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8" r:id="rId4"/>
    <p:sldId id="259" r:id="rId5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57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338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447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446.xml"/><Relationship Id="rId5" Type="http://schemas.openxmlformats.org/officeDocument/2006/relationships/tags" Target="../tags/tag445.xml"/><Relationship Id="rId4" Type="http://schemas.openxmlformats.org/officeDocument/2006/relationships/tags" Target="../tags/tag444.xml"/><Relationship Id="rId3" Type="http://schemas.openxmlformats.org/officeDocument/2006/relationships/tags" Target="../tags/tag443.xml"/><Relationship Id="rId2" Type="http://schemas.openxmlformats.org/officeDocument/2006/relationships/tags" Target="../tags/tag442.xml"/><Relationship Id="rId1" Type="http://schemas.openxmlformats.org/officeDocument/2006/relationships/tags" Target="../tags/tag44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5" Type="http://schemas.openxmlformats.org/officeDocument/2006/relationships/tags" Target="../tags/tag429.xml"/><Relationship Id="rId4" Type="http://schemas.openxmlformats.org/officeDocument/2006/relationships/tags" Target="../tags/tag428.xml"/><Relationship Id="rId3" Type="http://schemas.openxmlformats.org/officeDocument/2006/relationships/tags" Target="../tags/tag42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5" Type="http://schemas.openxmlformats.org/officeDocument/2006/relationships/tags" Target="../tags/tag435.xml"/><Relationship Id="rId4" Type="http://schemas.openxmlformats.org/officeDocument/2006/relationships/tags" Target="../tags/tag434.xml"/><Relationship Id="rId3" Type="http://schemas.openxmlformats.org/officeDocument/2006/relationships/tags" Target="../tags/tag43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199.xml"/><Relationship Id="rId4" Type="http://schemas.openxmlformats.org/officeDocument/2006/relationships/tags" Target="../tags/tag198.xml"/><Relationship Id="rId3" Type="http://schemas.openxmlformats.org/officeDocument/2006/relationships/tags" Target="../tags/tag19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5" Type="http://schemas.openxmlformats.org/officeDocument/2006/relationships/tags" Target="../tags/tag264.xml"/><Relationship Id="rId4" Type="http://schemas.openxmlformats.org/officeDocument/2006/relationships/tags" Target="../tags/tag263.xml"/><Relationship Id="rId3" Type="http://schemas.openxmlformats.org/officeDocument/2006/relationships/tags" Target="../tags/tag26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4" Type="http://schemas.openxmlformats.org/officeDocument/2006/relationships/tags" Target="../tags/tag358.xml"/><Relationship Id="rId3" Type="http://schemas.openxmlformats.org/officeDocument/2006/relationships/tags" Target="../tags/tag35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5" Type="http://schemas.openxmlformats.org/officeDocument/2006/relationships/tags" Target="../tags/tag410.xml"/><Relationship Id="rId4" Type="http://schemas.openxmlformats.org/officeDocument/2006/relationships/tags" Target="../tags/tag409.xml"/><Relationship Id="rId3" Type="http://schemas.openxmlformats.org/officeDocument/2006/relationships/tags" Target="../tags/tag40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5" Type="http://schemas.openxmlformats.org/officeDocument/2006/relationships/tags" Target="../tags/tag415.xml"/><Relationship Id="rId4" Type="http://schemas.openxmlformats.org/officeDocument/2006/relationships/tags" Target="../tags/tag414.xml"/><Relationship Id="rId3" Type="http://schemas.openxmlformats.org/officeDocument/2006/relationships/tags" Target="../tags/tag41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5" Type="http://schemas.openxmlformats.org/officeDocument/2006/relationships/tags" Target="../tags/tag422.xml"/><Relationship Id="rId4" Type="http://schemas.openxmlformats.org/officeDocument/2006/relationships/tags" Target="../tags/tag421.xml"/><Relationship Id="rId3" Type="http://schemas.openxmlformats.org/officeDocument/2006/relationships/tags" Target="../tags/tag42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40962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47106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11266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60BCE00A-8001-4A7A-B30F-A63CD4BD1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16386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22530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28674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 noTextEdit="1"/>
          </p:cNvSpPr>
          <p:nvPr>
            <p:ph type="sldImg" idx="4294967295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26626" name="备注占位符 2"/>
          <p:cNvSpPr>
            <a:spLocks noGrp="1" noChangeArrowheads="1"/>
          </p:cNvSpPr>
          <p:nvPr>
            <p:ph type="body" idx="6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6627" name="灯片编号占位符 3"/>
          <p:cNvSpPr>
            <a:spLocks noGrp="1" noChangeArrowheads="1"/>
          </p:cNvSpPr>
          <p:nvPr>
            <p:ph type="sldNum" sz="quarter" idx="5"/>
            <p:custDataLst>
              <p:tags r:id="rId5"/>
            </p:custDataLst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fld id="{A815973A-59E8-42CD-B793-937B2C0B6887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4818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image" Target="file:///D:\qq&#25991;&#20214;\712321467\Image\C2C\Image2\%7b75232B38-A165-1FB7-499C-2E1C792CACB5%7d.png" TargetMode="External"/><Relationship Id="rId22" Type="http://schemas.openxmlformats.org/officeDocument/2006/relationships/image" Target="../media/image2.png"/><Relationship Id="rId21" Type="http://schemas.openxmlformats.org/officeDocument/2006/relationships/tags" Target="../tags/tag76.xml"/><Relationship Id="rId20" Type="http://schemas.openxmlformats.org/officeDocument/2006/relationships/tags" Target="../tags/tag75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74.xml"/><Relationship Id="rId18" Type="http://schemas.openxmlformats.org/officeDocument/2006/relationships/tags" Target="../tags/tag73.xml"/><Relationship Id="rId17" Type="http://schemas.openxmlformats.org/officeDocument/2006/relationships/tags" Target="../tags/tag72.xml"/><Relationship Id="rId16" Type="http://schemas.openxmlformats.org/officeDocument/2006/relationships/tags" Target="../tags/tag71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 r:link="rId23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64.xml"/><Relationship Id="rId8" Type="http://schemas.openxmlformats.org/officeDocument/2006/relationships/image" Target="../media/image28.png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image" Target="../media/image33.png"/><Relationship Id="rId4" Type="http://schemas.openxmlformats.org/officeDocument/2006/relationships/tags" Target="../tags/tag361.xml"/><Relationship Id="rId39" Type="http://schemas.openxmlformats.org/officeDocument/2006/relationships/notesSlide" Target="../notesSlides/notesSlide6.xml"/><Relationship Id="rId38" Type="http://schemas.openxmlformats.org/officeDocument/2006/relationships/slideLayout" Target="../slideLayouts/slideLayout13.xml"/><Relationship Id="rId37" Type="http://schemas.openxmlformats.org/officeDocument/2006/relationships/tags" Target="../tags/tag392.xml"/><Relationship Id="rId36" Type="http://schemas.openxmlformats.org/officeDocument/2006/relationships/tags" Target="../tags/tag391.xml"/><Relationship Id="rId35" Type="http://schemas.openxmlformats.org/officeDocument/2006/relationships/tags" Target="../tags/tag390.xml"/><Relationship Id="rId34" Type="http://schemas.openxmlformats.org/officeDocument/2006/relationships/tags" Target="../tags/tag389.xml"/><Relationship Id="rId33" Type="http://schemas.openxmlformats.org/officeDocument/2006/relationships/tags" Target="../tags/tag388.xml"/><Relationship Id="rId32" Type="http://schemas.openxmlformats.org/officeDocument/2006/relationships/tags" Target="../tags/tag387.xml"/><Relationship Id="rId31" Type="http://schemas.openxmlformats.org/officeDocument/2006/relationships/tags" Target="../tags/tag386.xml"/><Relationship Id="rId30" Type="http://schemas.openxmlformats.org/officeDocument/2006/relationships/tags" Target="../tags/tag385.xml"/><Relationship Id="rId3" Type="http://schemas.openxmlformats.org/officeDocument/2006/relationships/tags" Target="../tags/tag360.xml"/><Relationship Id="rId29" Type="http://schemas.openxmlformats.org/officeDocument/2006/relationships/tags" Target="../tags/tag384.xml"/><Relationship Id="rId28" Type="http://schemas.openxmlformats.org/officeDocument/2006/relationships/tags" Target="../tags/tag383.xml"/><Relationship Id="rId27" Type="http://schemas.openxmlformats.org/officeDocument/2006/relationships/tags" Target="../tags/tag382.xml"/><Relationship Id="rId26" Type="http://schemas.openxmlformats.org/officeDocument/2006/relationships/tags" Target="../tags/tag381.xml"/><Relationship Id="rId25" Type="http://schemas.openxmlformats.org/officeDocument/2006/relationships/tags" Target="../tags/tag380.xml"/><Relationship Id="rId24" Type="http://schemas.openxmlformats.org/officeDocument/2006/relationships/tags" Target="../tags/tag379.xml"/><Relationship Id="rId23" Type="http://schemas.openxmlformats.org/officeDocument/2006/relationships/tags" Target="../tags/tag378.xml"/><Relationship Id="rId22" Type="http://schemas.openxmlformats.org/officeDocument/2006/relationships/tags" Target="../tags/tag377.xml"/><Relationship Id="rId21" Type="http://schemas.openxmlformats.org/officeDocument/2006/relationships/tags" Target="../tags/tag376.xml"/><Relationship Id="rId20" Type="http://schemas.openxmlformats.org/officeDocument/2006/relationships/tags" Target="../tags/tag375.xml"/><Relationship Id="rId2" Type="http://schemas.openxmlformats.org/officeDocument/2006/relationships/image" Target="../media/image32.tiff"/><Relationship Id="rId19" Type="http://schemas.openxmlformats.org/officeDocument/2006/relationships/tags" Target="../tags/tag374.xml"/><Relationship Id="rId18" Type="http://schemas.openxmlformats.org/officeDocument/2006/relationships/tags" Target="../tags/tag373.xml"/><Relationship Id="rId17" Type="http://schemas.openxmlformats.org/officeDocument/2006/relationships/tags" Target="../tags/tag372.xml"/><Relationship Id="rId16" Type="http://schemas.openxmlformats.org/officeDocument/2006/relationships/tags" Target="../tags/tag371.xml"/><Relationship Id="rId15" Type="http://schemas.openxmlformats.org/officeDocument/2006/relationships/tags" Target="../tags/tag370.xml"/><Relationship Id="rId14" Type="http://schemas.openxmlformats.org/officeDocument/2006/relationships/tags" Target="../tags/tag369.xml"/><Relationship Id="rId13" Type="http://schemas.openxmlformats.org/officeDocument/2006/relationships/tags" Target="../tags/tag368.xml"/><Relationship Id="rId12" Type="http://schemas.openxmlformats.org/officeDocument/2006/relationships/tags" Target="../tags/tag367.xml"/><Relationship Id="rId11" Type="http://schemas.openxmlformats.org/officeDocument/2006/relationships/tags" Target="../tags/tag366.xml"/><Relationship Id="rId10" Type="http://schemas.openxmlformats.org/officeDocument/2006/relationships/tags" Target="../tags/tag365.xml"/><Relationship Id="rId1" Type="http://schemas.openxmlformats.org/officeDocument/2006/relationships/tags" Target="../tags/tag359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98.xml"/><Relationship Id="rId3" Type="http://schemas.openxmlformats.org/officeDocument/2006/relationships/tags" Target="../tags/tag397.xml"/><Relationship Id="rId2" Type="http://schemas.openxmlformats.org/officeDocument/2006/relationships/image" Target="../media/image34.png"/><Relationship Id="rId1" Type="http://schemas.openxmlformats.org/officeDocument/2006/relationships/tags" Target="../tags/tag39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06.xml"/><Relationship Id="rId8" Type="http://schemas.openxmlformats.org/officeDocument/2006/relationships/tags" Target="../tags/tag405.xml"/><Relationship Id="rId7" Type="http://schemas.openxmlformats.org/officeDocument/2006/relationships/tags" Target="../tags/tag404.xml"/><Relationship Id="rId6" Type="http://schemas.openxmlformats.org/officeDocument/2006/relationships/tags" Target="../tags/tag403.xml"/><Relationship Id="rId5" Type="http://schemas.openxmlformats.org/officeDocument/2006/relationships/tags" Target="../tags/tag402.xml"/><Relationship Id="rId4" Type="http://schemas.openxmlformats.org/officeDocument/2006/relationships/tags" Target="../tags/tag401.xml"/><Relationship Id="rId3" Type="http://schemas.openxmlformats.org/officeDocument/2006/relationships/tags" Target="../tags/tag400.xml"/><Relationship Id="rId2" Type="http://schemas.openxmlformats.org/officeDocument/2006/relationships/image" Target="../media/image35.png"/><Relationship Id="rId12" Type="http://schemas.openxmlformats.org/officeDocument/2006/relationships/notesSlide" Target="../notesSlides/notesSlide7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07.xml"/><Relationship Id="rId1" Type="http://schemas.openxmlformats.org/officeDocument/2006/relationships/tags" Target="../tags/tag399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6.png"/><Relationship Id="rId2" Type="http://schemas.openxmlformats.org/officeDocument/2006/relationships/tags" Target="../tags/tag412.xml"/><Relationship Id="rId1" Type="http://schemas.openxmlformats.org/officeDocument/2006/relationships/tags" Target="../tags/tag411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419.xml"/><Relationship Id="rId4" Type="http://schemas.openxmlformats.org/officeDocument/2006/relationships/image" Target="../media/image37.png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" Type="http://schemas.openxmlformats.org/officeDocument/2006/relationships/tags" Target="../tags/tag416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426.xml"/><Relationship Id="rId4" Type="http://schemas.openxmlformats.org/officeDocument/2006/relationships/image" Target="../media/image38.png"/><Relationship Id="rId3" Type="http://schemas.openxmlformats.org/officeDocument/2006/relationships/tags" Target="../tags/tag425.xml"/><Relationship Id="rId2" Type="http://schemas.openxmlformats.org/officeDocument/2006/relationships/tags" Target="../tags/tag424.xml"/><Relationship Id="rId1" Type="http://schemas.openxmlformats.org/officeDocument/2006/relationships/tags" Target="../tags/tag423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432.xml"/><Relationship Id="rId4" Type="http://schemas.openxmlformats.org/officeDocument/2006/relationships/image" Target="../media/image40.png"/><Relationship Id="rId3" Type="http://schemas.openxmlformats.org/officeDocument/2006/relationships/tags" Target="../tags/tag431.xml"/><Relationship Id="rId2" Type="http://schemas.openxmlformats.org/officeDocument/2006/relationships/image" Target="../media/image39.png"/><Relationship Id="rId1" Type="http://schemas.openxmlformats.org/officeDocument/2006/relationships/tags" Target="../tags/tag43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4.png"/><Relationship Id="rId8" Type="http://schemas.openxmlformats.org/officeDocument/2006/relationships/tags" Target="../tags/tag440.xml"/><Relationship Id="rId7" Type="http://schemas.openxmlformats.org/officeDocument/2006/relationships/tags" Target="../tags/tag439.xml"/><Relationship Id="rId6" Type="http://schemas.openxmlformats.org/officeDocument/2006/relationships/image" Target="../media/image43.png"/><Relationship Id="rId5" Type="http://schemas.openxmlformats.org/officeDocument/2006/relationships/tags" Target="../tags/tag438.xml"/><Relationship Id="rId4" Type="http://schemas.openxmlformats.org/officeDocument/2006/relationships/image" Target="../media/image42.png"/><Relationship Id="rId3" Type="http://schemas.openxmlformats.org/officeDocument/2006/relationships/tags" Target="../tags/tag437.xml"/><Relationship Id="rId2" Type="http://schemas.openxmlformats.org/officeDocument/2006/relationships/image" Target="../media/image41.png"/><Relationship Id="rId10" Type="http://schemas.openxmlformats.org/officeDocument/2006/relationships/slideLayout" Target="../slideLayouts/slideLayout12.xml"/><Relationship Id="rId1" Type="http://schemas.openxmlformats.org/officeDocument/2006/relationships/tags" Target="../tags/tag43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microsoft.com/office/2007/relationships/hdphoto" Target="../media/image6.wdp"/><Relationship Id="rId6" Type="http://schemas.openxmlformats.org/officeDocument/2006/relationships/image" Target="../media/image5.png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7.png"/><Relationship Id="rId10" Type="http://schemas.openxmlformats.org/officeDocument/2006/relationships/tags" Target="../tags/tag83.xml"/><Relationship Id="rId1" Type="http://schemas.openxmlformats.org/officeDocument/2006/relationships/tags" Target="../tags/tag7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7" Type="http://schemas.openxmlformats.org/officeDocument/2006/relationships/notesSlide" Target="../notesSlides/notesSlide1.xml"/><Relationship Id="rId46" Type="http://schemas.openxmlformats.org/officeDocument/2006/relationships/slideLayout" Target="../slideLayouts/slideLayout2.xml"/><Relationship Id="rId45" Type="http://schemas.openxmlformats.org/officeDocument/2006/relationships/tags" Target="../tags/tag105.xml"/><Relationship Id="rId44" Type="http://schemas.openxmlformats.org/officeDocument/2006/relationships/tags" Target="../tags/tag104.xml"/><Relationship Id="rId43" Type="http://schemas.openxmlformats.org/officeDocument/2006/relationships/tags" Target="../tags/tag103.xml"/><Relationship Id="rId42" Type="http://schemas.openxmlformats.org/officeDocument/2006/relationships/tags" Target="../tags/tag102.xml"/><Relationship Id="rId41" Type="http://schemas.openxmlformats.org/officeDocument/2006/relationships/tags" Target="../tags/tag101.xml"/><Relationship Id="rId40" Type="http://schemas.openxmlformats.org/officeDocument/2006/relationships/tags" Target="../tags/tag100.xml"/><Relationship Id="rId4" Type="http://schemas.openxmlformats.org/officeDocument/2006/relationships/hyperlink" Target="http://www.1ppt.com/tubiao/" TargetMode="External"/><Relationship Id="rId39" Type="http://schemas.openxmlformats.org/officeDocument/2006/relationships/tags" Target="../tags/tag99.xml"/><Relationship Id="rId38" Type="http://schemas.openxmlformats.org/officeDocument/2006/relationships/tags" Target="../tags/tag98.xml"/><Relationship Id="rId37" Type="http://schemas.openxmlformats.org/officeDocument/2006/relationships/tags" Target="../tags/tag97.xml"/><Relationship Id="rId36" Type="http://schemas.openxmlformats.org/officeDocument/2006/relationships/tags" Target="../tags/tag96.xml"/><Relationship Id="rId35" Type="http://schemas.openxmlformats.org/officeDocument/2006/relationships/tags" Target="../tags/tag95.xml"/><Relationship Id="rId34" Type="http://schemas.openxmlformats.org/officeDocument/2006/relationships/tags" Target="../tags/tag94.xml"/><Relationship Id="rId33" Type="http://schemas.openxmlformats.org/officeDocument/2006/relationships/tags" Target="../tags/tag93.xml"/><Relationship Id="rId32" Type="http://schemas.openxmlformats.org/officeDocument/2006/relationships/tags" Target="../tags/tag92.xml"/><Relationship Id="rId31" Type="http://schemas.openxmlformats.org/officeDocument/2006/relationships/tags" Target="../tags/tag91.xml"/><Relationship Id="rId30" Type="http://schemas.openxmlformats.org/officeDocument/2006/relationships/tags" Target="../tags/tag90.xml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89.xml"/><Relationship Id="rId28" Type="http://schemas.openxmlformats.org/officeDocument/2006/relationships/tags" Target="../tags/tag88.xml"/><Relationship Id="rId27" Type="http://schemas.openxmlformats.org/officeDocument/2006/relationships/tags" Target="../tags/tag87.xml"/><Relationship Id="rId26" Type="http://schemas.openxmlformats.org/officeDocument/2006/relationships/tags" Target="../tags/tag86.xml"/><Relationship Id="rId25" Type="http://schemas.openxmlformats.org/officeDocument/2006/relationships/tags" Target="../tags/tag85.xml"/><Relationship Id="rId24" Type="http://schemas.openxmlformats.org/officeDocument/2006/relationships/image" Target="../media/image8.png"/><Relationship Id="rId23" Type="http://schemas.openxmlformats.org/officeDocument/2006/relationships/tags" Target="../tags/tag84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image" Target="../media/image11.png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image" Target="../media/image10.png"/><Relationship Id="rId3" Type="http://schemas.openxmlformats.org/officeDocument/2006/relationships/tags" Target="../tags/tag109.xml"/><Relationship Id="rId2" Type="http://schemas.openxmlformats.org/officeDocument/2006/relationships/image" Target="../media/image9.png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13.xml"/><Relationship Id="rId1" Type="http://schemas.openxmlformats.org/officeDocument/2006/relationships/tags" Target="../tags/tag10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6" Type="http://schemas.openxmlformats.org/officeDocument/2006/relationships/notesSlide" Target="../notesSlides/notesSlide3.xml"/><Relationship Id="rId85" Type="http://schemas.openxmlformats.org/officeDocument/2006/relationships/slideLayout" Target="../slideLayouts/slideLayout2.xml"/><Relationship Id="rId84" Type="http://schemas.openxmlformats.org/officeDocument/2006/relationships/tags" Target="../tags/tag196.xml"/><Relationship Id="rId83" Type="http://schemas.openxmlformats.org/officeDocument/2006/relationships/tags" Target="../tags/tag195.xml"/><Relationship Id="rId82" Type="http://schemas.openxmlformats.org/officeDocument/2006/relationships/tags" Target="../tags/tag194.xml"/><Relationship Id="rId81" Type="http://schemas.openxmlformats.org/officeDocument/2006/relationships/tags" Target="../tags/tag193.xml"/><Relationship Id="rId80" Type="http://schemas.openxmlformats.org/officeDocument/2006/relationships/tags" Target="../tags/tag192.xml"/><Relationship Id="rId8" Type="http://schemas.openxmlformats.org/officeDocument/2006/relationships/tags" Target="../tags/tag122.xml"/><Relationship Id="rId79" Type="http://schemas.openxmlformats.org/officeDocument/2006/relationships/tags" Target="../tags/tag191.xml"/><Relationship Id="rId78" Type="http://schemas.openxmlformats.org/officeDocument/2006/relationships/tags" Target="../tags/tag190.xml"/><Relationship Id="rId77" Type="http://schemas.openxmlformats.org/officeDocument/2006/relationships/tags" Target="../tags/tag189.xml"/><Relationship Id="rId76" Type="http://schemas.openxmlformats.org/officeDocument/2006/relationships/tags" Target="../tags/tag188.xml"/><Relationship Id="rId75" Type="http://schemas.openxmlformats.org/officeDocument/2006/relationships/tags" Target="../tags/tag187.xml"/><Relationship Id="rId74" Type="http://schemas.openxmlformats.org/officeDocument/2006/relationships/tags" Target="../tags/tag186.xml"/><Relationship Id="rId73" Type="http://schemas.openxmlformats.org/officeDocument/2006/relationships/tags" Target="../tags/tag185.xml"/><Relationship Id="rId72" Type="http://schemas.openxmlformats.org/officeDocument/2006/relationships/tags" Target="../tags/tag184.xml"/><Relationship Id="rId71" Type="http://schemas.openxmlformats.org/officeDocument/2006/relationships/tags" Target="../tags/tag183.xml"/><Relationship Id="rId70" Type="http://schemas.openxmlformats.org/officeDocument/2006/relationships/tags" Target="../tags/tag182.xml"/><Relationship Id="rId7" Type="http://schemas.openxmlformats.org/officeDocument/2006/relationships/tags" Target="../tags/tag121.xml"/><Relationship Id="rId69" Type="http://schemas.openxmlformats.org/officeDocument/2006/relationships/tags" Target="../tags/tag181.xml"/><Relationship Id="rId68" Type="http://schemas.openxmlformats.org/officeDocument/2006/relationships/tags" Target="../tags/tag180.xml"/><Relationship Id="rId67" Type="http://schemas.openxmlformats.org/officeDocument/2006/relationships/tags" Target="../tags/tag179.xml"/><Relationship Id="rId66" Type="http://schemas.openxmlformats.org/officeDocument/2006/relationships/tags" Target="../tags/tag178.xml"/><Relationship Id="rId65" Type="http://schemas.openxmlformats.org/officeDocument/2006/relationships/tags" Target="../tags/tag177.xml"/><Relationship Id="rId64" Type="http://schemas.openxmlformats.org/officeDocument/2006/relationships/tags" Target="../tags/tag176.xml"/><Relationship Id="rId63" Type="http://schemas.openxmlformats.org/officeDocument/2006/relationships/tags" Target="../tags/tag175.xml"/><Relationship Id="rId62" Type="http://schemas.openxmlformats.org/officeDocument/2006/relationships/tags" Target="../tags/tag174.xml"/><Relationship Id="rId61" Type="http://schemas.openxmlformats.org/officeDocument/2006/relationships/tags" Target="../tags/tag173.xml"/><Relationship Id="rId60" Type="http://schemas.openxmlformats.org/officeDocument/2006/relationships/tags" Target="../tags/tag172.xml"/><Relationship Id="rId6" Type="http://schemas.openxmlformats.org/officeDocument/2006/relationships/tags" Target="../tags/tag120.xml"/><Relationship Id="rId59" Type="http://schemas.openxmlformats.org/officeDocument/2006/relationships/tags" Target="../tags/tag171.xml"/><Relationship Id="rId58" Type="http://schemas.openxmlformats.org/officeDocument/2006/relationships/tags" Target="../tags/tag170.xml"/><Relationship Id="rId57" Type="http://schemas.openxmlformats.org/officeDocument/2006/relationships/tags" Target="../tags/tag169.xml"/><Relationship Id="rId56" Type="http://schemas.openxmlformats.org/officeDocument/2006/relationships/tags" Target="../tags/tag168.xml"/><Relationship Id="rId55" Type="http://schemas.openxmlformats.org/officeDocument/2006/relationships/tags" Target="../tags/tag167.xml"/><Relationship Id="rId54" Type="http://schemas.openxmlformats.org/officeDocument/2006/relationships/tags" Target="../tags/tag166.xml"/><Relationship Id="rId53" Type="http://schemas.openxmlformats.org/officeDocument/2006/relationships/tags" Target="../tags/tag165.xml"/><Relationship Id="rId52" Type="http://schemas.openxmlformats.org/officeDocument/2006/relationships/tags" Target="../tags/tag164.xml"/><Relationship Id="rId51" Type="http://schemas.openxmlformats.org/officeDocument/2006/relationships/tags" Target="../tags/tag163.xml"/><Relationship Id="rId50" Type="http://schemas.openxmlformats.org/officeDocument/2006/relationships/tags" Target="../tags/tag162.xml"/><Relationship Id="rId5" Type="http://schemas.openxmlformats.org/officeDocument/2006/relationships/tags" Target="../tags/tag119.xml"/><Relationship Id="rId49" Type="http://schemas.openxmlformats.org/officeDocument/2006/relationships/tags" Target="../tags/tag161.xml"/><Relationship Id="rId48" Type="http://schemas.microsoft.com/office/2007/relationships/hdphoto" Target="../media/image15.wdp"/><Relationship Id="rId47" Type="http://schemas.openxmlformats.org/officeDocument/2006/relationships/image" Target="../media/image14.png"/><Relationship Id="rId46" Type="http://schemas.openxmlformats.org/officeDocument/2006/relationships/tags" Target="../tags/tag160.xml"/><Relationship Id="rId45" Type="http://schemas.openxmlformats.org/officeDocument/2006/relationships/tags" Target="../tags/tag159.xml"/><Relationship Id="rId44" Type="http://schemas.openxmlformats.org/officeDocument/2006/relationships/tags" Target="../tags/tag158.xml"/><Relationship Id="rId43" Type="http://schemas.openxmlformats.org/officeDocument/2006/relationships/tags" Target="../tags/tag157.xml"/><Relationship Id="rId42" Type="http://schemas.openxmlformats.org/officeDocument/2006/relationships/tags" Target="../tags/tag156.xml"/><Relationship Id="rId41" Type="http://schemas.openxmlformats.org/officeDocument/2006/relationships/tags" Target="../tags/tag155.xml"/><Relationship Id="rId40" Type="http://schemas.openxmlformats.org/officeDocument/2006/relationships/tags" Target="../tags/tag154.xml"/><Relationship Id="rId4" Type="http://schemas.microsoft.com/office/2007/relationships/hdphoto" Target="../media/image13.wdp"/><Relationship Id="rId39" Type="http://schemas.openxmlformats.org/officeDocument/2006/relationships/tags" Target="../tags/tag153.xml"/><Relationship Id="rId38" Type="http://schemas.openxmlformats.org/officeDocument/2006/relationships/tags" Target="../tags/tag152.xml"/><Relationship Id="rId37" Type="http://schemas.openxmlformats.org/officeDocument/2006/relationships/tags" Target="../tags/tag151.xml"/><Relationship Id="rId36" Type="http://schemas.openxmlformats.org/officeDocument/2006/relationships/tags" Target="../tags/tag150.xml"/><Relationship Id="rId35" Type="http://schemas.openxmlformats.org/officeDocument/2006/relationships/tags" Target="../tags/tag149.xml"/><Relationship Id="rId34" Type="http://schemas.openxmlformats.org/officeDocument/2006/relationships/tags" Target="../tags/tag148.xml"/><Relationship Id="rId33" Type="http://schemas.openxmlformats.org/officeDocument/2006/relationships/tags" Target="../tags/tag147.xml"/><Relationship Id="rId32" Type="http://schemas.openxmlformats.org/officeDocument/2006/relationships/tags" Target="../tags/tag146.xml"/><Relationship Id="rId31" Type="http://schemas.openxmlformats.org/officeDocument/2006/relationships/tags" Target="../tags/tag145.xml"/><Relationship Id="rId30" Type="http://schemas.openxmlformats.org/officeDocument/2006/relationships/tags" Target="../tags/tag144.xml"/><Relationship Id="rId3" Type="http://schemas.openxmlformats.org/officeDocument/2006/relationships/image" Target="../media/image12.png"/><Relationship Id="rId29" Type="http://schemas.openxmlformats.org/officeDocument/2006/relationships/tags" Target="../tags/tag143.xml"/><Relationship Id="rId28" Type="http://schemas.openxmlformats.org/officeDocument/2006/relationships/tags" Target="../tags/tag142.xml"/><Relationship Id="rId27" Type="http://schemas.openxmlformats.org/officeDocument/2006/relationships/tags" Target="../tags/tag141.xml"/><Relationship Id="rId26" Type="http://schemas.openxmlformats.org/officeDocument/2006/relationships/tags" Target="../tags/tag140.xml"/><Relationship Id="rId25" Type="http://schemas.openxmlformats.org/officeDocument/2006/relationships/tags" Target="../tags/tag139.xml"/><Relationship Id="rId24" Type="http://schemas.openxmlformats.org/officeDocument/2006/relationships/tags" Target="../tags/tag138.xml"/><Relationship Id="rId23" Type="http://schemas.openxmlformats.org/officeDocument/2006/relationships/tags" Target="../tags/tag137.xml"/><Relationship Id="rId22" Type="http://schemas.openxmlformats.org/officeDocument/2006/relationships/tags" Target="../tags/tag136.xml"/><Relationship Id="rId21" Type="http://schemas.openxmlformats.org/officeDocument/2006/relationships/tags" Target="../tags/tag135.xml"/><Relationship Id="rId20" Type="http://schemas.openxmlformats.org/officeDocument/2006/relationships/tags" Target="../tags/tag134.xml"/><Relationship Id="rId2" Type="http://schemas.openxmlformats.org/officeDocument/2006/relationships/tags" Target="../tags/tag118.xml"/><Relationship Id="rId19" Type="http://schemas.openxmlformats.org/officeDocument/2006/relationships/tags" Target="../tags/tag133.xml"/><Relationship Id="rId18" Type="http://schemas.openxmlformats.org/officeDocument/2006/relationships/tags" Target="../tags/tag132.xml"/><Relationship Id="rId17" Type="http://schemas.openxmlformats.org/officeDocument/2006/relationships/tags" Target="../tags/tag131.xml"/><Relationship Id="rId16" Type="http://schemas.openxmlformats.org/officeDocument/2006/relationships/tags" Target="../tags/tag130.xml"/><Relationship Id="rId15" Type="http://schemas.openxmlformats.org/officeDocument/2006/relationships/tags" Target="../tags/tag129.xml"/><Relationship Id="rId14" Type="http://schemas.openxmlformats.org/officeDocument/2006/relationships/tags" Target="../tags/tag128.xml"/><Relationship Id="rId13" Type="http://schemas.openxmlformats.org/officeDocument/2006/relationships/tags" Target="../tags/tag127.xml"/><Relationship Id="rId12" Type="http://schemas.openxmlformats.org/officeDocument/2006/relationships/tags" Target="../tags/tag126.xml"/><Relationship Id="rId11" Type="http://schemas.openxmlformats.org/officeDocument/2006/relationships/tags" Target="../tags/tag125.xml"/><Relationship Id="rId10" Type="http://schemas.openxmlformats.org/officeDocument/2006/relationships/tags" Target="../tags/tag124.xml"/><Relationship Id="rId1" Type="http://schemas.openxmlformats.org/officeDocument/2006/relationships/tags" Target="../tags/tag11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07.xml"/><Relationship Id="rId8" Type="http://schemas.openxmlformats.org/officeDocument/2006/relationships/tags" Target="../tags/tag206.xml"/><Relationship Id="rId7" Type="http://schemas.openxmlformats.org/officeDocument/2006/relationships/tags" Target="../tags/tag205.xml"/><Relationship Id="rId6" Type="http://schemas.openxmlformats.org/officeDocument/2006/relationships/tags" Target="../tags/tag204.xml"/><Relationship Id="rId5" Type="http://schemas.openxmlformats.org/officeDocument/2006/relationships/tags" Target="../tags/tag203.xml"/><Relationship Id="rId43" Type="http://schemas.openxmlformats.org/officeDocument/2006/relationships/slideLayout" Target="../slideLayouts/slideLayout1.xml"/><Relationship Id="rId42" Type="http://schemas.openxmlformats.org/officeDocument/2006/relationships/tags" Target="../tags/tag239.xml"/><Relationship Id="rId41" Type="http://schemas.openxmlformats.org/officeDocument/2006/relationships/tags" Target="../tags/tag238.xml"/><Relationship Id="rId40" Type="http://schemas.openxmlformats.org/officeDocument/2006/relationships/tags" Target="../tags/tag237.xml"/><Relationship Id="rId4" Type="http://schemas.openxmlformats.org/officeDocument/2006/relationships/tags" Target="../tags/tag202.xml"/><Relationship Id="rId39" Type="http://schemas.openxmlformats.org/officeDocument/2006/relationships/tags" Target="../tags/tag236.xml"/><Relationship Id="rId38" Type="http://schemas.openxmlformats.org/officeDocument/2006/relationships/tags" Target="../tags/tag235.xml"/><Relationship Id="rId37" Type="http://schemas.openxmlformats.org/officeDocument/2006/relationships/tags" Target="../tags/tag234.xml"/><Relationship Id="rId36" Type="http://schemas.openxmlformats.org/officeDocument/2006/relationships/tags" Target="../tags/tag233.xml"/><Relationship Id="rId35" Type="http://schemas.openxmlformats.org/officeDocument/2006/relationships/tags" Target="../tags/tag232.xml"/><Relationship Id="rId34" Type="http://schemas.openxmlformats.org/officeDocument/2006/relationships/tags" Target="../tags/tag231.xml"/><Relationship Id="rId33" Type="http://schemas.openxmlformats.org/officeDocument/2006/relationships/tags" Target="../tags/tag230.xml"/><Relationship Id="rId32" Type="http://schemas.openxmlformats.org/officeDocument/2006/relationships/tags" Target="../tags/tag229.xml"/><Relationship Id="rId31" Type="http://schemas.openxmlformats.org/officeDocument/2006/relationships/tags" Target="../tags/tag228.xml"/><Relationship Id="rId30" Type="http://schemas.openxmlformats.org/officeDocument/2006/relationships/tags" Target="../tags/tag227.xml"/><Relationship Id="rId3" Type="http://schemas.openxmlformats.org/officeDocument/2006/relationships/tags" Target="../tags/tag201.xml"/><Relationship Id="rId29" Type="http://schemas.openxmlformats.org/officeDocument/2006/relationships/tags" Target="../tags/tag226.xml"/><Relationship Id="rId28" Type="http://schemas.openxmlformats.org/officeDocument/2006/relationships/tags" Target="../tags/tag225.xml"/><Relationship Id="rId27" Type="http://schemas.openxmlformats.org/officeDocument/2006/relationships/tags" Target="../tags/tag224.xml"/><Relationship Id="rId26" Type="http://schemas.openxmlformats.org/officeDocument/2006/relationships/tags" Target="../tags/tag223.xml"/><Relationship Id="rId25" Type="http://schemas.openxmlformats.org/officeDocument/2006/relationships/tags" Target="../tags/tag222.xml"/><Relationship Id="rId24" Type="http://schemas.openxmlformats.org/officeDocument/2006/relationships/tags" Target="../tags/tag221.xml"/><Relationship Id="rId23" Type="http://schemas.openxmlformats.org/officeDocument/2006/relationships/tags" Target="../tags/tag220.xml"/><Relationship Id="rId22" Type="http://schemas.openxmlformats.org/officeDocument/2006/relationships/image" Target="../media/image17.png"/><Relationship Id="rId21" Type="http://schemas.openxmlformats.org/officeDocument/2006/relationships/tags" Target="../tags/tag219.xml"/><Relationship Id="rId20" Type="http://schemas.openxmlformats.org/officeDocument/2006/relationships/tags" Target="../tags/tag218.xml"/><Relationship Id="rId2" Type="http://schemas.openxmlformats.org/officeDocument/2006/relationships/image" Target="../media/image16.jpeg"/><Relationship Id="rId19" Type="http://schemas.openxmlformats.org/officeDocument/2006/relationships/tags" Target="../tags/tag217.xml"/><Relationship Id="rId18" Type="http://schemas.openxmlformats.org/officeDocument/2006/relationships/tags" Target="../tags/tag216.xml"/><Relationship Id="rId17" Type="http://schemas.openxmlformats.org/officeDocument/2006/relationships/tags" Target="../tags/tag215.xml"/><Relationship Id="rId16" Type="http://schemas.openxmlformats.org/officeDocument/2006/relationships/tags" Target="../tags/tag214.xml"/><Relationship Id="rId15" Type="http://schemas.openxmlformats.org/officeDocument/2006/relationships/tags" Target="../tags/tag213.xml"/><Relationship Id="rId14" Type="http://schemas.openxmlformats.org/officeDocument/2006/relationships/tags" Target="../tags/tag212.xml"/><Relationship Id="rId13" Type="http://schemas.openxmlformats.org/officeDocument/2006/relationships/tags" Target="../tags/tag211.xml"/><Relationship Id="rId12" Type="http://schemas.openxmlformats.org/officeDocument/2006/relationships/tags" Target="../tags/tag210.xml"/><Relationship Id="rId11" Type="http://schemas.openxmlformats.org/officeDocument/2006/relationships/tags" Target="../tags/tag209.xml"/><Relationship Id="rId10" Type="http://schemas.openxmlformats.org/officeDocument/2006/relationships/tags" Target="../tags/tag208.xml"/><Relationship Id="rId1" Type="http://schemas.openxmlformats.org/officeDocument/2006/relationships/tags" Target="../tags/tag20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45.xml"/><Relationship Id="rId8" Type="http://schemas.openxmlformats.org/officeDocument/2006/relationships/image" Target="../media/image20.png"/><Relationship Id="rId7" Type="http://schemas.openxmlformats.org/officeDocument/2006/relationships/tags" Target="../tags/tag244.xml"/><Relationship Id="rId6" Type="http://schemas.openxmlformats.org/officeDocument/2006/relationships/tags" Target="../tags/tag243.xml"/><Relationship Id="rId5" Type="http://schemas.openxmlformats.org/officeDocument/2006/relationships/image" Target="../media/image19.png"/><Relationship Id="rId4" Type="http://schemas.openxmlformats.org/officeDocument/2006/relationships/tags" Target="../tags/tag242.xml"/><Relationship Id="rId35" Type="http://schemas.openxmlformats.org/officeDocument/2006/relationships/notesSlide" Target="../notesSlides/notesSlide4.xml"/><Relationship Id="rId34" Type="http://schemas.openxmlformats.org/officeDocument/2006/relationships/slideLayout" Target="../slideLayouts/slideLayout13.xml"/><Relationship Id="rId33" Type="http://schemas.openxmlformats.org/officeDocument/2006/relationships/tags" Target="../tags/tag261.xml"/><Relationship Id="rId32" Type="http://schemas.openxmlformats.org/officeDocument/2006/relationships/tags" Target="../tags/tag260.xml"/><Relationship Id="rId31" Type="http://schemas.openxmlformats.org/officeDocument/2006/relationships/image" Target="../media/image11.png"/><Relationship Id="rId30" Type="http://schemas.openxmlformats.org/officeDocument/2006/relationships/tags" Target="../tags/tag259.xml"/><Relationship Id="rId3" Type="http://schemas.openxmlformats.org/officeDocument/2006/relationships/tags" Target="../tags/tag241.xml"/><Relationship Id="rId29" Type="http://schemas.openxmlformats.org/officeDocument/2006/relationships/tags" Target="../tags/tag258.xml"/><Relationship Id="rId28" Type="http://schemas.openxmlformats.org/officeDocument/2006/relationships/tags" Target="../tags/tag257.xml"/><Relationship Id="rId27" Type="http://schemas.openxmlformats.org/officeDocument/2006/relationships/tags" Target="../tags/tag256.xml"/><Relationship Id="rId26" Type="http://schemas.openxmlformats.org/officeDocument/2006/relationships/tags" Target="../tags/tag255.xml"/><Relationship Id="rId25" Type="http://schemas.openxmlformats.org/officeDocument/2006/relationships/tags" Target="../tags/tag254.xml"/><Relationship Id="rId24" Type="http://schemas.openxmlformats.org/officeDocument/2006/relationships/tags" Target="../tags/tag253.xml"/><Relationship Id="rId23" Type="http://schemas.openxmlformats.org/officeDocument/2006/relationships/image" Target="../media/image27.png"/><Relationship Id="rId22" Type="http://schemas.openxmlformats.org/officeDocument/2006/relationships/tags" Target="../tags/tag252.xml"/><Relationship Id="rId21" Type="http://schemas.openxmlformats.org/officeDocument/2006/relationships/image" Target="../media/image26.png"/><Relationship Id="rId20" Type="http://schemas.openxmlformats.org/officeDocument/2006/relationships/tags" Target="../tags/tag251.xml"/><Relationship Id="rId2" Type="http://schemas.openxmlformats.org/officeDocument/2006/relationships/image" Target="../media/image18.tiff"/><Relationship Id="rId19" Type="http://schemas.openxmlformats.org/officeDocument/2006/relationships/image" Target="../media/image25.png"/><Relationship Id="rId18" Type="http://schemas.openxmlformats.org/officeDocument/2006/relationships/tags" Target="../tags/tag250.xml"/><Relationship Id="rId17" Type="http://schemas.openxmlformats.org/officeDocument/2006/relationships/image" Target="../media/image24.png"/><Relationship Id="rId16" Type="http://schemas.openxmlformats.org/officeDocument/2006/relationships/tags" Target="../tags/tag249.xml"/><Relationship Id="rId15" Type="http://schemas.openxmlformats.org/officeDocument/2006/relationships/image" Target="../media/image23.png"/><Relationship Id="rId14" Type="http://schemas.openxmlformats.org/officeDocument/2006/relationships/tags" Target="../tags/tag248.xml"/><Relationship Id="rId13" Type="http://schemas.openxmlformats.org/officeDocument/2006/relationships/tags" Target="../tags/tag247.xml"/><Relationship Id="rId12" Type="http://schemas.openxmlformats.org/officeDocument/2006/relationships/image" Target="../media/image22.png"/><Relationship Id="rId11" Type="http://schemas.openxmlformats.org/officeDocument/2006/relationships/tags" Target="../tags/tag246.xml"/><Relationship Id="rId10" Type="http://schemas.openxmlformats.org/officeDocument/2006/relationships/image" Target="../media/image21.png"/><Relationship Id="rId1" Type="http://schemas.openxmlformats.org/officeDocument/2006/relationships/tags" Target="../tags/tag24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71.xml"/><Relationship Id="rId8" Type="http://schemas.openxmlformats.org/officeDocument/2006/relationships/tags" Target="../tags/tag270.xml"/><Relationship Id="rId7" Type="http://schemas.openxmlformats.org/officeDocument/2006/relationships/tags" Target="../tags/tag269.xml"/><Relationship Id="rId66" Type="http://schemas.openxmlformats.org/officeDocument/2006/relationships/slideLayout" Target="../slideLayouts/slideLayout2.xml"/><Relationship Id="rId65" Type="http://schemas.openxmlformats.org/officeDocument/2006/relationships/image" Target="../media/image31.png"/><Relationship Id="rId64" Type="http://schemas.openxmlformats.org/officeDocument/2006/relationships/tags" Target="../tags/tag325.xml"/><Relationship Id="rId63" Type="http://schemas.openxmlformats.org/officeDocument/2006/relationships/tags" Target="../tags/tag324.xml"/><Relationship Id="rId62" Type="http://schemas.openxmlformats.org/officeDocument/2006/relationships/tags" Target="../tags/tag323.xml"/><Relationship Id="rId61" Type="http://schemas.openxmlformats.org/officeDocument/2006/relationships/tags" Target="../tags/tag322.xml"/><Relationship Id="rId60" Type="http://schemas.openxmlformats.org/officeDocument/2006/relationships/tags" Target="../tags/tag321.xml"/><Relationship Id="rId6" Type="http://schemas.openxmlformats.org/officeDocument/2006/relationships/tags" Target="../tags/tag268.xml"/><Relationship Id="rId59" Type="http://schemas.openxmlformats.org/officeDocument/2006/relationships/tags" Target="../tags/tag320.xml"/><Relationship Id="rId58" Type="http://schemas.openxmlformats.org/officeDocument/2006/relationships/tags" Target="../tags/tag319.xml"/><Relationship Id="rId57" Type="http://schemas.openxmlformats.org/officeDocument/2006/relationships/tags" Target="../tags/tag318.xml"/><Relationship Id="rId56" Type="http://schemas.openxmlformats.org/officeDocument/2006/relationships/tags" Target="../tags/tag317.xml"/><Relationship Id="rId55" Type="http://schemas.openxmlformats.org/officeDocument/2006/relationships/tags" Target="../tags/tag316.xml"/><Relationship Id="rId54" Type="http://schemas.openxmlformats.org/officeDocument/2006/relationships/tags" Target="../tags/tag315.xml"/><Relationship Id="rId53" Type="http://schemas.openxmlformats.org/officeDocument/2006/relationships/tags" Target="../tags/tag314.xml"/><Relationship Id="rId52" Type="http://schemas.openxmlformats.org/officeDocument/2006/relationships/tags" Target="../tags/tag313.xml"/><Relationship Id="rId51" Type="http://schemas.openxmlformats.org/officeDocument/2006/relationships/tags" Target="../tags/tag312.xml"/><Relationship Id="rId50" Type="http://schemas.openxmlformats.org/officeDocument/2006/relationships/tags" Target="../tags/tag311.xml"/><Relationship Id="rId5" Type="http://schemas.openxmlformats.org/officeDocument/2006/relationships/image" Target="../media/image29.png"/><Relationship Id="rId49" Type="http://schemas.openxmlformats.org/officeDocument/2006/relationships/tags" Target="../tags/tag310.xml"/><Relationship Id="rId48" Type="http://schemas.openxmlformats.org/officeDocument/2006/relationships/tags" Target="../tags/tag309.xml"/><Relationship Id="rId47" Type="http://schemas.openxmlformats.org/officeDocument/2006/relationships/tags" Target="../tags/tag308.xml"/><Relationship Id="rId46" Type="http://schemas.openxmlformats.org/officeDocument/2006/relationships/tags" Target="../tags/tag307.xml"/><Relationship Id="rId45" Type="http://schemas.openxmlformats.org/officeDocument/2006/relationships/tags" Target="../tags/tag306.xml"/><Relationship Id="rId44" Type="http://schemas.openxmlformats.org/officeDocument/2006/relationships/tags" Target="../tags/tag305.xml"/><Relationship Id="rId43" Type="http://schemas.openxmlformats.org/officeDocument/2006/relationships/tags" Target="../tags/tag304.xml"/><Relationship Id="rId42" Type="http://schemas.openxmlformats.org/officeDocument/2006/relationships/tags" Target="../tags/tag303.xml"/><Relationship Id="rId41" Type="http://schemas.openxmlformats.org/officeDocument/2006/relationships/tags" Target="../tags/tag302.xml"/><Relationship Id="rId40" Type="http://schemas.openxmlformats.org/officeDocument/2006/relationships/tags" Target="../tags/tag301.xml"/><Relationship Id="rId4" Type="http://schemas.openxmlformats.org/officeDocument/2006/relationships/tags" Target="../tags/tag267.xml"/><Relationship Id="rId39" Type="http://schemas.openxmlformats.org/officeDocument/2006/relationships/tags" Target="../tags/tag300.xml"/><Relationship Id="rId38" Type="http://schemas.openxmlformats.org/officeDocument/2006/relationships/tags" Target="../tags/tag299.xml"/><Relationship Id="rId37" Type="http://schemas.openxmlformats.org/officeDocument/2006/relationships/tags" Target="../tags/tag298.xml"/><Relationship Id="rId36" Type="http://schemas.openxmlformats.org/officeDocument/2006/relationships/tags" Target="../tags/tag297.xml"/><Relationship Id="rId35" Type="http://schemas.openxmlformats.org/officeDocument/2006/relationships/tags" Target="../tags/tag296.xml"/><Relationship Id="rId34" Type="http://schemas.openxmlformats.org/officeDocument/2006/relationships/tags" Target="../tags/tag295.xml"/><Relationship Id="rId33" Type="http://schemas.openxmlformats.org/officeDocument/2006/relationships/tags" Target="../tags/tag294.xml"/><Relationship Id="rId32" Type="http://schemas.openxmlformats.org/officeDocument/2006/relationships/tags" Target="../tags/tag293.xml"/><Relationship Id="rId31" Type="http://schemas.openxmlformats.org/officeDocument/2006/relationships/image" Target="../media/image30.png"/><Relationship Id="rId30" Type="http://schemas.openxmlformats.org/officeDocument/2006/relationships/tags" Target="../tags/tag292.xml"/><Relationship Id="rId3" Type="http://schemas.openxmlformats.org/officeDocument/2006/relationships/image" Target="../media/image28.png"/><Relationship Id="rId29" Type="http://schemas.openxmlformats.org/officeDocument/2006/relationships/tags" Target="../tags/tag291.xml"/><Relationship Id="rId28" Type="http://schemas.openxmlformats.org/officeDocument/2006/relationships/tags" Target="../tags/tag290.xml"/><Relationship Id="rId27" Type="http://schemas.openxmlformats.org/officeDocument/2006/relationships/tags" Target="../tags/tag289.xml"/><Relationship Id="rId26" Type="http://schemas.openxmlformats.org/officeDocument/2006/relationships/tags" Target="../tags/tag288.xml"/><Relationship Id="rId25" Type="http://schemas.openxmlformats.org/officeDocument/2006/relationships/tags" Target="../tags/tag287.xml"/><Relationship Id="rId24" Type="http://schemas.openxmlformats.org/officeDocument/2006/relationships/tags" Target="../tags/tag286.xml"/><Relationship Id="rId23" Type="http://schemas.openxmlformats.org/officeDocument/2006/relationships/tags" Target="../tags/tag285.xml"/><Relationship Id="rId22" Type="http://schemas.openxmlformats.org/officeDocument/2006/relationships/tags" Target="../tags/tag284.xml"/><Relationship Id="rId21" Type="http://schemas.openxmlformats.org/officeDocument/2006/relationships/tags" Target="../tags/tag283.xml"/><Relationship Id="rId20" Type="http://schemas.openxmlformats.org/officeDocument/2006/relationships/tags" Target="../tags/tag282.xml"/><Relationship Id="rId2" Type="http://schemas.openxmlformats.org/officeDocument/2006/relationships/tags" Target="../tags/tag266.xml"/><Relationship Id="rId19" Type="http://schemas.openxmlformats.org/officeDocument/2006/relationships/tags" Target="../tags/tag281.xml"/><Relationship Id="rId18" Type="http://schemas.openxmlformats.org/officeDocument/2006/relationships/tags" Target="../tags/tag280.xml"/><Relationship Id="rId17" Type="http://schemas.openxmlformats.org/officeDocument/2006/relationships/tags" Target="../tags/tag279.xml"/><Relationship Id="rId16" Type="http://schemas.openxmlformats.org/officeDocument/2006/relationships/tags" Target="../tags/tag278.xml"/><Relationship Id="rId15" Type="http://schemas.openxmlformats.org/officeDocument/2006/relationships/tags" Target="../tags/tag277.xml"/><Relationship Id="rId14" Type="http://schemas.openxmlformats.org/officeDocument/2006/relationships/tags" Target="../tags/tag276.xml"/><Relationship Id="rId13" Type="http://schemas.openxmlformats.org/officeDocument/2006/relationships/tags" Target="../tags/tag275.xml"/><Relationship Id="rId12" Type="http://schemas.openxmlformats.org/officeDocument/2006/relationships/tags" Target="../tags/tag274.xml"/><Relationship Id="rId11" Type="http://schemas.openxmlformats.org/officeDocument/2006/relationships/tags" Target="../tags/tag273.xml"/><Relationship Id="rId10" Type="http://schemas.openxmlformats.org/officeDocument/2006/relationships/tags" Target="../tags/tag272.xml"/><Relationship Id="rId1" Type="http://schemas.openxmlformats.org/officeDocument/2006/relationships/tags" Target="../tags/tag265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2.xml"/><Relationship Id="rId8" Type="http://schemas.openxmlformats.org/officeDocument/2006/relationships/tags" Target="../tags/tag331.xml"/><Relationship Id="rId7" Type="http://schemas.openxmlformats.org/officeDocument/2006/relationships/tags" Target="../tags/tag330.xml"/><Relationship Id="rId6" Type="http://schemas.openxmlformats.org/officeDocument/2006/relationships/tags" Target="../tags/tag329.xml"/><Relationship Id="rId5" Type="http://schemas.openxmlformats.org/officeDocument/2006/relationships/image" Target="../media/image28.png"/><Relationship Id="rId4" Type="http://schemas.openxmlformats.org/officeDocument/2006/relationships/tags" Target="../tags/tag328.xml"/><Relationship Id="rId35" Type="http://schemas.openxmlformats.org/officeDocument/2006/relationships/notesSlide" Target="../notesSlides/notesSlide5.xml"/><Relationship Id="rId34" Type="http://schemas.openxmlformats.org/officeDocument/2006/relationships/slideLayout" Target="../slideLayouts/slideLayout1.xml"/><Relationship Id="rId33" Type="http://schemas.openxmlformats.org/officeDocument/2006/relationships/tags" Target="../tags/tag356.xml"/><Relationship Id="rId32" Type="http://schemas.openxmlformats.org/officeDocument/2006/relationships/tags" Target="../tags/tag355.xml"/><Relationship Id="rId31" Type="http://schemas.openxmlformats.org/officeDocument/2006/relationships/tags" Target="../tags/tag354.xml"/><Relationship Id="rId30" Type="http://schemas.openxmlformats.org/officeDocument/2006/relationships/tags" Target="../tags/tag353.xml"/><Relationship Id="rId3" Type="http://schemas.openxmlformats.org/officeDocument/2006/relationships/tags" Target="../tags/tag327.xml"/><Relationship Id="rId29" Type="http://schemas.openxmlformats.org/officeDocument/2006/relationships/tags" Target="../tags/tag352.xml"/><Relationship Id="rId28" Type="http://schemas.openxmlformats.org/officeDocument/2006/relationships/tags" Target="../tags/tag351.xml"/><Relationship Id="rId27" Type="http://schemas.openxmlformats.org/officeDocument/2006/relationships/tags" Target="../tags/tag350.xml"/><Relationship Id="rId26" Type="http://schemas.openxmlformats.org/officeDocument/2006/relationships/tags" Target="../tags/tag349.xml"/><Relationship Id="rId25" Type="http://schemas.openxmlformats.org/officeDocument/2006/relationships/tags" Target="../tags/tag348.xml"/><Relationship Id="rId24" Type="http://schemas.openxmlformats.org/officeDocument/2006/relationships/tags" Target="../tags/tag347.xml"/><Relationship Id="rId23" Type="http://schemas.openxmlformats.org/officeDocument/2006/relationships/tags" Target="../tags/tag346.xml"/><Relationship Id="rId22" Type="http://schemas.openxmlformats.org/officeDocument/2006/relationships/tags" Target="../tags/tag345.xml"/><Relationship Id="rId21" Type="http://schemas.openxmlformats.org/officeDocument/2006/relationships/tags" Target="../tags/tag344.xml"/><Relationship Id="rId20" Type="http://schemas.openxmlformats.org/officeDocument/2006/relationships/tags" Target="../tags/tag343.xml"/><Relationship Id="rId2" Type="http://schemas.openxmlformats.org/officeDocument/2006/relationships/image" Target="../media/image29.png"/><Relationship Id="rId19" Type="http://schemas.openxmlformats.org/officeDocument/2006/relationships/tags" Target="../tags/tag342.xml"/><Relationship Id="rId18" Type="http://schemas.openxmlformats.org/officeDocument/2006/relationships/tags" Target="../tags/tag341.xml"/><Relationship Id="rId17" Type="http://schemas.openxmlformats.org/officeDocument/2006/relationships/tags" Target="../tags/tag340.xml"/><Relationship Id="rId16" Type="http://schemas.openxmlformats.org/officeDocument/2006/relationships/tags" Target="../tags/tag339.xml"/><Relationship Id="rId15" Type="http://schemas.openxmlformats.org/officeDocument/2006/relationships/tags" Target="../tags/tag338.xml"/><Relationship Id="rId14" Type="http://schemas.openxmlformats.org/officeDocument/2006/relationships/tags" Target="../tags/tag337.xml"/><Relationship Id="rId13" Type="http://schemas.openxmlformats.org/officeDocument/2006/relationships/tags" Target="../tags/tag336.xml"/><Relationship Id="rId12" Type="http://schemas.openxmlformats.org/officeDocument/2006/relationships/tags" Target="../tags/tag335.xml"/><Relationship Id="rId11" Type="http://schemas.openxmlformats.org/officeDocument/2006/relationships/tags" Target="../tags/tag334.xml"/><Relationship Id="rId10" Type="http://schemas.openxmlformats.org/officeDocument/2006/relationships/tags" Target="../tags/tag333.xml"/><Relationship Id="rId1" Type="http://schemas.openxmlformats.org/officeDocument/2006/relationships/tags" Target="../tags/tag3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0" y="2113281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/>
              <a:t>运 白 菜</a:t>
            </a:r>
            <a:endParaRPr lang="zh-CN" altLang="en-US" sz="80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514351" y="603251"/>
            <a:ext cx="2879725" cy="754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6" name="文本框 5"/>
          <p:cNvSpPr txBox="1"/>
          <p:nvPr>
            <p:custDataLst>
              <p:tags r:id="rId3"/>
            </p:custDataLst>
          </p:nvPr>
        </p:nvSpPr>
        <p:spPr>
          <a:xfrm>
            <a:off x="1027113" y="585790"/>
            <a:ext cx="2062163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小试牛刀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21507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305050" y="2397125"/>
            <a:ext cx="3028951" cy="3271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Text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96925" y="1520827"/>
            <a:ext cx="78422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strike="noStrike" noProof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zh-CN" altLang="en-US" sz="3600" b="1" strike="noStrike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选自教材</a:t>
            </a:r>
            <a:r>
              <a:rPr lang="en-US" altLang="zh-CN" sz="3600" b="1" strike="noStrike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P20 T2</a:t>
            </a:r>
            <a:r>
              <a:rPr lang="zh-CN" altLang="en-US" sz="3600" b="1" strike="noStrike" noProof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森林医生。</a:t>
            </a:r>
            <a:endParaRPr kumimoji="0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1509" name="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14351" y="3241677"/>
            <a:ext cx="1412875" cy="1306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0" name="图片 3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903914" y="2397125"/>
            <a:ext cx="3028951" cy="3271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1" name="图片 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639175" y="2397125"/>
            <a:ext cx="3028951" cy="3271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3225801" y="2747965"/>
            <a:ext cx="1333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216</a:t>
            </a:r>
            <a:endParaRPr kumimoji="0" lang="en-US" altLang="zh-CN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2"/>
            </p:custDataLst>
          </p:nvPr>
        </p:nvSpPr>
        <p:spPr>
          <a:xfrm>
            <a:off x="3200400" y="3184527"/>
            <a:ext cx="13350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109</a:t>
            </a:r>
            <a:endParaRPr kumimoji="0" lang="en-US" altLang="zh-CN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3"/>
            </p:custDataLst>
          </p:nvPr>
        </p:nvSpPr>
        <p:spPr>
          <a:xfrm>
            <a:off x="2689225" y="3619502"/>
            <a:ext cx="2260600" cy="64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182</a:t>
            </a:r>
            <a:endParaRPr kumimoji="0" lang="zh-CN" altLang="en-US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7" name="直接连接符 16"/>
          <p:cNvCxnSpPr/>
          <p:nvPr>
            <p:custDataLst>
              <p:tags r:id="rId14"/>
            </p:custDataLst>
          </p:nvPr>
        </p:nvCxnSpPr>
        <p:spPr>
          <a:xfrm>
            <a:off x="2822575" y="4217988"/>
            <a:ext cx="190658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>
            <p:custDataLst>
              <p:tags r:id="rId15"/>
            </p:custDataLst>
          </p:nvPr>
        </p:nvSpPr>
        <p:spPr>
          <a:xfrm>
            <a:off x="3522663" y="4170365"/>
            <a:ext cx="927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07</a:t>
            </a:r>
            <a:endParaRPr kumimoji="0" lang="en-US" altLang="zh-CN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16"/>
            </p:custDataLst>
          </p:nvPr>
        </p:nvSpPr>
        <p:spPr>
          <a:xfrm>
            <a:off x="3733800" y="3884615"/>
            <a:ext cx="404813" cy="398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20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kumimoji="0" lang="en-US" altLang="zh-CN" sz="20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7"/>
            </p:custDataLst>
          </p:nvPr>
        </p:nvSpPr>
        <p:spPr>
          <a:xfrm>
            <a:off x="3187700" y="4160840"/>
            <a:ext cx="533400" cy="64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kumimoji="0" lang="en-US" altLang="zh-CN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18"/>
            </p:custDataLst>
          </p:nvPr>
        </p:nvSpPr>
        <p:spPr>
          <a:xfrm>
            <a:off x="3200400" y="4144965"/>
            <a:ext cx="533400" cy="64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kumimoji="0" lang="en-US" altLang="zh-CN" sz="3600" b="1" kern="1200" cap="none" spc="600" normalizeH="0" baseline="0" noProof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19"/>
            </p:custDataLst>
          </p:nvPr>
        </p:nvSpPr>
        <p:spPr>
          <a:xfrm>
            <a:off x="3413125" y="3916365"/>
            <a:ext cx="406400" cy="398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20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kumimoji="0" lang="en-US" altLang="zh-CN" sz="2000" b="1" kern="1200" cap="none" spc="600" normalizeH="0" baseline="0" noProof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20"/>
            </p:custDataLst>
          </p:nvPr>
        </p:nvSpPr>
        <p:spPr>
          <a:xfrm>
            <a:off x="6832601" y="3070227"/>
            <a:ext cx="1333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805</a:t>
            </a:r>
            <a:endParaRPr kumimoji="0" lang="en-US" altLang="zh-CN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>
            <p:custDataLst>
              <p:tags r:id="rId21"/>
            </p:custDataLst>
          </p:nvPr>
        </p:nvSpPr>
        <p:spPr>
          <a:xfrm>
            <a:off x="6305549" y="3524250"/>
            <a:ext cx="1924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273</a:t>
            </a:r>
            <a:endParaRPr kumimoji="0" lang="zh-CN" altLang="en-US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25" name="直接连接符 24"/>
          <p:cNvCxnSpPr/>
          <p:nvPr>
            <p:custDataLst>
              <p:tags r:id="rId22"/>
            </p:custDataLst>
          </p:nvPr>
        </p:nvCxnSpPr>
        <p:spPr>
          <a:xfrm>
            <a:off x="6323014" y="4119563"/>
            <a:ext cx="1908175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>
            <p:custDataLst>
              <p:tags r:id="rId23"/>
            </p:custDataLst>
          </p:nvPr>
        </p:nvSpPr>
        <p:spPr>
          <a:xfrm>
            <a:off x="7170738" y="4081465"/>
            <a:ext cx="9096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32</a:t>
            </a:r>
            <a:endParaRPr kumimoji="0" lang="en-US" altLang="zh-CN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24"/>
            </p:custDataLst>
          </p:nvPr>
        </p:nvSpPr>
        <p:spPr>
          <a:xfrm>
            <a:off x="6850065" y="4092577"/>
            <a:ext cx="493713" cy="64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kumimoji="0" lang="en-US" altLang="zh-CN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25"/>
            </p:custDataLst>
          </p:nvPr>
        </p:nvSpPr>
        <p:spPr>
          <a:xfrm>
            <a:off x="9652000" y="3113090"/>
            <a:ext cx="13350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632</a:t>
            </a:r>
            <a:endParaRPr kumimoji="0" lang="en-US" altLang="zh-CN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>
            <p:custDataLst>
              <p:tags r:id="rId26"/>
            </p:custDataLst>
          </p:nvPr>
        </p:nvSpPr>
        <p:spPr>
          <a:xfrm>
            <a:off x="9107488" y="3571877"/>
            <a:ext cx="1924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416</a:t>
            </a:r>
            <a:endParaRPr kumimoji="0" lang="zh-CN" altLang="en-US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30" name="直接连接符 29"/>
          <p:cNvCxnSpPr/>
          <p:nvPr>
            <p:custDataLst>
              <p:tags r:id="rId27"/>
            </p:custDataLst>
          </p:nvPr>
        </p:nvCxnSpPr>
        <p:spPr>
          <a:xfrm>
            <a:off x="9274175" y="4178300"/>
            <a:ext cx="190658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>
            <p:custDataLst>
              <p:tags r:id="rId28"/>
            </p:custDataLst>
          </p:nvPr>
        </p:nvSpPr>
        <p:spPr>
          <a:xfrm>
            <a:off x="10252075" y="4076702"/>
            <a:ext cx="558800" cy="64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kumimoji="0" lang="en-US" altLang="zh-CN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/>
          <p:cNvSpPr txBox="1"/>
          <p:nvPr>
            <p:custDataLst>
              <p:tags r:id="rId29"/>
            </p:custDataLst>
          </p:nvPr>
        </p:nvSpPr>
        <p:spPr>
          <a:xfrm>
            <a:off x="9955213" y="4070352"/>
            <a:ext cx="558800" cy="64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kumimoji="0" lang="en-US" altLang="zh-CN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>
            <p:custDataLst>
              <p:tags r:id="rId30"/>
            </p:custDataLst>
          </p:nvPr>
        </p:nvSpPr>
        <p:spPr>
          <a:xfrm>
            <a:off x="9653588" y="4070352"/>
            <a:ext cx="558800" cy="64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kumimoji="0" lang="en-US" altLang="zh-CN" sz="3600" b="1" kern="1200" cap="none" spc="600" normalizeH="0" baseline="0" noProof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椭圆 33"/>
          <p:cNvSpPr/>
          <p:nvPr>
            <p:custDataLst>
              <p:tags r:id="rId31"/>
            </p:custDataLst>
          </p:nvPr>
        </p:nvSpPr>
        <p:spPr>
          <a:xfrm>
            <a:off x="6967539" y="3032125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32"/>
            </p:custDataLst>
          </p:nvPr>
        </p:nvSpPr>
        <p:spPr>
          <a:xfrm>
            <a:off x="6831014" y="4103690"/>
            <a:ext cx="493713" cy="64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kumimoji="0" lang="en-US" altLang="zh-CN" sz="3600" b="1" kern="1200" cap="none" spc="600" normalizeH="0" baseline="0" noProof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椭圆 37"/>
          <p:cNvSpPr/>
          <p:nvPr>
            <p:custDataLst>
              <p:tags r:id="rId33"/>
            </p:custDataLst>
          </p:nvPr>
        </p:nvSpPr>
        <p:spPr>
          <a:xfrm>
            <a:off x="9826625" y="3078163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文本框 38"/>
          <p:cNvSpPr txBox="1"/>
          <p:nvPr>
            <p:custDataLst>
              <p:tags r:id="rId34"/>
            </p:custDataLst>
          </p:nvPr>
        </p:nvSpPr>
        <p:spPr>
          <a:xfrm>
            <a:off x="10267951" y="4095752"/>
            <a:ext cx="558800" cy="64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kumimoji="0" lang="en-US" altLang="zh-CN" sz="3600" b="1" kern="1200" cap="none" spc="600" normalizeH="0" baseline="0" noProof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35"/>
            </p:custDataLst>
          </p:nvPr>
        </p:nvSpPr>
        <p:spPr>
          <a:xfrm>
            <a:off x="9974263" y="4070352"/>
            <a:ext cx="420688" cy="64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kumimoji="0" lang="en-US" altLang="zh-CN" sz="3600" b="1" kern="1200" cap="none" spc="600" normalizeH="0" baseline="0" noProof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36"/>
            </p:custDataLst>
          </p:nvPr>
        </p:nvSpPr>
        <p:spPr>
          <a:xfrm>
            <a:off x="9652000" y="4070352"/>
            <a:ext cx="558800" cy="64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kumimoji="0" lang="en-US" altLang="zh-CN" sz="3600" b="1" kern="1200" cap="none" spc="600" normalizeH="0" baseline="0" noProof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3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7" grpId="0"/>
      <p:bldP spid="31" grpId="0"/>
      <p:bldP spid="32" grpId="0"/>
      <p:bldP spid="33" grpId="0"/>
      <p:bldP spid="34" grpId="0" animBg="1"/>
      <p:bldP spid="36" grpId="0"/>
      <p:bldP spid="38" grpId="0" animBg="1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4502" y="1197409"/>
            <a:ext cx="8354695" cy="26674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4"/>
          <p:cNvSpPr txBox="1"/>
          <p:nvPr>
            <p:custDataLst>
              <p:tags r:id="rId3"/>
            </p:custDataLst>
          </p:nvPr>
        </p:nvSpPr>
        <p:spPr>
          <a:xfrm>
            <a:off x="2338705" y="4096386"/>
            <a:ext cx="510095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(1)1000-395-315=290(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个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)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" name="TextBox 6"/>
          <p:cNvSpPr txBox="1"/>
          <p:nvPr>
            <p:custDataLst>
              <p:tags r:id="rId4"/>
            </p:custDataLst>
          </p:nvPr>
        </p:nvSpPr>
        <p:spPr>
          <a:xfrm>
            <a:off x="2338705" y="4625341"/>
            <a:ext cx="510095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(2)255+340+205=800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（个）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en-US" altLang="zh-CN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3139" y="808038"/>
            <a:ext cx="7732712" cy="4895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8707439" y="2830515"/>
            <a:ext cx="113030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283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4537076" y="3522663"/>
            <a:ext cx="117316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128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6048376" y="4225927"/>
            <a:ext cx="117316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64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4560889" y="4959352"/>
            <a:ext cx="1169987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399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5927725" y="4954590"/>
            <a:ext cx="117316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228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7340602" y="4953002"/>
            <a:ext cx="1171575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372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9"/>
            </p:custDataLst>
          </p:nvPr>
        </p:nvSpPr>
        <p:spPr>
          <a:xfrm>
            <a:off x="8710613" y="4949827"/>
            <a:ext cx="1169987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999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99"/>
          <p:cNvSpPr txBox="1"/>
          <p:nvPr>
            <p:custDataLst>
              <p:tags r:id="rId1"/>
            </p:custDataLst>
          </p:nvPr>
        </p:nvSpPr>
        <p:spPr>
          <a:xfrm>
            <a:off x="2025055" y="2750443"/>
            <a:ext cx="8414345" cy="1055608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  <a:cs typeface="+mn-ea"/>
                <a:sym typeface="华文新魏" panose="02010800040101010101" pitchFamily="2" charset="-122"/>
              </a:rPr>
              <a:t>1. </a:t>
            </a:r>
            <a:r>
              <a:rPr lang="en-US" altLang="zh-CN" sz="2800" b="1" dirty="0" err="1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  <a:cs typeface="+mn-ea"/>
                <a:sym typeface="华文新魏" panose="02010800040101010101" pitchFamily="2" charset="-122"/>
              </a:rPr>
              <a:t>一个数连续减两个数等于一个数减这两个数的和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  <a:cs typeface="+mn-ea"/>
                <a:sym typeface="华文新魏" panose="02010800040101010101" pitchFamily="2" charset="-122"/>
              </a:rPr>
              <a:t>。</a:t>
            </a:r>
            <a:endParaRPr lang="en-US" altLang="zh-CN" sz="2800" b="1" dirty="0">
              <a:solidFill>
                <a:schemeClr val="tx1"/>
              </a:solidFill>
              <a:latin typeface="Times New Roman" panose="02020603050405020304"/>
              <a:ea typeface="楷体" panose="02010609060101010101" pitchFamily="49" charset="-122"/>
              <a:cs typeface="+mn-ea"/>
              <a:sym typeface="华文新魏" panose="02010800040101010101" pitchFamily="2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  <a:cs typeface="+mn-ea"/>
                <a:sym typeface="华文新魏" panose="02010800040101010101" pitchFamily="2" charset="-122"/>
              </a:rPr>
              <a:t>2.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  <a:cs typeface="+mn-ea"/>
                <a:sym typeface="华文新魏" panose="02010800040101010101" pitchFamily="2" charset="-122"/>
              </a:rPr>
              <a:t>计算时注意进位与退位，做到认真、细心。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/>
              <a:ea typeface="楷体" panose="02010609060101010101" pitchFamily="49" charset="-122"/>
              <a:cs typeface="+mn-ea"/>
              <a:sym typeface="华文新魏" panose="02010800040101010101" pitchFamily="2" charset="-122"/>
            </a:endParaRPr>
          </a:p>
        </p:txBody>
      </p:sp>
      <p:pic>
        <p:nvPicPr>
          <p:cNvPr id="3" name="New picture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2573001" y="104394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1"/>
          <p:cNvSpPr txBox="1"/>
          <p:nvPr>
            <p:custDataLst>
              <p:tags r:id="rId1"/>
            </p:custDataLst>
          </p:nvPr>
        </p:nvSpPr>
        <p:spPr>
          <a:xfrm>
            <a:off x="798514" y="1988185"/>
            <a:ext cx="10747375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365125" indent="-365125">
              <a:lnSpc>
                <a:spcPct val="150000"/>
              </a:lnSpc>
            </a:pPr>
            <a:r>
              <a:rPr lang="zh-CN" altLang="en-US" sz="3600" b="1" baseline="0" dirty="0">
                <a:latin typeface="Times New Roman" panose="02020603050405020304" pitchFamily="18" charset="0"/>
                <a:ea typeface="楷体" panose="02010609060101010101" pitchFamily="49" charset="-122"/>
              </a:rPr>
              <a:t>请你再提出一个可以用连减解决的问题，并试着解答。</a:t>
            </a:r>
            <a:endParaRPr lang="zh-CN" altLang="en-US" sz="3600" b="1" baseline="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793876" y="3041652"/>
            <a:ext cx="9363075" cy="34147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张叔叔买了一双鞋和一顶帽子，付给售货员100元，应找回多少元？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100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52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35=13(元)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答：应找回13元。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3795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3044826" y="96838"/>
            <a:ext cx="5040313" cy="153511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6546851" y="3703638"/>
            <a:ext cx="4751388" cy="1754326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255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340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205=800(个) 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答：原来有800个。</a:t>
            </a:r>
            <a:endParaRPr lang="zh-CN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9938" name="TextBox 1"/>
          <p:cNvSpPr txBox="1"/>
          <p:nvPr>
            <p:custDataLst>
              <p:tags r:id="rId2"/>
            </p:custDataLst>
          </p:nvPr>
        </p:nvSpPr>
        <p:spPr>
          <a:xfrm>
            <a:off x="5672139" y="1119188"/>
            <a:ext cx="5967412" cy="258532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808355" indent="-808355">
              <a:lnSpc>
                <a:spcPct val="150000"/>
              </a:lnSpc>
            </a:pPr>
            <a:r>
              <a:rPr lang="zh-CN" altLang="en-US" sz="3600" b="1" baseline="0" dirty="0">
                <a:latin typeface="Times New Roman" panose="02020603050405020304" pitchFamily="18" charset="0"/>
                <a:ea typeface="楷体" panose="02010609060101010101" pitchFamily="49" charset="-122"/>
              </a:rPr>
              <a:t>蓝气球上午卖出</a:t>
            </a:r>
            <a:r>
              <a:rPr lang="en-US" altLang="zh-CN" sz="3600" b="1" baseline="0" dirty="0">
                <a:latin typeface="Times New Roman" panose="02020603050405020304" pitchFamily="18" charset="0"/>
                <a:ea typeface="楷体" panose="02010609060101010101" pitchFamily="49" charset="-122"/>
              </a:rPr>
              <a:t>255</a:t>
            </a:r>
            <a:r>
              <a:rPr lang="zh-CN" altLang="en-US" sz="3600" b="1" baseline="0" dirty="0">
                <a:latin typeface="Times New Roman" panose="02020603050405020304" pitchFamily="18" charset="0"/>
                <a:ea typeface="楷体" panose="02010609060101010101" pitchFamily="49" charset="-122"/>
              </a:rPr>
              <a:t>个，下午卖出</a:t>
            </a:r>
            <a:r>
              <a:rPr lang="en-US" altLang="zh-CN" sz="3600" b="1" baseline="0" dirty="0">
                <a:latin typeface="Times New Roman" panose="02020603050405020304" pitchFamily="18" charset="0"/>
                <a:ea typeface="楷体" panose="02010609060101010101" pitchFamily="49" charset="-122"/>
              </a:rPr>
              <a:t>340</a:t>
            </a:r>
            <a:r>
              <a:rPr lang="zh-CN" altLang="en-US" sz="3600" b="1" baseline="0" dirty="0">
                <a:latin typeface="Times New Roman" panose="02020603050405020304" pitchFamily="18" charset="0"/>
                <a:ea typeface="楷体" panose="02010609060101010101" pitchFamily="49" charset="-122"/>
              </a:rPr>
              <a:t>个，还剩</a:t>
            </a:r>
            <a:r>
              <a:rPr lang="en-US" altLang="zh-CN" sz="3600" b="1" baseline="0" dirty="0">
                <a:latin typeface="Times New Roman" panose="02020603050405020304" pitchFamily="18" charset="0"/>
                <a:ea typeface="楷体" panose="02010609060101010101" pitchFamily="49" charset="-122"/>
              </a:rPr>
              <a:t>205</a:t>
            </a:r>
            <a:r>
              <a:rPr lang="zh-CN" altLang="en-US" sz="3600" b="1" baseline="0" dirty="0">
                <a:latin typeface="Times New Roman" panose="02020603050405020304" pitchFamily="18" charset="0"/>
                <a:ea typeface="楷体" panose="02010609060101010101" pitchFamily="49" charset="-122"/>
              </a:rPr>
              <a:t>个。原来有多少个？</a:t>
            </a:r>
            <a:endParaRPr lang="zh-CN" altLang="en-US" sz="3600" b="1" baseline="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9939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742950" y="1835150"/>
            <a:ext cx="4833939" cy="31686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835526" y="317500"/>
            <a:ext cx="2952751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14389" y="1295402"/>
            <a:ext cx="10563225" cy="47339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922274" y="4570513"/>
            <a:ext cx="4440908" cy="5553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 rot="21123354">
            <a:off x="9151160" y="781982"/>
            <a:ext cx="492435" cy="7363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2294101" y="2580214"/>
            <a:ext cx="3190843" cy="2158651"/>
          </a:xfrm>
          <a:prstGeom prst="rect">
            <a:avLst/>
          </a:prstGeom>
        </p:spPr>
      </p:pic>
      <p:sp>
        <p:nvSpPr>
          <p:cNvPr id="5" name="TextBox 4"/>
          <p:cNvSpPr txBox="1"/>
          <p:nvPr>
            <p:custDataLst>
              <p:tags r:id="rId7"/>
            </p:custDataLst>
          </p:nvPr>
        </p:nvSpPr>
        <p:spPr>
          <a:xfrm>
            <a:off x="6438884" y="2150190"/>
            <a:ext cx="3359701" cy="136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295" dirty="0">
                <a:latin typeface="微软雅黑" panose="020B0503020204020204" charset="-122"/>
                <a:ea typeface="微软雅黑" panose="020B0503020204020204" charset="-122"/>
              </a:rPr>
              <a:t>谢谢</a:t>
            </a:r>
            <a:endParaRPr lang="zh-CN" altLang="en-US" sz="8295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New picture"/>
          <p:cNvPicPr/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1772901" y="101600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3685335" y="2373343"/>
            <a:ext cx="1512168" cy="1393177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: 圆角 3"/>
          <p:cNvSpPr/>
          <p:nvPr>
            <p:custDataLst>
              <p:tags r:id="rId4"/>
            </p:custDataLst>
          </p:nvPr>
        </p:nvSpPr>
        <p:spPr>
          <a:xfrm>
            <a:off x="2460236" y="1870092"/>
            <a:ext cx="7414561" cy="370867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 rot="2100222" flipH="1">
            <a:off x="4066716" y="3660429"/>
            <a:ext cx="749405" cy="123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直接连接符 11"/>
          <p:cNvCxnSpPr/>
          <p:nvPr>
            <p:custDataLst>
              <p:tags r:id="rId8"/>
            </p:custDataLst>
          </p:nvPr>
        </p:nvCxnSpPr>
        <p:spPr>
          <a:xfrm flipH="1">
            <a:off x="6167516" y="2186468"/>
            <a:ext cx="1" cy="2998093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44"/>
          <p:cNvSpPr txBox="1"/>
          <p:nvPr>
            <p:custDataLst>
              <p:tags r:id="rId9"/>
            </p:custDataLst>
          </p:nvPr>
        </p:nvSpPr>
        <p:spPr>
          <a:xfrm>
            <a:off x="4887653" y="619759"/>
            <a:ext cx="31825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n-cs"/>
              </a:rPr>
              <a:t>学 习 用 品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华康少女文字W5(P)" panose="040F0500000000000000" pitchFamily="82" charset="-122"/>
              <a:ea typeface="华康少女文字W5(P)" panose="040F0500000000000000" pitchFamily="82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6974662" y="2373343"/>
            <a:ext cx="1930121" cy="27021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6605">
        <p:fade/>
      </p:transition>
    </mc:Choice>
    <mc:Fallback>
      <p:transition spd="med" advTm="66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2857507" y="229183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cstate="email"/>
          <a:stretch>
            <a:fillRect/>
          </a:stretch>
        </p:blipFill>
        <p:spPr>
          <a:xfrm>
            <a:off x="1882777" y="782979"/>
            <a:ext cx="7367905" cy="22364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3"/>
          <p:cNvSpPr txBox="1"/>
          <p:nvPr>
            <p:custDataLst>
              <p:tags r:id="rId25"/>
            </p:custDataLst>
          </p:nvPr>
        </p:nvSpPr>
        <p:spPr>
          <a:xfrm>
            <a:off x="1385569" y="3789357"/>
            <a:ext cx="3194051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850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－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256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－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280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" name="文本框 35"/>
          <p:cNvSpPr txBox="1"/>
          <p:nvPr>
            <p:custDataLst>
              <p:tags r:id="rId26"/>
            </p:custDataLst>
          </p:nvPr>
        </p:nvSpPr>
        <p:spPr>
          <a:xfrm>
            <a:off x="5909311" y="3696011"/>
            <a:ext cx="4020820" cy="1815882"/>
          </a:xfrm>
          <a:prstGeom prst="rect">
            <a:avLst/>
          </a:prstGeom>
          <a:solidFill>
            <a:srgbClr val="FFFF9F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</a:rPr>
              <a:t>方法一：用一共的白菜数先减去第一辆车运走的白菜数</a:t>
            </a:r>
            <a:r>
              <a:rPr lang="en-US" altLang="zh-CN" sz="2800" b="1" dirty="0">
                <a:latin typeface="Times New Roman" panose="02020603050405020304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</a:rPr>
              <a:t>再用差减去第二辆车运走的白菜数。</a:t>
            </a:r>
            <a:endParaRPr lang="zh-CN" altLang="en-US" sz="2800" b="1" dirty="0">
              <a:solidFill>
                <a:srgbClr val="C0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" name="文本框 39"/>
          <p:cNvSpPr txBox="1"/>
          <p:nvPr>
            <p:custDataLst>
              <p:tags r:id="rId27"/>
            </p:custDataLst>
          </p:nvPr>
        </p:nvSpPr>
        <p:spPr>
          <a:xfrm>
            <a:off x="1954530" y="5521948"/>
            <a:ext cx="5919471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答：运走两车后还剩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314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棵白菜。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" name="TextBox 24"/>
          <p:cNvSpPr txBox="1"/>
          <p:nvPr>
            <p:custDataLst>
              <p:tags r:id="rId28"/>
            </p:custDataLst>
          </p:nvPr>
        </p:nvSpPr>
        <p:spPr>
          <a:xfrm>
            <a:off x="1500190" y="3195631"/>
            <a:ext cx="6429375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Times New Roman" panose="02020603050405020304"/>
                <a:ea typeface="楷体" panose="02010609060101010101" pitchFamily="49" charset="-122"/>
              </a:rPr>
              <a:t>运走两车后还剩多少棵白菜？</a:t>
            </a:r>
            <a:endParaRPr lang="zh-CN" altLang="en-US" sz="3200" b="1" dirty="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29"/>
            </p:custDataLst>
          </p:nvPr>
        </p:nvSpPr>
        <p:spPr>
          <a:xfrm>
            <a:off x="1807211" y="4385623"/>
            <a:ext cx="1442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850</a:t>
            </a:r>
            <a:endParaRPr lang="en-US" altLang="zh-CN" sz="24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30"/>
            </p:custDataLst>
          </p:nvPr>
        </p:nvSpPr>
        <p:spPr>
          <a:xfrm>
            <a:off x="1816102" y="4685978"/>
            <a:ext cx="770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256</a:t>
            </a:r>
            <a:endParaRPr lang="en-US" altLang="zh-CN" sz="24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>
            <p:custDataLst>
              <p:tags r:id="rId31"/>
            </p:custDataLst>
          </p:nvPr>
        </p:nvCxnSpPr>
        <p:spPr>
          <a:xfrm flipV="1">
            <a:off x="1569086" y="5065071"/>
            <a:ext cx="998855" cy="1016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>
            <p:custDataLst>
              <p:tags r:id="rId32"/>
            </p:custDataLst>
          </p:nvPr>
        </p:nvSpPr>
        <p:spPr>
          <a:xfrm>
            <a:off x="1569086" y="4778051"/>
            <a:ext cx="28067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－</a:t>
            </a:r>
            <a:endParaRPr lang="zh-CN" altLang="en-US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33"/>
            </p:custDataLst>
          </p:nvPr>
        </p:nvSpPr>
        <p:spPr>
          <a:xfrm>
            <a:off x="1825625" y="5075868"/>
            <a:ext cx="75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    4</a:t>
            </a:r>
            <a:endParaRPr lang="en-US" altLang="zh-CN" sz="24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2" name="椭圆 21"/>
          <p:cNvSpPr/>
          <p:nvPr>
            <p:custDataLst>
              <p:tags r:id="rId34"/>
            </p:custDataLst>
          </p:nvPr>
        </p:nvSpPr>
        <p:spPr>
          <a:xfrm>
            <a:off x="2837499" y="2982908"/>
            <a:ext cx="34925" cy="365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椭圆 16"/>
          <p:cNvSpPr/>
          <p:nvPr>
            <p:custDataLst>
              <p:tags r:id="rId35"/>
            </p:custDataLst>
          </p:nvPr>
        </p:nvSpPr>
        <p:spPr>
          <a:xfrm>
            <a:off x="2165034" y="4348793"/>
            <a:ext cx="34925" cy="365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8" name="椭圆 17"/>
          <p:cNvSpPr/>
          <p:nvPr>
            <p:custDataLst>
              <p:tags r:id="rId36"/>
            </p:custDataLst>
          </p:nvPr>
        </p:nvSpPr>
        <p:spPr>
          <a:xfrm>
            <a:off x="1995488" y="4348793"/>
            <a:ext cx="34925" cy="365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9" name="文本框 18"/>
          <p:cNvSpPr txBox="1"/>
          <p:nvPr>
            <p:custDataLst>
              <p:tags r:id="rId37"/>
            </p:custDataLst>
          </p:nvPr>
        </p:nvSpPr>
        <p:spPr>
          <a:xfrm>
            <a:off x="3188336" y="4385623"/>
            <a:ext cx="808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594</a:t>
            </a:r>
            <a:endParaRPr lang="en-US" altLang="zh-CN" sz="24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38"/>
            </p:custDataLst>
          </p:nvPr>
        </p:nvSpPr>
        <p:spPr>
          <a:xfrm>
            <a:off x="3188337" y="4697408"/>
            <a:ext cx="835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280</a:t>
            </a:r>
            <a:endParaRPr lang="en-US" altLang="zh-CN" sz="24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cxnSp>
        <p:nvCxnSpPr>
          <p:cNvPr id="21" name="直接连接符 20"/>
          <p:cNvCxnSpPr/>
          <p:nvPr>
            <p:custDataLst>
              <p:tags r:id="rId39"/>
            </p:custDataLst>
          </p:nvPr>
        </p:nvCxnSpPr>
        <p:spPr>
          <a:xfrm flipV="1">
            <a:off x="2997837" y="5065071"/>
            <a:ext cx="998855" cy="1016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>
            <p:custDataLst>
              <p:tags r:id="rId40"/>
            </p:custDataLst>
          </p:nvPr>
        </p:nvSpPr>
        <p:spPr>
          <a:xfrm>
            <a:off x="2885441" y="4778051"/>
            <a:ext cx="1949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－</a:t>
            </a:r>
            <a:endParaRPr lang="zh-CN" altLang="en-US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41"/>
            </p:custDataLst>
          </p:nvPr>
        </p:nvSpPr>
        <p:spPr>
          <a:xfrm>
            <a:off x="3178174" y="5075868"/>
            <a:ext cx="654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314</a:t>
            </a:r>
            <a:endParaRPr lang="en-US" altLang="zh-CN" sz="24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42"/>
            </p:custDataLst>
          </p:nvPr>
        </p:nvSpPr>
        <p:spPr>
          <a:xfrm>
            <a:off x="3777940" y="3789356"/>
            <a:ext cx="329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=</a:t>
            </a:r>
            <a:endParaRPr lang="en-US" altLang="zh-CN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43"/>
            </p:custDataLst>
          </p:nvPr>
        </p:nvSpPr>
        <p:spPr>
          <a:xfrm>
            <a:off x="4027848" y="3789357"/>
            <a:ext cx="1482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314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（棵）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44"/>
            </p:custDataLst>
          </p:nvPr>
        </p:nvSpPr>
        <p:spPr>
          <a:xfrm>
            <a:off x="1966595" y="5075233"/>
            <a:ext cx="238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9</a:t>
            </a:r>
            <a:endParaRPr lang="en-US" altLang="zh-CN" sz="24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45"/>
            </p:custDataLst>
          </p:nvPr>
        </p:nvSpPr>
        <p:spPr>
          <a:xfrm>
            <a:off x="1798955" y="5075233"/>
            <a:ext cx="1676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5</a:t>
            </a:r>
            <a:endParaRPr lang="en-US" altLang="zh-CN" sz="24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/>
      <p:bldP spid="10" grpId="0"/>
      <p:bldP spid="11" grpId="0"/>
      <p:bldP spid="14" grpId="0"/>
      <p:bldP spid="15" grpId="0"/>
      <p:bldP spid="17" grpId="1" animBg="1"/>
      <p:bldP spid="18" grpId="1" animBg="1"/>
      <p:bldP spid="19" grpId="0"/>
      <p:bldP spid="20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9526" y="1631950"/>
            <a:ext cx="9807575" cy="330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2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668839" y="587377"/>
            <a:ext cx="2743200" cy="8667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19"/>
          <p:cNvGrpSpPr/>
          <p:nvPr>
            <p:custDataLst>
              <p:tags r:id="rId5"/>
            </p:custDataLst>
          </p:nvPr>
        </p:nvGrpSpPr>
        <p:grpSpPr>
          <a:xfrm>
            <a:off x="1708151" y="5121277"/>
            <a:ext cx="6791325" cy="646331"/>
            <a:chOff x="3061015" y="443857"/>
            <a:chExt cx="6791922" cy="646413"/>
          </a:xfrm>
        </p:grpSpPr>
        <p:pic>
          <p:nvPicPr>
            <p:cNvPr id="10244" name="图片 20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2" b="-6429"/>
            <a:stretch>
              <a:fillRect/>
            </a:stretch>
          </p:blipFill>
          <p:spPr>
            <a:xfrm>
              <a:off x="3061015" y="516487"/>
              <a:ext cx="432066" cy="4320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5" name="文本框 1"/>
            <p:cNvSpPr txBox="1"/>
            <p:nvPr>
              <p:custDataLst>
                <p:tags r:id="rId8"/>
              </p:custDataLst>
            </p:nvPr>
          </p:nvSpPr>
          <p:spPr>
            <a:xfrm>
              <a:off x="3402008" y="443857"/>
              <a:ext cx="6450929" cy="6464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运走两车后还剩多少棵白菜？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9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960736" y="834654"/>
            <a:ext cx="5322221" cy="461665"/>
            <a:chOff x="1157999" y="729134"/>
            <a:chExt cx="5321996" cy="461087"/>
          </a:xfrm>
        </p:grpSpPr>
        <p:pic>
          <p:nvPicPr>
            <p:cNvPr id="5" name="Picture 24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>
              <a:off x="1157999" y="784197"/>
              <a:ext cx="382961" cy="354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24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478814" y="729134"/>
              <a:ext cx="5001181" cy="46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算一算，再进行验算。</a:t>
              </a:r>
              <a:endPara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6"/>
            </p:custDataLst>
          </p:nvPr>
        </p:nvGrpSpPr>
        <p:grpSpPr>
          <a:xfrm>
            <a:off x="4142914" y="1790968"/>
            <a:ext cx="3906175" cy="461665"/>
            <a:chOff x="3977196" y="1752329"/>
            <a:chExt cx="3906175" cy="461665"/>
          </a:xfrm>
        </p:grpSpPr>
        <p:sp>
          <p:nvSpPr>
            <p:cNvPr id="8" name="矩形: 圆角 7"/>
            <p:cNvSpPr/>
            <p:nvPr>
              <p:custDataLst>
                <p:tags r:id="rId7"/>
              </p:custDataLst>
            </p:nvPr>
          </p:nvSpPr>
          <p:spPr>
            <a:xfrm>
              <a:off x="3977196" y="1752329"/>
              <a:ext cx="3737499" cy="461665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>
              <p:custDataLst>
                <p:tags r:id="rId8"/>
              </p:custDataLst>
            </p:nvPr>
          </p:nvSpPr>
          <p:spPr>
            <a:xfrm>
              <a:off x="4333891" y="1752329"/>
              <a:ext cx="3549480" cy="46166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1000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－</a:t>
              </a: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372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－</a:t>
              </a: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210 =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矩形: 圆角 8"/>
            <p:cNvSpPr/>
            <p:nvPr>
              <p:custDataLst>
                <p:tags r:id="rId9"/>
              </p:custDataLst>
            </p:nvPr>
          </p:nvSpPr>
          <p:spPr>
            <a:xfrm>
              <a:off x="7005276" y="1832240"/>
              <a:ext cx="434212" cy="30184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>
            <p:custDataLst>
              <p:tags r:id="rId10"/>
            </p:custDataLst>
          </p:nvPr>
        </p:nvSpPr>
        <p:spPr>
          <a:xfrm>
            <a:off x="793513" y="3471839"/>
            <a:ext cx="13448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      0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>
            <p:custDataLst>
              <p:tags r:id="rId11"/>
            </p:custDataLst>
          </p:nvPr>
        </p:nvSpPr>
        <p:spPr>
          <a:xfrm>
            <a:off x="504747" y="3770023"/>
            <a:ext cx="6972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>
            <p:custDataLst>
              <p:tags r:id="rId12"/>
            </p:custDataLst>
          </p:nvPr>
        </p:nvSpPr>
        <p:spPr>
          <a:xfrm>
            <a:off x="1042443" y="3770023"/>
            <a:ext cx="17348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3 7 2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14" name="直接连接符 13"/>
          <p:cNvCxnSpPr/>
          <p:nvPr>
            <p:custDataLst>
              <p:tags r:id="rId13"/>
            </p:custDataLst>
          </p:nvPr>
        </p:nvCxnSpPr>
        <p:spPr>
          <a:xfrm>
            <a:off x="504747" y="4119026"/>
            <a:ext cx="13455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>
            <p:custDataLst>
              <p:tags r:id="rId14"/>
            </p:custDataLst>
          </p:nvPr>
        </p:nvSpPr>
        <p:spPr>
          <a:xfrm>
            <a:off x="1241924" y="3251430"/>
            <a:ext cx="493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>
            <p:custDataLst>
              <p:tags r:id="rId15"/>
            </p:custDataLst>
          </p:nvPr>
        </p:nvSpPr>
        <p:spPr>
          <a:xfrm>
            <a:off x="1552927" y="4119200"/>
            <a:ext cx="565544" cy="400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>
            <p:custDataLst>
              <p:tags r:id="rId16"/>
            </p:custDataLst>
          </p:nvPr>
        </p:nvSpPr>
        <p:spPr>
          <a:xfrm>
            <a:off x="1293668" y="4118853"/>
            <a:ext cx="565544" cy="400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>
            <p:custDataLst>
              <p:tags r:id="rId17"/>
            </p:custDataLst>
          </p:nvPr>
        </p:nvSpPr>
        <p:spPr>
          <a:xfrm>
            <a:off x="1043288" y="4117772"/>
            <a:ext cx="565544" cy="400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>
            <p:custDataLst>
              <p:tags r:id="rId18"/>
            </p:custDataLst>
          </p:nvPr>
        </p:nvSpPr>
        <p:spPr>
          <a:xfrm>
            <a:off x="988273" y="3257617"/>
            <a:ext cx="493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>
            <p:custDataLst>
              <p:tags r:id="rId19"/>
            </p:custDataLst>
          </p:nvPr>
        </p:nvSpPr>
        <p:spPr>
          <a:xfrm>
            <a:off x="2360300" y="3471839"/>
            <a:ext cx="1180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6 2 8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>
            <p:custDataLst>
              <p:tags r:id="rId20"/>
            </p:custDataLst>
          </p:nvPr>
        </p:nvSpPr>
        <p:spPr>
          <a:xfrm>
            <a:off x="2091419" y="3757913"/>
            <a:ext cx="6972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>
            <p:custDataLst>
              <p:tags r:id="rId21"/>
            </p:custDataLst>
          </p:nvPr>
        </p:nvSpPr>
        <p:spPr>
          <a:xfrm>
            <a:off x="2358097" y="3782938"/>
            <a:ext cx="1022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2 1 0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4" name="组合 23"/>
          <p:cNvGrpSpPr/>
          <p:nvPr>
            <p:custDataLst>
              <p:tags r:id="rId22"/>
            </p:custDataLst>
          </p:nvPr>
        </p:nvGrpSpPr>
        <p:grpSpPr>
          <a:xfrm>
            <a:off x="2350677" y="4109223"/>
            <a:ext cx="1175385" cy="406631"/>
            <a:chOff x="9338" y="8086"/>
            <a:chExt cx="1851" cy="1234"/>
          </a:xfrm>
        </p:grpSpPr>
        <p:sp>
          <p:nvSpPr>
            <p:cNvPr id="25" name="矩形 24"/>
            <p:cNvSpPr/>
            <p:nvPr>
              <p:custDataLst>
                <p:tags r:id="rId23"/>
              </p:custDataLst>
            </p:nvPr>
          </p:nvSpPr>
          <p:spPr>
            <a:xfrm>
              <a:off x="10148" y="8106"/>
              <a:ext cx="1041" cy="1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矩形 25"/>
            <p:cNvSpPr/>
            <p:nvPr>
              <p:custDataLst>
                <p:tags r:id="rId24"/>
              </p:custDataLst>
            </p:nvPr>
          </p:nvSpPr>
          <p:spPr>
            <a:xfrm>
              <a:off x="9739" y="8106"/>
              <a:ext cx="1010" cy="1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矩形 26"/>
            <p:cNvSpPr/>
            <p:nvPr>
              <p:custDataLst>
                <p:tags r:id="rId25"/>
              </p:custDataLst>
            </p:nvPr>
          </p:nvSpPr>
          <p:spPr>
            <a:xfrm>
              <a:off x="9338" y="8086"/>
              <a:ext cx="1010" cy="1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28" name="直接连接符 27"/>
          <p:cNvCxnSpPr/>
          <p:nvPr>
            <p:custDataLst>
              <p:tags r:id="rId26"/>
            </p:custDataLst>
          </p:nvPr>
        </p:nvCxnSpPr>
        <p:spPr>
          <a:xfrm flipV="1">
            <a:off x="2086447" y="4129220"/>
            <a:ext cx="1094775" cy="1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圆角矩形 6"/>
          <p:cNvSpPr/>
          <p:nvPr>
            <p:custDataLst>
              <p:tags r:id="rId27"/>
            </p:custDataLst>
          </p:nvPr>
        </p:nvSpPr>
        <p:spPr>
          <a:xfrm>
            <a:off x="398034" y="2695133"/>
            <a:ext cx="11392348" cy="2551570"/>
          </a:xfrm>
          <a:prstGeom prst="round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41"/>
          <p:cNvSpPr/>
          <p:nvPr>
            <p:custDataLst>
              <p:tags r:id="rId28"/>
            </p:custDataLst>
          </p:nvPr>
        </p:nvSpPr>
        <p:spPr>
          <a:xfrm>
            <a:off x="3422309" y="2695133"/>
            <a:ext cx="130667" cy="2551570"/>
          </a:xfrm>
          <a:custGeom>
            <a:avLst/>
            <a:gdLst>
              <a:gd name="connisteX0" fmla="*/ 990600 w 1028701"/>
              <a:gd name="connsiteY0" fmla="*/ 0 h 3162300"/>
              <a:gd name="connisteX1" fmla="*/ 6350 w 1028701"/>
              <a:gd name="connsiteY1" fmla="*/ 952500 h 3162300"/>
              <a:gd name="connisteX2" fmla="*/ 1028700 w 1028701"/>
              <a:gd name="connsiteY2" fmla="*/ 2165350 h 3162300"/>
              <a:gd name="connisteX3" fmla="*/ 0 w 1028701"/>
              <a:gd name="connsiteY3" fmla="*/ 3162300 h 3162300"/>
              <a:gd name="connisteX4" fmla="*/ 203200 w 1028701"/>
              <a:gd name="connsiteY4" fmla="*/ 3232150 h 31623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1028701" h="3162300">
                <a:moveTo>
                  <a:pt x="990600" y="0"/>
                </a:moveTo>
                <a:cubicBezTo>
                  <a:pt x="773430" y="166370"/>
                  <a:pt x="-1270" y="519430"/>
                  <a:pt x="6350" y="952500"/>
                </a:cubicBezTo>
                <a:cubicBezTo>
                  <a:pt x="13970" y="1385570"/>
                  <a:pt x="1029970" y="1723390"/>
                  <a:pt x="1028700" y="2165350"/>
                </a:cubicBezTo>
                <a:cubicBezTo>
                  <a:pt x="1027430" y="2607310"/>
                  <a:pt x="165100" y="2948940"/>
                  <a:pt x="0" y="3162300"/>
                </a:cubicBezTo>
              </a:path>
            </a:pathLst>
          </a:custGeom>
          <a:noFill/>
          <a:ln w="1905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>
            <p:custDataLst>
              <p:tags r:id="rId29"/>
            </p:custDataLst>
          </p:nvPr>
        </p:nvSpPr>
        <p:spPr>
          <a:xfrm>
            <a:off x="4121547" y="3488061"/>
            <a:ext cx="1787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3 7 2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>
            <p:custDataLst>
              <p:tags r:id="rId30"/>
            </p:custDataLst>
          </p:nvPr>
        </p:nvSpPr>
        <p:spPr>
          <a:xfrm>
            <a:off x="3826769" y="3778016"/>
            <a:ext cx="7185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>
            <p:custDataLst>
              <p:tags r:id="rId31"/>
            </p:custDataLst>
          </p:nvPr>
        </p:nvSpPr>
        <p:spPr>
          <a:xfrm>
            <a:off x="4125144" y="3782440"/>
            <a:ext cx="1787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2 1 0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>
            <p:custDataLst>
              <p:tags r:id="rId32"/>
            </p:custDataLst>
          </p:nvPr>
        </p:nvSpPr>
        <p:spPr>
          <a:xfrm>
            <a:off x="4136571" y="4109221"/>
            <a:ext cx="900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5 8 2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6" name="直接连接符 35"/>
          <p:cNvCxnSpPr/>
          <p:nvPr>
            <p:custDataLst>
              <p:tags r:id="rId33"/>
            </p:custDataLst>
          </p:nvPr>
        </p:nvCxnSpPr>
        <p:spPr>
          <a:xfrm>
            <a:off x="3716987" y="4130638"/>
            <a:ext cx="1237475" cy="101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>
            <p:custDataLst>
              <p:tags r:id="rId34"/>
            </p:custDataLst>
          </p:nvPr>
        </p:nvSpPr>
        <p:spPr>
          <a:xfrm>
            <a:off x="5571529" y="3504306"/>
            <a:ext cx="13448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1 0 0 0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>
            <p:custDataLst>
              <p:tags r:id="rId35"/>
            </p:custDataLst>
          </p:nvPr>
        </p:nvSpPr>
        <p:spPr>
          <a:xfrm>
            <a:off x="5293092" y="3802490"/>
            <a:ext cx="6972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>
            <p:custDataLst>
              <p:tags r:id="rId36"/>
            </p:custDataLst>
          </p:nvPr>
        </p:nvSpPr>
        <p:spPr>
          <a:xfrm>
            <a:off x="5838308" y="3802490"/>
            <a:ext cx="9146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5 8 2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50" name="直接连接符 49"/>
          <p:cNvCxnSpPr/>
          <p:nvPr>
            <p:custDataLst>
              <p:tags r:id="rId37"/>
            </p:custDataLst>
          </p:nvPr>
        </p:nvCxnSpPr>
        <p:spPr>
          <a:xfrm>
            <a:off x="5293091" y="4151493"/>
            <a:ext cx="13455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>
            <p:custDataLst>
              <p:tags r:id="rId38"/>
            </p:custDataLst>
          </p:nvPr>
        </p:nvSpPr>
        <p:spPr>
          <a:xfrm>
            <a:off x="6023591" y="3292533"/>
            <a:ext cx="493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矩形 51"/>
          <p:cNvSpPr/>
          <p:nvPr>
            <p:custDataLst>
              <p:tags r:id="rId39"/>
            </p:custDataLst>
          </p:nvPr>
        </p:nvSpPr>
        <p:spPr>
          <a:xfrm>
            <a:off x="6341271" y="4133911"/>
            <a:ext cx="565544" cy="400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矩形 52"/>
          <p:cNvSpPr/>
          <p:nvPr>
            <p:custDataLst>
              <p:tags r:id="rId40"/>
            </p:custDataLst>
          </p:nvPr>
        </p:nvSpPr>
        <p:spPr>
          <a:xfrm>
            <a:off x="6099769" y="4133564"/>
            <a:ext cx="565544" cy="400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矩形 53"/>
          <p:cNvSpPr/>
          <p:nvPr>
            <p:custDataLst>
              <p:tags r:id="rId41"/>
            </p:custDataLst>
          </p:nvPr>
        </p:nvSpPr>
        <p:spPr>
          <a:xfrm>
            <a:off x="5831633" y="4132483"/>
            <a:ext cx="565544" cy="400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矩形 54"/>
          <p:cNvSpPr/>
          <p:nvPr>
            <p:custDataLst>
              <p:tags r:id="rId42"/>
            </p:custDataLst>
          </p:nvPr>
        </p:nvSpPr>
        <p:spPr>
          <a:xfrm>
            <a:off x="5776617" y="3290084"/>
            <a:ext cx="493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矩形 55"/>
          <p:cNvSpPr/>
          <p:nvPr>
            <p:custDataLst>
              <p:tags r:id="rId43"/>
            </p:custDataLst>
          </p:nvPr>
        </p:nvSpPr>
        <p:spPr>
          <a:xfrm>
            <a:off x="726589" y="3260849"/>
            <a:ext cx="493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任意多边形 41"/>
          <p:cNvSpPr/>
          <p:nvPr>
            <p:custDataLst>
              <p:tags r:id="rId44"/>
            </p:custDataLst>
          </p:nvPr>
        </p:nvSpPr>
        <p:spPr>
          <a:xfrm>
            <a:off x="6902445" y="2691061"/>
            <a:ext cx="130667" cy="2551570"/>
          </a:xfrm>
          <a:custGeom>
            <a:avLst/>
            <a:gdLst>
              <a:gd name="connisteX0" fmla="*/ 990600 w 1028701"/>
              <a:gd name="connsiteY0" fmla="*/ 0 h 3162300"/>
              <a:gd name="connisteX1" fmla="*/ 6350 w 1028701"/>
              <a:gd name="connsiteY1" fmla="*/ 952500 h 3162300"/>
              <a:gd name="connisteX2" fmla="*/ 1028700 w 1028701"/>
              <a:gd name="connsiteY2" fmla="*/ 2165350 h 3162300"/>
              <a:gd name="connisteX3" fmla="*/ 0 w 1028701"/>
              <a:gd name="connsiteY3" fmla="*/ 3162300 h 3162300"/>
              <a:gd name="connisteX4" fmla="*/ 203200 w 1028701"/>
              <a:gd name="connsiteY4" fmla="*/ 3232150 h 31623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1028701" h="3162300">
                <a:moveTo>
                  <a:pt x="990600" y="0"/>
                </a:moveTo>
                <a:cubicBezTo>
                  <a:pt x="773430" y="166370"/>
                  <a:pt x="-1270" y="519430"/>
                  <a:pt x="6350" y="952500"/>
                </a:cubicBezTo>
                <a:cubicBezTo>
                  <a:pt x="13970" y="1385570"/>
                  <a:pt x="1029970" y="1723390"/>
                  <a:pt x="1028700" y="2165350"/>
                </a:cubicBezTo>
                <a:cubicBezTo>
                  <a:pt x="1027430" y="2607310"/>
                  <a:pt x="165100" y="2948940"/>
                  <a:pt x="0" y="3162300"/>
                </a:cubicBezTo>
              </a:path>
            </a:pathLst>
          </a:custGeom>
          <a:noFill/>
          <a:ln w="1905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>
            <p:custDataLst>
              <p:tags r:id="rId45"/>
            </p:custDataLst>
          </p:nvPr>
        </p:nvSpPr>
        <p:spPr>
          <a:xfrm>
            <a:off x="5512515" y="3287449"/>
            <a:ext cx="493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zh-CN" altLang="en-US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2" name="图片 61"/>
          <p:cNvPicPr>
            <a:picLocks noChangeAspect="1"/>
          </p:cNvPicPr>
          <p:nvPr>
            <p:custDataLst>
              <p:tags r:id="rId46"/>
            </p:custDataLst>
          </p:nvPr>
        </p:nvPicPr>
        <p:blipFill>
          <a:blip r:embed="rId47" cstate="email">
            <a:extLst>
              <a:ext uri="{BEBA8EAE-BF5A-486C-A8C5-ECC9F3942E4B}">
                <a14:imgProps xmlns:a14="http://schemas.microsoft.com/office/drawing/2010/main">
                  <a14:imgLayer r:embed="rId48">
                    <a14:imgEffect>
                      <a14:brightnessContrast bright="-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8428888" y="2772807"/>
            <a:ext cx="1952920" cy="1381094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矩形 62"/>
          <p:cNvSpPr/>
          <p:nvPr>
            <p:custDataLst>
              <p:tags r:id="rId49"/>
            </p:custDataLst>
          </p:nvPr>
        </p:nvSpPr>
        <p:spPr>
          <a:xfrm>
            <a:off x="7450553" y="3493126"/>
            <a:ext cx="1180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9 9 9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矩形 63"/>
          <p:cNvSpPr/>
          <p:nvPr>
            <p:custDataLst>
              <p:tags r:id="rId50"/>
            </p:custDataLst>
          </p:nvPr>
        </p:nvSpPr>
        <p:spPr>
          <a:xfrm>
            <a:off x="7181672" y="3779200"/>
            <a:ext cx="6972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矩形 64"/>
          <p:cNvSpPr/>
          <p:nvPr>
            <p:custDataLst>
              <p:tags r:id="rId51"/>
            </p:custDataLst>
          </p:nvPr>
        </p:nvSpPr>
        <p:spPr>
          <a:xfrm>
            <a:off x="7448351" y="3804225"/>
            <a:ext cx="1022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3 7 2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6" name="组合 65"/>
          <p:cNvGrpSpPr/>
          <p:nvPr>
            <p:custDataLst>
              <p:tags r:id="rId52"/>
            </p:custDataLst>
          </p:nvPr>
        </p:nvGrpSpPr>
        <p:grpSpPr>
          <a:xfrm>
            <a:off x="7440932" y="4130510"/>
            <a:ext cx="1175385" cy="406631"/>
            <a:chOff x="9338" y="8086"/>
            <a:chExt cx="1851" cy="1234"/>
          </a:xfrm>
        </p:grpSpPr>
        <p:sp>
          <p:nvSpPr>
            <p:cNvPr id="67" name="矩形 66"/>
            <p:cNvSpPr/>
            <p:nvPr>
              <p:custDataLst>
                <p:tags r:id="rId53"/>
              </p:custDataLst>
            </p:nvPr>
          </p:nvSpPr>
          <p:spPr>
            <a:xfrm>
              <a:off x="10148" y="8106"/>
              <a:ext cx="1041" cy="1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矩形 67"/>
            <p:cNvSpPr/>
            <p:nvPr>
              <p:custDataLst>
                <p:tags r:id="rId54"/>
              </p:custDataLst>
            </p:nvPr>
          </p:nvSpPr>
          <p:spPr>
            <a:xfrm>
              <a:off x="9739" y="8106"/>
              <a:ext cx="1010" cy="1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9" name="矩形 68"/>
            <p:cNvSpPr/>
            <p:nvPr>
              <p:custDataLst>
                <p:tags r:id="rId55"/>
              </p:custDataLst>
            </p:nvPr>
          </p:nvSpPr>
          <p:spPr>
            <a:xfrm>
              <a:off x="9338" y="8086"/>
              <a:ext cx="1010" cy="1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70" name="直接连接符 69"/>
          <p:cNvCxnSpPr/>
          <p:nvPr>
            <p:custDataLst>
              <p:tags r:id="rId56"/>
            </p:custDataLst>
          </p:nvPr>
        </p:nvCxnSpPr>
        <p:spPr>
          <a:xfrm flipV="1">
            <a:off x="7176702" y="4150509"/>
            <a:ext cx="1094775" cy="1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矩形 70"/>
          <p:cNvSpPr/>
          <p:nvPr>
            <p:custDataLst>
              <p:tags r:id="rId57"/>
            </p:custDataLst>
          </p:nvPr>
        </p:nvSpPr>
        <p:spPr>
          <a:xfrm>
            <a:off x="8791598" y="3504306"/>
            <a:ext cx="1180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6 2 7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矩形 71"/>
          <p:cNvSpPr/>
          <p:nvPr>
            <p:custDataLst>
              <p:tags r:id="rId58"/>
            </p:custDataLst>
          </p:nvPr>
        </p:nvSpPr>
        <p:spPr>
          <a:xfrm>
            <a:off x="8522718" y="3790380"/>
            <a:ext cx="6972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矩形 72"/>
          <p:cNvSpPr/>
          <p:nvPr>
            <p:custDataLst>
              <p:tags r:id="rId59"/>
            </p:custDataLst>
          </p:nvPr>
        </p:nvSpPr>
        <p:spPr>
          <a:xfrm>
            <a:off x="8789396" y="3815405"/>
            <a:ext cx="1022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2 1 0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4" name="组合 73"/>
          <p:cNvGrpSpPr/>
          <p:nvPr>
            <p:custDataLst>
              <p:tags r:id="rId60"/>
            </p:custDataLst>
          </p:nvPr>
        </p:nvGrpSpPr>
        <p:grpSpPr>
          <a:xfrm>
            <a:off x="8781976" y="4141690"/>
            <a:ext cx="1175385" cy="406631"/>
            <a:chOff x="9338" y="8086"/>
            <a:chExt cx="1851" cy="1234"/>
          </a:xfrm>
        </p:grpSpPr>
        <p:sp>
          <p:nvSpPr>
            <p:cNvPr id="75" name="矩形 74"/>
            <p:cNvSpPr/>
            <p:nvPr>
              <p:custDataLst>
                <p:tags r:id="rId61"/>
              </p:custDataLst>
            </p:nvPr>
          </p:nvSpPr>
          <p:spPr>
            <a:xfrm>
              <a:off x="10148" y="8106"/>
              <a:ext cx="1041" cy="1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6" name="矩形 75"/>
            <p:cNvSpPr/>
            <p:nvPr>
              <p:custDataLst>
                <p:tags r:id="rId62"/>
              </p:custDataLst>
            </p:nvPr>
          </p:nvSpPr>
          <p:spPr>
            <a:xfrm>
              <a:off x="9739" y="8106"/>
              <a:ext cx="1010" cy="1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7" name="矩形 76"/>
            <p:cNvSpPr/>
            <p:nvPr>
              <p:custDataLst>
                <p:tags r:id="rId63"/>
              </p:custDataLst>
            </p:nvPr>
          </p:nvSpPr>
          <p:spPr>
            <a:xfrm>
              <a:off x="9338" y="8086"/>
              <a:ext cx="1010" cy="1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78" name="直接连接符 77"/>
          <p:cNvCxnSpPr/>
          <p:nvPr>
            <p:custDataLst>
              <p:tags r:id="rId64"/>
            </p:custDataLst>
          </p:nvPr>
        </p:nvCxnSpPr>
        <p:spPr>
          <a:xfrm flipV="1">
            <a:off x="8517746" y="4161689"/>
            <a:ext cx="1094775" cy="1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 78"/>
          <p:cNvSpPr/>
          <p:nvPr>
            <p:custDataLst>
              <p:tags r:id="rId65"/>
            </p:custDataLst>
          </p:nvPr>
        </p:nvSpPr>
        <p:spPr>
          <a:xfrm>
            <a:off x="7866501" y="4692982"/>
            <a:ext cx="2190081" cy="40011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417 + </a:t>
            </a:r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 </a:t>
            </a: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418 </a:t>
            </a:r>
            <a:endParaRPr lang="en-US" altLang="zh-CN" sz="200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0" name="矩形 79"/>
          <p:cNvSpPr/>
          <p:nvPr>
            <p:custDataLst>
              <p:tags r:id="rId66"/>
            </p:custDataLst>
          </p:nvPr>
        </p:nvSpPr>
        <p:spPr>
          <a:xfrm>
            <a:off x="10907134" y="3529774"/>
            <a:ext cx="1787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2 1 0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" name="矩形 80"/>
          <p:cNvSpPr/>
          <p:nvPr>
            <p:custDataLst>
              <p:tags r:id="rId67"/>
            </p:custDataLst>
          </p:nvPr>
        </p:nvSpPr>
        <p:spPr>
          <a:xfrm>
            <a:off x="10503416" y="3824153"/>
            <a:ext cx="7185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" name="矩形 81"/>
          <p:cNvSpPr/>
          <p:nvPr>
            <p:custDataLst>
              <p:tags r:id="rId68"/>
            </p:custDataLst>
          </p:nvPr>
        </p:nvSpPr>
        <p:spPr>
          <a:xfrm>
            <a:off x="10910732" y="3824153"/>
            <a:ext cx="1787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3 7 2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矩形 82"/>
          <p:cNvSpPr/>
          <p:nvPr>
            <p:custDataLst>
              <p:tags r:id="rId69"/>
            </p:custDataLst>
          </p:nvPr>
        </p:nvSpPr>
        <p:spPr>
          <a:xfrm>
            <a:off x="10679766" y="4150934"/>
            <a:ext cx="11250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1 0 0 0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4" name="直接连接符 83"/>
          <p:cNvCxnSpPr/>
          <p:nvPr>
            <p:custDataLst>
              <p:tags r:id="rId70"/>
            </p:custDataLst>
          </p:nvPr>
        </p:nvCxnSpPr>
        <p:spPr>
          <a:xfrm>
            <a:off x="10502573" y="4172351"/>
            <a:ext cx="1237475" cy="101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84"/>
          <p:cNvSpPr txBox="1"/>
          <p:nvPr>
            <p:custDataLst>
              <p:tags r:id="rId71"/>
            </p:custDataLst>
          </p:nvPr>
        </p:nvSpPr>
        <p:spPr>
          <a:xfrm>
            <a:off x="10386120" y="2938832"/>
            <a:ext cx="84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latin typeface="楷体" panose="02010609060101010101" pitchFamily="49" charset="-122"/>
                <a:ea typeface="楷体" panose="02010609060101010101" pitchFamily="49" charset="-122"/>
              </a:rPr>
              <a:t>验算：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矩形 85"/>
          <p:cNvSpPr/>
          <p:nvPr>
            <p:custDataLst>
              <p:tags r:id="rId72"/>
            </p:custDataLst>
          </p:nvPr>
        </p:nvSpPr>
        <p:spPr>
          <a:xfrm>
            <a:off x="10897144" y="3236210"/>
            <a:ext cx="1787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4 1 8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" name="矩形 86"/>
          <p:cNvSpPr/>
          <p:nvPr>
            <p:custDataLst>
              <p:tags r:id="rId73"/>
            </p:custDataLst>
          </p:nvPr>
        </p:nvSpPr>
        <p:spPr>
          <a:xfrm>
            <a:off x="11334085" y="3948266"/>
            <a:ext cx="5089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1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矩形 87"/>
          <p:cNvSpPr/>
          <p:nvPr>
            <p:custDataLst>
              <p:tags r:id="rId74"/>
            </p:custDataLst>
          </p:nvPr>
        </p:nvSpPr>
        <p:spPr>
          <a:xfrm>
            <a:off x="11066565" y="3953726"/>
            <a:ext cx="5089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1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矩形 88"/>
          <p:cNvSpPr/>
          <p:nvPr>
            <p:custDataLst>
              <p:tags r:id="rId75"/>
            </p:custDataLst>
          </p:nvPr>
        </p:nvSpPr>
        <p:spPr>
          <a:xfrm>
            <a:off x="10794561" y="3952899"/>
            <a:ext cx="5089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1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文本框 89"/>
          <p:cNvSpPr txBox="1"/>
          <p:nvPr>
            <p:custDataLst>
              <p:tags r:id="rId76"/>
            </p:custDataLst>
          </p:nvPr>
        </p:nvSpPr>
        <p:spPr>
          <a:xfrm>
            <a:off x="7109277" y="1808516"/>
            <a:ext cx="5862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418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矩形 90"/>
          <p:cNvSpPr/>
          <p:nvPr>
            <p:custDataLst>
              <p:tags r:id="rId77"/>
            </p:custDataLst>
          </p:nvPr>
        </p:nvSpPr>
        <p:spPr>
          <a:xfrm>
            <a:off x="1307910" y="3466351"/>
            <a:ext cx="303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矩形 91"/>
          <p:cNvSpPr/>
          <p:nvPr>
            <p:custDataLst>
              <p:tags r:id="rId78"/>
            </p:custDataLst>
          </p:nvPr>
        </p:nvSpPr>
        <p:spPr>
          <a:xfrm>
            <a:off x="1312071" y="3468672"/>
            <a:ext cx="303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矩形 92"/>
          <p:cNvSpPr/>
          <p:nvPr>
            <p:custDataLst>
              <p:tags r:id="rId79"/>
            </p:custDataLst>
          </p:nvPr>
        </p:nvSpPr>
        <p:spPr>
          <a:xfrm>
            <a:off x="1042686" y="3466351"/>
            <a:ext cx="303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4" name="矩形 93"/>
          <p:cNvSpPr/>
          <p:nvPr>
            <p:custDataLst>
              <p:tags r:id="rId80"/>
            </p:custDataLst>
          </p:nvPr>
        </p:nvSpPr>
        <p:spPr>
          <a:xfrm>
            <a:off x="1042686" y="3470423"/>
            <a:ext cx="303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5" name="矩形 94"/>
          <p:cNvSpPr/>
          <p:nvPr>
            <p:custDataLst>
              <p:tags r:id="rId81"/>
            </p:custDataLst>
          </p:nvPr>
        </p:nvSpPr>
        <p:spPr>
          <a:xfrm>
            <a:off x="791022" y="3463887"/>
            <a:ext cx="303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>
            <p:custDataLst>
              <p:tags r:id="rId82"/>
            </p:custDataLst>
          </p:nvPr>
        </p:nvGrpSpPr>
        <p:grpSpPr>
          <a:xfrm>
            <a:off x="1740504" y="2968207"/>
            <a:ext cx="1012085" cy="307777"/>
            <a:chOff x="1884899" y="2749724"/>
            <a:chExt cx="1012085" cy="307777"/>
          </a:xfrm>
        </p:grpSpPr>
        <p:sp>
          <p:nvSpPr>
            <p:cNvPr id="2" name="对话气泡: 圆角矩形 1"/>
            <p:cNvSpPr/>
            <p:nvPr>
              <p:custDataLst>
                <p:tags r:id="rId83"/>
              </p:custDataLst>
            </p:nvPr>
          </p:nvSpPr>
          <p:spPr>
            <a:xfrm>
              <a:off x="1884899" y="2772807"/>
              <a:ext cx="874955" cy="282678"/>
            </a:xfrm>
            <a:prstGeom prst="wedgeRoundRectCallout">
              <a:avLst>
                <a:gd name="adj1" fmla="val -74543"/>
                <a:gd name="adj2" fmla="val 72714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>
              <p:custDataLst>
                <p:tags r:id="rId84"/>
              </p:custDataLst>
            </p:nvPr>
          </p:nvSpPr>
          <p:spPr>
            <a:xfrm>
              <a:off x="1940743" y="2749724"/>
              <a:ext cx="956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latin typeface="楷体" panose="02010609060101010101" pitchFamily="49" charset="-122"/>
                  <a:ea typeface="楷体" panose="02010609060101010101" pitchFamily="49" charset="-122"/>
                </a:rPr>
                <a:t>借</a:t>
              </a:r>
              <a:r>
                <a:rPr lang="en-US" altLang="zh-CN" sz="14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1400">
                  <a:latin typeface="楷体" panose="02010609060101010101" pitchFamily="49" charset="-122"/>
                  <a:ea typeface="楷体" panose="02010609060101010101" pitchFamily="49" charset="-122"/>
                </a:rPr>
                <a:t>当十</a:t>
              </a:r>
              <a:endParaRPr lang="zh-CN" altLang="en-US" sz="1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00"/>
                            </p:stCondLst>
                            <p:childTnLst>
                              <p:par>
                                <p:cTn id="2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00"/>
                            </p:stCondLst>
                            <p:childTnLst>
                              <p:par>
                                <p:cTn id="2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6" grpId="0"/>
      <p:bldP spid="16" grpId="1"/>
      <p:bldP spid="16" grpId="2"/>
      <p:bldP spid="17" grpId="0"/>
      <p:bldP spid="18" grpId="0"/>
      <p:bldP spid="19" grpId="0"/>
      <p:bldP spid="20" grpId="0"/>
      <p:bldP spid="20" grpId="1"/>
      <p:bldP spid="20" grpId="2"/>
      <p:bldP spid="21" grpId="0"/>
      <p:bldP spid="22" grpId="0"/>
      <p:bldP spid="23" grpId="0"/>
      <p:bldP spid="29" grpId="0" animBg="1"/>
      <p:bldP spid="30" grpId="0" animBg="1"/>
      <p:bldP spid="31" grpId="0"/>
      <p:bldP spid="32" grpId="0"/>
      <p:bldP spid="33" grpId="0"/>
      <p:bldP spid="47" grpId="0"/>
      <p:bldP spid="49" grpId="0"/>
      <p:bldP spid="51" grpId="0"/>
      <p:bldP spid="52" grpId="0"/>
      <p:bldP spid="53" grpId="0"/>
      <p:bldP spid="54" grpId="0"/>
      <p:bldP spid="55" grpId="0"/>
      <p:bldP spid="56" grpId="0"/>
      <p:bldP spid="56" grpId="1"/>
      <p:bldP spid="56" grpId="2"/>
      <p:bldP spid="59" grpId="0" animBg="1"/>
      <p:bldP spid="60" grpId="0"/>
      <p:bldP spid="63" grpId="0"/>
      <p:bldP spid="64" grpId="0"/>
      <p:bldP spid="65" grpId="0"/>
      <p:bldP spid="71" grpId="0"/>
      <p:bldP spid="72" grpId="0"/>
      <p:bldP spid="73" grpId="0"/>
      <p:bldP spid="79" grpId="0"/>
      <p:bldP spid="80" grpId="0"/>
      <p:bldP spid="81" grpId="0"/>
      <p:bldP spid="8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1" grpId="1"/>
      <p:bldP spid="91" grpId="2"/>
      <p:bldP spid="92" grpId="0"/>
      <p:bldP spid="92" grpId="1"/>
      <p:bldP spid="93" grpId="0"/>
      <p:bldP spid="93" grpId="1"/>
      <p:bldP spid="93" grpId="2"/>
      <p:bldP spid="94" grpId="0"/>
      <p:bldP spid="94" grpId="1"/>
      <p:bldP spid="95" grpId="0"/>
      <p:bldP spid="95" grpId="1"/>
      <p:bldP spid="95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5244" y="979806"/>
            <a:ext cx="3735387" cy="409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2552819" y="1748155"/>
            <a:ext cx="33623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 dirty="0">
                <a:latin typeface="Times New Roman" panose="02020603050405020304"/>
                <a:ea typeface="楷体" panose="02010609060101010101" pitchFamily="49" charset="-122"/>
              </a:rPr>
              <a:t>1000</a:t>
            </a:r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</a:rPr>
              <a:t>－</a:t>
            </a:r>
            <a:r>
              <a:rPr lang="en-US" altLang="zh-CN" sz="2800" b="1" dirty="0">
                <a:latin typeface="Times New Roman" panose="02020603050405020304"/>
                <a:ea typeface="楷体" panose="02010609060101010101" pitchFamily="49" charset="-122"/>
              </a:rPr>
              <a:t>372</a:t>
            </a:r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</a:rPr>
              <a:t>－</a:t>
            </a:r>
            <a:r>
              <a:rPr lang="en-US" altLang="zh-CN" sz="2800" b="1" dirty="0">
                <a:latin typeface="Times New Roman" panose="02020603050405020304"/>
                <a:ea typeface="楷体" panose="02010609060101010101" pitchFamily="49" charset="-122"/>
              </a:rPr>
              <a:t>210</a:t>
            </a:r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</a:rPr>
              <a:t>＝</a:t>
            </a:r>
            <a:endParaRPr lang="zh-CN" altLang="en-US" sz="2800" b="1" dirty="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5" name="圆角矩形 14"/>
          <p:cNvSpPr/>
          <p:nvPr>
            <p:custDataLst>
              <p:tags r:id="rId4"/>
            </p:custDataLst>
          </p:nvPr>
        </p:nvSpPr>
        <p:spPr>
          <a:xfrm>
            <a:off x="5846881" y="1748154"/>
            <a:ext cx="976313" cy="522288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8" name="文本框 17"/>
          <p:cNvSpPr txBox="1"/>
          <p:nvPr>
            <p:custDataLst>
              <p:tags r:id="rId5"/>
            </p:custDataLst>
          </p:nvPr>
        </p:nvSpPr>
        <p:spPr>
          <a:xfrm>
            <a:off x="2329617" y="3111500"/>
            <a:ext cx="149066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1000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9" name="文本框 18"/>
          <p:cNvSpPr txBox="1"/>
          <p:nvPr>
            <p:custDataLst>
              <p:tags r:id="rId6"/>
            </p:custDataLst>
          </p:nvPr>
        </p:nvSpPr>
        <p:spPr>
          <a:xfrm>
            <a:off x="1836857" y="3422968"/>
            <a:ext cx="204311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－  </a:t>
            </a: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372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7"/>
            </p:custDataLst>
          </p:nvPr>
        </p:nvCxnSpPr>
        <p:spPr>
          <a:xfrm>
            <a:off x="1825743" y="3945254"/>
            <a:ext cx="2052639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>
            <p:custDataLst>
              <p:tags r:id="rId8"/>
            </p:custDataLst>
          </p:nvPr>
        </p:nvSpPr>
        <p:spPr>
          <a:xfrm>
            <a:off x="2980492" y="3111819"/>
            <a:ext cx="36513" cy="365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椭圆 21"/>
          <p:cNvSpPr/>
          <p:nvPr>
            <p:custDataLst>
              <p:tags r:id="rId9"/>
            </p:custDataLst>
          </p:nvPr>
        </p:nvSpPr>
        <p:spPr>
          <a:xfrm>
            <a:off x="2764274" y="3115946"/>
            <a:ext cx="34925" cy="365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3" name="椭圆 22"/>
          <p:cNvSpPr/>
          <p:nvPr>
            <p:custDataLst>
              <p:tags r:id="rId10"/>
            </p:custDataLst>
          </p:nvPr>
        </p:nvSpPr>
        <p:spPr>
          <a:xfrm>
            <a:off x="2502336" y="3111501"/>
            <a:ext cx="34925" cy="365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4" name="文本框 23"/>
          <p:cNvSpPr txBox="1"/>
          <p:nvPr>
            <p:custDataLst>
              <p:tags r:id="rId11"/>
            </p:custDataLst>
          </p:nvPr>
        </p:nvSpPr>
        <p:spPr>
          <a:xfrm>
            <a:off x="3114159" y="3944939"/>
            <a:ext cx="34448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8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12"/>
            </p:custDataLst>
          </p:nvPr>
        </p:nvSpPr>
        <p:spPr>
          <a:xfrm>
            <a:off x="2836346" y="3941764"/>
            <a:ext cx="3429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2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13"/>
            </p:custDataLst>
          </p:nvPr>
        </p:nvSpPr>
        <p:spPr>
          <a:xfrm>
            <a:off x="2553135" y="3942079"/>
            <a:ext cx="344488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6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7" name="文本框 26"/>
          <p:cNvSpPr txBox="1"/>
          <p:nvPr>
            <p:custDataLst>
              <p:tags r:id="rId14"/>
            </p:custDataLst>
          </p:nvPr>
        </p:nvSpPr>
        <p:spPr>
          <a:xfrm>
            <a:off x="5265856" y="2976244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628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15"/>
            </p:custDataLst>
          </p:nvPr>
        </p:nvSpPr>
        <p:spPr>
          <a:xfrm>
            <a:off x="4497506" y="3399156"/>
            <a:ext cx="204311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－  </a:t>
            </a: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210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cxnSp>
        <p:nvCxnSpPr>
          <p:cNvPr id="29" name="直接连接符 28"/>
          <p:cNvCxnSpPr/>
          <p:nvPr>
            <p:custDataLst>
              <p:tags r:id="rId16"/>
            </p:custDataLst>
          </p:nvPr>
        </p:nvCxnSpPr>
        <p:spPr>
          <a:xfrm>
            <a:off x="4370505" y="3945254"/>
            <a:ext cx="2051051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>
            <p:custDataLst>
              <p:tags r:id="rId17"/>
            </p:custDataLst>
          </p:nvPr>
        </p:nvSpPr>
        <p:spPr>
          <a:xfrm>
            <a:off x="5789095" y="3911919"/>
            <a:ext cx="34448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8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3" name="文本框 32"/>
          <p:cNvSpPr txBox="1"/>
          <p:nvPr>
            <p:custDataLst>
              <p:tags r:id="rId18"/>
            </p:custDataLst>
          </p:nvPr>
        </p:nvSpPr>
        <p:spPr>
          <a:xfrm>
            <a:off x="5545255" y="3909379"/>
            <a:ext cx="3429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1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5" name="文本框 34"/>
          <p:cNvSpPr txBox="1"/>
          <p:nvPr>
            <p:custDataLst>
              <p:tags r:id="rId19"/>
            </p:custDataLst>
          </p:nvPr>
        </p:nvSpPr>
        <p:spPr>
          <a:xfrm>
            <a:off x="5265539" y="3887789"/>
            <a:ext cx="34448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4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9" name="文本框 38"/>
          <p:cNvSpPr txBox="1"/>
          <p:nvPr>
            <p:custDataLst>
              <p:tags r:id="rId20"/>
            </p:custDataLst>
          </p:nvPr>
        </p:nvSpPr>
        <p:spPr>
          <a:xfrm>
            <a:off x="5854819" y="1741805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418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40" name="图片 17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6988183" y="1464627"/>
            <a:ext cx="3092035" cy="2481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" name="文本框 40"/>
          <p:cNvSpPr txBox="1"/>
          <p:nvPr>
            <p:custDataLst>
              <p:tags r:id="rId23"/>
            </p:custDataLst>
          </p:nvPr>
        </p:nvSpPr>
        <p:spPr>
          <a:xfrm>
            <a:off x="7418505" y="3800794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418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1" name="文本框 60"/>
          <p:cNvSpPr txBox="1"/>
          <p:nvPr>
            <p:custDataLst>
              <p:tags r:id="rId24"/>
            </p:custDataLst>
          </p:nvPr>
        </p:nvSpPr>
        <p:spPr>
          <a:xfrm>
            <a:off x="7420093" y="4257994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210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2" name="文本框 61"/>
          <p:cNvSpPr txBox="1"/>
          <p:nvPr>
            <p:custDataLst>
              <p:tags r:id="rId25"/>
            </p:custDataLst>
          </p:nvPr>
        </p:nvSpPr>
        <p:spPr>
          <a:xfrm>
            <a:off x="6991468" y="4743767"/>
            <a:ext cx="1919288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＋</a:t>
            </a: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372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cxnSp>
        <p:nvCxnSpPr>
          <p:cNvPr id="63" name="直接连接符 62"/>
          <p:cNvCxnSpPr/>
          <p:nvPr>
            <p:custDataLst>
              <p:tags r:id="rId26"/>
            </p:custDataLst>
          </p:nvPr>
        </p:nvCxnSpPr>
        <p:spPr>
          <a:xfrm>
            <a:off x="6999406" y="5266054"/>
            <a:ext cx="1620839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>
            <p:custDataLst>
              <p:tags r:id="rId27"/>
            </p:custDataLst>
          </p:nvPr>
        </p:nvSpPr>
        <p:spPr>
          <a:xfrm>
            <a:off x="7156570" y="5280343"/>
            <a:ext cx="149066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1000</a:t>
            </a:r>
            <a:endParaRPr kumimoji="0" lang="zh-CN" altLang="en-US" sz="2800" b="1" kern="1200" cap="none" spc="600" normalizeH="0" baseline="0" noProof="0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5" name="文本框 64"/>
          <p:cNvSpPr txBox="1"/>
          <p:nvPr>
            <p:custDataLst>
              <p:tags r:id="rId28"/>
            </p:custDataLst>
          </p:nvPr>
        </p:nvSpPr>
        <p:spPr>
          <a:xfrm>
            <a:off x="6912093" y="3261044"/>
            <a:ext cx="12795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7030A0"/>
                </a:solidFill>
                <a:latin typeface="Times New Roman" panose="02020603050405020304"/>
                <a:ea typeface="楷体" panose="02010609060101010101" pitchFamily="49" charset="-122"/>
              </a:rPr>
              <a:t>验算：</a:t>
            </a:r>
            <a:endParaRPr lang="zh-CN" altLang="en-US" sz="2800" b="1">
              <a:solidFill>
                <a:srgbClr val="7030A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6" name="矩形 15402"/>
          <p:cNvSpPr/>
          <p:nvPr>
            <p:custDataLst>
              <p:tags r:id="rId29"/>
            </p:custDataLst>
          </p:nvPr>
        </p:nvSpPr>
        <p:spPr>
          <a:xfrm>
            <a:off x="7137517" y="1410019"/>
            <a:ext cx="210314" cy="12311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网</a:t>
            </a:r>
            <a:endParaRPr lang="en-US" altLang="zh-CN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30"/>
            </p:custDataLst>
          </p:nvPr>
        </p:nvSpPr>
        <p:spPr>
          <a:xfrm>
            <a:off x="2281694" y="4805640"/>
            <a:ext cx="19481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999</a:t>
            </a:r>
            <a:endParaRPr lang="en-US" altLang="zh-CN" sz="20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>
            <p:custDataLst>
              <p:tags r:id="rId31"/>
            </p:custDataLst>
          </p:nvPr>
        </p:nvSpPr>
        <p:spPr>
          <a:xfrm>
            <a:off x="1756549" y="5101550"/>
            <a:ext cx="5035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—</a:t>
            </a:r>
            <a:endParaRPr lang="en-US" altLang="zh-CN" sz="20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>
            <p:custDataLst>
              <p:tags r:id="rId32"/>
            </p:custDataLst>
          </p:nvPr>
        </p:nvSpPr>
        <p:spPr>
          <a:xfrm>
            <a:off x="2268359" y="5154255"/>
            <a:ext cx="711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372</a:t>
            </a:r>
            <a:endParaRPr lang="en-US" altLang="zh-CN" sz="2000">
              <a:solidFill>
                <a:srgbClr val="FF0000"/>
              </a:solidFill>
            </a:endParaRPr>
          </a:p>
        </p:txBody>
      </p:sp>
      <p:cxnSp>
        <p:nvCxnSpPr>
          <p:cNvPr id="6" name="直接连接符 5"/>
          <p:cNvCxnSpPr/>
          <p:nvPr>
            <p:custDataLst>
              <p:tags r:id="rId33"/>
            </p:custDataLst>
          </p:nvPr>
        </p:nvCxnSpPr>
        <p:spPr>
          <a:xfrm flipV="1">
            <a:off x="1825763" y="5527000"/>
            <a:ext cx="1488440" cy="304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>
            <p:custDataLst>
              <p:tags r:id="rId34"/>
            </p:custDataLst>
          </p:nvPr>
        </p:nvSpPr>
        <p:spPr>
          <a:xfrm>
            <a:off x="2281694" y="5587960"/>
            <a:ext cx="626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627</a:t>
            </a:r>
            <a:endParaRPr lang="en-US" altLang="zh-CN" sz="20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>
            <p:custDataLst>
              <p:tags r:id="rId35"/>
            </p:custDataLst>
          </p:nvPr>
        </p:nvSpPr>
        <p:spPr>
          <a:xfrm>
            <a:off x="3923169" y="4806275"/>
            <a:ext cx="112903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627</a:t>
            </a:r>
            <a:endParaRPr lang="en-US" altLang="zh-CN" sz="20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>
            <p:custDataLst>
              <p:tags r:id="rId36"/>
            </p:custDataLst>
          </p:nvPr>
        </p:nvSpPr>
        <p:spPr>
          <a:xfrm>
            <a:off x="3570109" y="5128220"/>
            <a:ext cx="18002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—  210</a:t>
            </a:r>
            <a:endParaRPr lang="en-US" altLang="zh-CN" sz="200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>
            <p:custDataLst>
              <p:tags r:id="rId37"/>
            </p:custDataLst>
          </p:nvPr>
        </p:nvCxnSpPr>
        <p:spPr>
          <a:xfrm flipV="1">
            <a:off x="3676153" y="5568277"/>
            <a:ext cx="1031875" cy="1968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>
            <p:custDataLst>
              <p:tags r:id="rId38"/>
            </p:custDataLst>
          </p:nvPr>
        </p:nvSpPr>
        <p:spPr>
          <a:xfrm>
            <a:off x="3907929" y="5527001"/>
            <a:ext cx="749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 417</a:t>
            </a:r>
            <a:endParaRPr lang="en-US" altLang="zh-CN" sz="20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39"/>
            </p:custDataLst>
          </p:nvPr>
        </p:nvSpPr>
        <p:spPr>
          <a:xfrm>
            <a:off x="5276988" y="4782145"/>
            <a:ext cx="8578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417</a:t>
            </a:r>
            <a:endParaRPr lang="en-US" altLang="zh-CN" sz="200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>
            <p:custDataLst>
              <p:tags r:id="rId40"/>
            </p:custDataLst>
          </p:nvPr>
        </p:nvSpPr>
        <p:spPr>
          <a:xfrm>
            <a:off x="5012194" y="5169495"/>
            <a:ext cx="14090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+      1</a:t>
            </a:r>
            <a:endParaRPr lang="en-US" altLang="zh-CN" sz="2000">
              <a:solidFill>
                <a:srgbClr val="FF0000"/>
              </a:solidFill>
            </a:endParaRPr>
          </a:p>
        </p:txBody>
      </p:sp>
      <p:cxnSp>
        <p:nvCxnSpPr>
          <p:cNvPr id="17" name="直接连接符 16"/>
          <p:cNvCxnSpPr/>
          <p:nvPr>
            <p:custDataLst>
              <p:tags r:id="rId41"/>
            </p:custDataLst>
          </p:nvPr>
        </p:nvCxnSpPr>
        <p:spPr>
          <a:xfrm>
            <a:off x="4923929" y="5568275"/>
            <a:ext cx="14401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>
            <p:custDataLst>
              <p:tags r:id="rId42"/>
            </p:custDataLst>
          </p:nvPr>
        </p:nvSpPr>
        <p:spPr>
          <a:xfrm>
            <a:off x="5276988" y="5527000"/>
            <a:ext cx="8839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418</a:t>
            </a:r>
            <a:endParaRPr lang="en-US" altLang="zh-CN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8" grpId="0"/>
      <p:bldP spid="19" grpId="0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32" grpId="0"/>
      <p:bldP spid="33" grpId="0"/>
      <p:bldP spid="35" grpId="0"/>
      <p:bldP spid="39" grpId="0"/>
      <p:bldP spid="41" grpId="0"/>
      <p:bldP spid="61" grpId="0"/>
      <p:bldP spid="62" grpId="0"/>
      <p:bldP spid="64" grpId="0"/>
      <p:bldP spid="65" grpId="0"/>
      <p:bldP spid="2" grpId="0"/>
      <p:bldP spid="3" grpId="0"/>
      <p:bldP spid="4" grpId="0"/>
      <p:bldP spid="7" grpId="0"/>
      <p:bldP spid="8" grpId="0"/>
      <p:bldP spid="9" grpId="0"/>
      <p:bldP spid="11" grpId="0"/>
      <p:bldP spid="12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30239" y="917575"/>
            <a:ext cx="2644775" cy="58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文本框 5"/>
          <p:cNvSpPr txBox="1"/>
          <p:nvPr>
            <p:custDataLst>
              <p:tags r:id="rId3"/>
            </p:custDataLst>
          </p:nvPr>
        </p:nvSpPr>
        <p:spPr>
          <a:xfrm>
            <a:off x="987425" y="887415"/>
            <a:ext cx="2062163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例题分析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5363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346201" y="2714627"/>
            <a:ext cx="4968875" cy="2309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2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388101" y="2687638"/>
            <a:ext cx="4968875" cy="2309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rcRect/>
          <a:stretch>
            <a:fillRect/>
          </a:stretch>
        </p:blipFill>
        <p:spPr>
          <a:xfrm>
            <a:off x="2085975" y="3021013"/>
            <a:ext cx="1320800" cy="1185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2403475" y="3613152"/>
            <a:ext cx="946151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387600" y="4159250"/>
            <a:ext cx="887413" cy="450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图片 30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441826" y="3089275"/>
            <a:ext cx="885825" cy="450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9" name="图片 9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3787775" y="3540127"/>
            <a:ext cx="1582739" cy="606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4360864" y="4127502"/>
            <a:ext cx="833437" cy="392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1" name="图片 11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6962775" y="3098802"/>
            <a:ext cx="1454151" cy="1433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2" name="图片 12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8904288" y="3155952"/>
            <a:ext cx="1300163" cy="942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9278940" y="4090988"/>
            <a:ext cx="820737" cy="38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4"/>
          <p:cNvSpPr txBox="1"/>
          <p:nvPr>
            <p:custDataLst>
              <p:tags r:id="rId24"/>
            </p:custDataLst>
          </p:nvPr>
        </p:nvSpPr>
        <p:spPr>
          <a:xfrm>
            <a:off x="2387601" y="3508377"/>
            <a:ext cx="10890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256</a:t>
            </a:r>
            <a:endParaRPr kumimoji="0" lang="en-US" altLang="zh-CN" sz="3600" b="1" kern="1200" cap="none" spc="30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文本框 37"/>
          <p:cNvSpPr txBox="1"/>
          <p:nvPr>
            <p:custDataLst>
              <p:tags r:id="rId25"/>
            </p:custDataLst>
          </p:nvPr>
        </p:nvSpPr>
        <p:spPr>
          <a:xfrm>
            <a:off x="2332040" y="4090990"/>
            <a:ext cx="10890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594</a:t>
            </a:r>
            <a:endParaRPr kumimoji="0" lang="en-US" altLang="zh-CN" sz="3600" b="1" kern="1200" cap="none" spc="30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文本框 38"/>
          <p:cNvSpPr txBox="1"/>
          <p:nvPr>
            <p:custDataLst>
              <p:tags r:id="rId26"/>
            </p:custDataLst>
          </p:nvPr>
        </p:nvSpPr>
        <p:spPr>
          <a:xfrm>
            <a:off x="4386265" y="3036890"/>
            <a:ext cx="10890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594</a:t>
            </a:r>
            <a:endParaRPr kumimoji="0" lang="en-US" altLang="zh-CN" sz="3600" b="1" kern="1200" cap="none" spc="30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27"/>
            </p:custDataLst>
          </p:nvPr>
        </p:nvSpPr>
        <p:spPr>
          <a:xfrm>
            <a:off x="4340226" y="4000502"/>
            <a:ext cx="10890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314</a:t>
            </a:r>
            <a:endParaRPr kumimoji="0" lang="en-US" altLang="zh-CN" sz="3600" b="1" kern="1200" cap="none" spc="30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2" name="文本框 41"/>
          <p:cNvSpPr txBox="1"/>
          <p:nvPr>
            <p:custDataLst>
              <p:tags r:id="rId28"/>
            </p:custDataLst>
          </p:nvPr>
        </p:nvSpPr>
        <p:spPr>
          <a:xfrm>
            <a:off x="9239250" y="3963990"/>
            <a:ext cx="10874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3600" b="1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314</a:t>
            </a:r>
            <a:endParaRPr kumimoji="0" lang="en-US" altLang="zh-CN" sz="3600" b="1" kern="1200" cap="none" spc="30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5379" name="组合 19"/>
          <p:cNvGrpSpPr/>
          <p:nvPr>
            <p:custDataLst>
              <p:tags r:id="rId29"/>
            </p:custDataLst>
          </p:nvPr>
        </p:nvGrpSpPr>
        <p:grpSpPr>
          <a:xfrm>
            <a:off x="1150939" y="1787527"/>
            <a:ext cx="7466012" cy="646331"/>
            <a:chOff x="3061015" y="429311"/>
            <a:chExt cx="7466924" cy="645609"/>
          </a:xfrm>
        </p:grpSpPr>
        <p:pic>
          <p:nvPicPr>
            <p:cNvPr id="15380" name="图片 20"/>
            <p:cNvPicPr>
              <a:picLocks noChangeAspect="1"/>
            </p:cNvPicPr>
            <p:nvPr>
              <p:custDataLst>
                <p:tags r:id="rId30"/>
              </p:custDataLst>
            </p:nvPr>
          </p:nvPicPr>
          <p:blipFill>
            <a:blip r:embed="rId31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2" b="-6429"/>
            <a:stretch>
              <a:fillRect/>
            </a:stretch>
          </p:blipFill>
          <p:spPr>
            <a:xfrm>
              <a:off x="3061015" y="516487"/>
              <a:ext cx="432066" cy="4320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81" name="文本框 1"/>
            <p:cNvSpPr txBox="1"/>
            <p:nvPr>
              <p:custDataLst>
                <p:tags r:id="rId32"/>
              </p:custDataLst>
            </p:nvPr>
          </p:nvSpPr>
          <p:spPr>
            <a:xfrm>
              <a:off x="3402009" y="429311"/>
              <a:ext cx="7125930" cy="6456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zh-CN" altLang="en-US" sz="36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下面的错误，你能帮他们改过来吗？</a:t>
              </a:r>
              <a:endPara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</p:spTree>
    <p:custDataLst>
      <p:tags r:id="rId3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8" grpId="0"/>
      <p:bldP spid="39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1735745" y="907398"/>
            <a:ext cx="85935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森林医生。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4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 bwMode="auto">
          <a:xfrm>
            <a:off x="1327324" y="2457530"/>
            <a:ext cx="1489053" cy="137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8338821" y="1297939"/>
            <a:ext cx="2664460" cy="293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图片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3030221" y="1192529"/>
            <a:ext cx="2771140" cy="297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图片 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6324601" y="1273174"/>
            <a:ext cx="2576831" cy="292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文本框 67"/>
          <p:cNvSpPr txBox="1"/>
          <p:nvPr>
            <p:custDataLst>
              <p:tags r:id="rId8"/>
            </p:custDataLst>
          </p:nvPr>
        </p:nvSpPr>
        <p:spPr>
          <a:xfrm>
            <a:off x="4035209" y="1519077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216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文本框 68"/>
          <p:cNvSpPr txBox="1"/>
          <p:nvPr>
            <p:custDataLst>
              <p:tags r:id="rId9"/>
            </p:custDataLst>
          </p:nvPr>
        </p:nvSpPr>
        <p:spPr>
          <a:xfrm>
            <a:off x="4035209" y="1896109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109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文本框 69"/>
          <p:cNvSpPr txBox="1"/>
          <p:nvPr>
            <p:custDataLst>
              <p:tags r:id="rId10"/>
            </p:custDataLst>
          </p:nvPr>
        </p:nvSpPr>
        <p:spPr>
          <a:xfrm>
            <a:off x="3604997" y="2300923"/>
            <a:ext cx="1919287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182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1" name="直接连接符 70"/>
          <p:cNvCxnSpPr/>
          <p:nvPr>
            <p:custDataLst>
              <p:tags r:id="rId11"/>
            </p:custDataLst>
          </p:nvPr>
        </p:nvCxnSpPr>
        <p:spPr>
          <a:xfrm>
            <a:off x="3614520" y="2832733"/>
            <a:ext cx="1619251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>
            <p:custDataLst>
              <p:tags r:id="rId12"/>
            </p:custDataLst>
          </p:nvPr>
        </p:nvSpPr>
        <p:spPr>
          <a:xfrm>
            <a:off x="4277416" y="2804160"/>
            <a:ext cx="77152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07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文本框 72"/>
          <p:cNvSpPr txBox="1"/>
          <p:nvPr>
            <p:custDataLst>
              <p:tags r:id="rId13"/>
            </p:custDataLst>
          </p:nvPr>
        </p:nvSpPr>
        <p:spPr>
          <a:xfrm>
            <a:off x="4476533" y="2562860"/>
            <a:ext cx="34448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16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文本框 73"/>
          <p:cNvSpPr txBox="1"/>
          <p:nvPr>
            <p:custDataLst>
              <p:tags r:id="rId14"/>
            </p:custDataLst>
          </p:nvPr>
        </p:nvSpPr>
        <p:spPr>
          <a:xfrm>
            <a:off x="4024732" y="2804160"/>
            <a:ext cx="4524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文本框 76"/>
          <p:cNvSpPr txBox="1"/>
          <p:nvPr>
            <p:custDataLst>
              <p:tags r:id="rId15"/>
            </p:custDataLst>
          </p:nvPr>
        </p:nvSpPr>
        <p:spPr>
          <a:xfrm>
            <a:off x="7254481" y="1894340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05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" name="文本框 77"/>
          <p:cNvSpPr txBox="1"/>
          <p:nvPr>
            <p:custDataLst>
              <p:tags r:id="rId16"/>
            </p:custDataLst>
          </p:nvPr>
        </p:nvSpPr>
        <p:spPr>
          <a:xfrm>
            <a:off x="6814425" y="2310537"/>
            <a:ext cx="1633539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273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9" name="直接连接符 78"/>
          <p:cNvCxnSpPr/>
          <p:nvPr>
            <p:custDataLst>
              <p:tags r:id="rId17"/>
            </p:custDataLst>
          </p:nvPr>
        </p:nvCxnSpPr>
        <p:spPr>
          <a:xfrm>
            <a:off x="6728701" y="2805835"/>
            <a:ext cx="1620839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/>
          <p:cNvSpPr txBox="1"/>
          <p:nvPr>
            <p:custDataLst>
              <p:tags r:id="rId18"/>
            </p:custDataLst>
          </p:nvPr>
        </p:nvSpPr>
        <p:spPr>
          <a:xfrm>
            <a:off x="7514513" y="2808784"/>
            <a:ext cx="77311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" name="文本框 80"/>
          <p:cNvSpPr txBox="1"/>
          <p:nvPr>
            <p:custDataLst>
              <p:tags r:id="rId19"/>
            </p:custDataLst>
          </p:nvPr>
        </p:nvSpPr>
        <p:spPr>
          <a:xfrm>
            <a:off x="7243051" y="2808783"/>
            <a:ext cx="4191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" name="文本框 81"/>
          <p:cNvSpPr txBox="1"/>
          <p:nvPr>
            <p:custDataLst>
              <p:tags r:id="rId20"/>
            </p:custDataLst>
          </p:nvPr>
        </p:nvSpPr>
        <p:spPr>
          <a:xfrm>
            <a:off x="9313873" y="1905772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632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文本框 82"/>
          <p:cNvSpPr txBox="1"/>
          <p:nvPr>
            <p:custDataLst>
              <p:tags r:id="rId21"/>
            </p:custDataLst>
          </p:nvPr>
        </p:nvSpPr>
        <p:spPr>
          <a:xfrm>
            <a:off x="8896390" y="2313676"/>
            <a:ext cx="163353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416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4" name="直接连接符 83"/>
          <p:cNvCxnSpPr/>
          <p:nvPr>
            <p:custDataLst>
              <p:tags r:id="rId22"/>
            </p:custDataLst>
          </p:nvPr>
        </p:nvCxnSpPr>
        <p:spPr>
          <a:xfrm>
            <a:off x="8899943" y="2809238"/>
            <a:ext cx="1619251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84"/>
          <p:cNvSpPr txBox="1"/>
          <p:nvPr>
            <p:custDataLst>
              <p:tags r:id="rId23"/>
            </p:custDataLst>
          </p:nvPr>
        </p:nvSpPr>
        <p:spPr>
          <a:xfrm>
            <a:off x="9865145" y="2790188"/>
            <a:ext cx="474663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文本框 85"/>
          <p:cNvSpPr txBox="1"/>
          <p:nvPr>
            <p:custDataLst>
              <p:tags r:id="rId24"/>
            </p:custDataLst>
          </p:nvPr>
        </p:nvSpPr>
        <p:spPr>
          <a:xfrm>
            <a:off x="9604477" y="2790508"/>
            <a:ext cx="4746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" name="文本框 86"/>
          <p:cNvSpPr txBox="1"/>
          <p:nvPr>
            <p:custDataLst>
              <p:tags r:id="rId25"/>
            </p:custDataLst>
          </p:nvPr>
        </p:nvSpPr>
        <p:spPr>
          <a:xfrm>
            <a:off x="9323806" y="2790188"/>
            <a:ext cx="474663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26"/>
            </p:custDataLst>
          </p:nvPr>
        </p:nvSpPr>
        <p:spPr>
          <a:xfrm>
            <a:off x="7267721" y="1884812"/>
            <a:ext cx="4411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/>
          </a:p>
        </p:txBody>
      </p:sp>
      <p:sp>
        <p:nvSpPr>
          <p:cNvPr id="41" name="TextBox 40"/>
          <p:cNvSpPr txBox="1"/>
          <p:nvPr>
            <p:custDataLst>
              <p:tags r:id="rId27"/>
            </p:custDataLst>
          </p:nvPr>
        </p:nvSpPr>
        <p:spPr>
          <a:xfrm>
            <a:off x="4465141" y="4222387"/>
            <a:ext cx="362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个位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41"/>
          <p:cNvSpPr txBox="1"/>
          <p:nvPr>
            <p:custDataLst>
              <p:tags r:id="rId28"/>
            </p:custDataLst>
          </p:nvPr>
        </p:nvSpPr>
        <p:spPr>
          <a:xfrm>
            <a:off x="4211141" y="4229648"/>
            <a:ext cx="362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十位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42"/>
          <p:cNvSpPr txBox="1"/>
          <p:nvPr>
            <p:custDataLst>
              <p:tags r:id="rId29"/>
            </p:custDataLst>
          </p:nvPr>
        </p:nvSpPr>
        <p:spPr>
          <a:xfrm>
            <a:off x="3935369" y="4229645"/>
            <a:ext cx="362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百位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>
            <p:custDataLst>
              <p:tags r:id="rId30"/>
            </p:custDataLst>
          </p:nvPr>
        </p:nvPicPr>
        <p:blipFill>
          <a:blip r:embed="rId31" cstate="email"/>
          <a:stretch>
            <a:fillRect/>
          </a:stretch>
        </p:blipFill>
        <p:spPr bwMode="auto">
          <a:xfrm>
            <a:off x="705233" y="99183"/>
            <a:ext cx="1593851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>
            <p:custDataLst>
              <p:tags r:id="rId32"/>
            </p:custDataLst>
          </p:nvPr>
        </p:nvSpPr>
        <p:spPr>
          <a:xfrm>
            <a:off x="2114273" y="432612"/>
            <a:ext cx="26372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sz="2000" b="1">
                <a:solidFill>
                  <a:srgbClr val="00206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华康少女文字W5(P)" panose="040F0500000000000000" pitchFamily="82" charset="-122"/>
              </a:rPr>
              <a:t>（数学课本第</a:t>
            </a:r>
            <a:r>
              <a:rPr lang="en-US" altLang="zh-CN" sz="2000" b="1">
                <a:solidFill>
                  <a:srgbClr val="00206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华康少女文字W5(P)" panose="040F0500000000000000" pitchFamily="82" charset="-122"/>
              </a:rPr>
              <a:t>20</a:t>
            </a:r>
            <a:r>
              <a:rPr lang="zh-CN" altLang="en-US" sz="2000" b="1">
                <a:solidFill>
                  <a:srgbClr val="00206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华康少女文字W5(P)" panose="040F0500000000000000" pitchFamily="82" charset="-122"/>
                <a:sym typeface="+mn-ea"/>
              </a:rPr>
              <a:t>页</a:t>
            </a:r>
            <a:r>
              <a:rPr lang="zh-CN" sz="2000" b="1">
                <a:solidFill>
                  <a:srgbClr val="002060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华康少女文字W5(P)" panose="040F0500000000000000" pitchFamily="82" charset="-122"/>
                <a:sym typeface="+mn-ea"/>
              </a:rPr>
              <a:t>）</a:t>
            </a:r>
            <a:endParaRPr lang="zh-CN" altLang="en-US" sz="2000" b="1">
              <a:solidFill>
                <a:srgbClr val="002060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华康少女文字W5(P)" panose="040F0500000000000000" pitchFamily="82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33"/>
            </p:custDataLst>
          </p:nvPr>
        </p:nvSpPr>
        <p:spPr>
          <a:xfrm>
            <a:off x="3976789" y="4767103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216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34"/>
            </p:custDataLst>
          </p:nvPr>
        </p:nvSpPr>
        <p:spPr>
          <a:xfrm>
            <a:off x="3976789" y="5144134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109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5"/>
            </p:custDataLst>
          </p:nvPr>
        </p:nvSpPr>
        <p:spPr>
          <a:xfrm>
            <a:off x="3546578" y="5548948"/>
            <a:ext cx="1919287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182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6"/>
            </p:custDataLst>
          </p:nvPr>
        </p:nvCxnSpPr>
        <p:spPr>
          <a:xfrm>
            <a:off x="3556101" y="6080758"/>
            <a:ext cx="1619251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>
            <p:custDataLst>
              <p:tags r:id="rId37"/>
            </p:custDataLst>
          </p:nvPr>
        </p:nvSpPr>
        <p:spPr>
          <a:xfrm>
            <a:off x="4237990" y="6061709"/>
            <a:ext cx="336551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38"/>
            </p:custDataLst>
          </p:nvPr>
        </p:nvSpPr>
        <p:spPr>
          <a:xfrm>
            <a:off x="4418113" y="5810885"/>
            <a:ext cx="34448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16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39"/>
            </p:custDataLst>
          </p:nvPr>
        </p:nvSpPr>
        <p:spPr>
          <a:xfrm>
            <a:off x="3994410" y="6069012"/>
            <a:ext cx="452439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800" spc="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40"/>
            </p:custDataLst>
          </p:nvPr>
        </p:nvSpPr>
        <p:spPr>
          <a:xfrm>
            <a:off x="4119663" y="5814590"/>
            <a:ext cx="344488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spc="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1600" b="1" spc="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41"/>
            </p:custDataLst>
          </p:nvPr>
        </p:nvSpPr>
        <p:spPr>
          <a:xfrm>
            <a:off x="7191616" y="5123315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05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42"/>
            </p:custDataLst>
          </p:nvPr>
        </p:nvSpPr>
        <p:spPr>
          <a:xfrm>
            <a:off x="6772515" y="5562372"/>
            <a:ext cx="1633539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273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" name="直接连接符 16"/>
          <p:cNvCxnSpPr/>
          <p:nvPr>
            <p:custDataLst>
              <p:tags r:id="rId43"/>
            </p:custDataLst>
          </p:nvPr>
        </p:nvCxnSpPr>
        <p:spPr>
          <a:xfrm>
            <a:off x="6686790" y="6057670"/>
            <a:ext cx="1620839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>
            <p:custDataLst>
              <p:tags r:id="rId44"/>
            </p:custDataLst>
          </p:nvPr>
        </p:nvSpPr>
        <p:spPr>
          <a:xfrm>
            <a:off x="7476489" y="6066154"/>
            <a:ext cx="323851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>
            <p:custDataLst>
              <p:tags r:id="rId45"/>
            </p:custDataLst>
          </p:nvPr>
        </p:nvSpPr>
        <p:spPr>
          <a:xfrm>
            <a:off x="7211207" y="5120772"/>
            <a:ext cx="4411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/>
          </a:p>
        </p:txBody>
      </p:sp>
      <p:sp>
        <p:nvSpPr>
          <p:cNvPr id="21" name="TextBox 43"/>
          <p:cNvSpPr txBox="1"/>
          <p:nvPr>
            <p:custDataLst>
              <p:tags r:id="rId46"/>
            </p:custDataLst>
          </p:nvPr>
        </p:nvSpPr>
        <p:spPr>
          <a:xfrm>
            <a:off x="7679696" y="4391476"/>
            <a:ext cx="362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个位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44"/>
          <p:cNvSpPr txBox="1"/>
          <p:nvPr>
            <p:custDataLst>
              <p:tags r:id="rId47"/>
            </p:custDataLst>
          </p:nvPr>
        </p:nvSpPr>
        <p:spPr>
          <a:xfrm>
            <a:off x="7416171" y="4398737"/>
            <a:ext cx="362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十位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45"/>
          <p:cNvSpPr txBox="1"/>
          <p:nvPr>
            <p:custDataLst>
              <p:tags r:id="rId48"/>
            </p:custDataLst>
          </p:nvPr>
        </p:nvSpPr>
        <p:spPr>
          <a:xfrm>
            <a:off x="7159901" y="4398734"/>
            <a:ext cx="362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百位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49"/>
            </p:custDataLst>
          </p:nvPr>
        </p:nvSpPr>
        <p:spPr>
          <a:xfrm>
            <a:off x="8927505" y="5566146"/>
            <a:ext cx="163353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416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5" name="直接连接符 24"/>
          <p:cNvCxnSpPr/>
          <p:nvPr>
            <p:custDataLst>
              <p:tags r:id="rId50"/>
            </p:custDataLst>
          </p:nvPr>
        </p:nvCxnSpPr>
        <p:spPr>
          <a:xfrm>
            <a:off x="8902483" y="6052183"/>
            <a:ext cx="1619251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>
            <p:custDataLst>
              <p:tags r:id="rId51"/>
            </p:custDataLst>
          </p:nvPr>
        </p:nvSpPr>
        <p:spPr>
          <a:xfrm>
            <a:off x="9355465" y="5144204"/>
            <a:ext cx="108426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532</a:t>
            </a:r>
            <a:endParaRPr lang="zh-CN" altLang="en-US" sz="2800" spc="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52"/>
            </p:custDataLst>
          </p:nvPr>
        </p:nvSpPr>
        <p:spPr>
          <a:xfrm>
            <a:off x="9874881" y="6045943"/>
            <a:ext cx="4746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800" spc="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53"/>
            </p:custDataLst>
          </p:nvPr>
        </p:nvSpPr>
        <p:spPr>
          <a:xfrm>
            <a:off x="9370266" y="6045941"/>
            <a:ext cx="4746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800" spc="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46"/>
          <p:cNvSpPr txBox="1"/>
          <p:nvPr>
            <p:custDataLst>
              <p:tags r:id="rId54"/>
            </p:custDataLst>
          </p:nvPr>
        </p:nvSpPr>
        <p:spPr>
          <a:xfrm>
            <a:off x="9828261" y="4409801"/>
            <a:ext cx="362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个位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47"/>
          <p:cNvSpPr txBox="1"/>
          <p:nvPr>
            <p:custDataLst>
              <p:tags r:id="rId55"/>
            </p:custDataLst>
          </p:nvPr>
        </p:nvSpPr>
        <p:spPr>
          <a:xfrm>
            <a:off x="9574262" y="4417062"/>
            <a:ext cx="362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十位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48"/>
          <p:cNvSpPr txBox="1"/>
          <p:nvPr>
            <p:custDataLst>
              <p:tags r:id="rId56"/>
            </p:custDataLst>
          </p:nvPr>
        </p:nvSpPr>
        <p:spPr>
          <a:xfrm>
            <a:off x="9298489" y="4417059"/>
            <a:ext cx="362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百位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/>
          <p:nvPr>
            <p:custDataLst>
              <p:tags r:id="rId57"/>
            </p:custDataLst>
          </p:nvPr>
        </p:nvSpPr>
        <p:spPr>
          <a:xfrm>
            <a:off x="9633157" y="6045941"/>
            <a:ext cx="4746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800" spc="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椭圆 36"/>
          <p:cNvSpPr/>
          <p:nvPr>
            <p:custDataLst>
              <p:tags r:id="rId58"/>
            </p:custDataLst>
          </p:nvPr>
        </p:nvSpPr>
        <p:spPr>
          <a:xfrm>
            <a:off x="7370017" y="5125401"/>
            <a:ext cx="36513" cy="365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文本框 37"/>
          <p:cNvSpPr txBox="1"/>
          <p:nvPr>
            <p:custDataLst>
              <p:tags r:id="rId59"/>
            </p:custDataLst>
          </p:nvPr>
        </p:nvSpPr>
        <p:spPr>
          <a:xfrm>
            <a:off x="9350704" y="5139827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632</a:t>
            </a:r>
            <a:endParaRPr lang="zh-CN" altLang="en-US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文本框 62"/>
          <p:cNvSpPr txBox="1"/>
          <p:nvPr>
            <p:custDataLst>
              <p:tags r:id="rId60"/>
            </p:custDataLst>
          </p:nvPr>
        </p:nvSpPr>
        <p:spPr>
          <a:xfrm>
            <a:off x="7226435" y="6071184"/>
            <a:ext cx="4191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800" spc="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椭圆 97"/>
          <p:cNvSpPr/>
          <p:nvPr>
            <p:custDataLst>
              <p:tags r:id="rId61"/>
            </p:custDataLst>
          </p:nvPr>
        </p:nvSpPr>
        <p:spPr>
          <a:xfrm>
            <a:off x="9762062" y="5151436"/>
            <a:ext cx="36513" cy="365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62"/>
            </p:custDataLst>
          </p:nvPr>
        </p:nvSpPr>
        <p:spPr>
          <a:xfrm>
            <a:off x="4497705" y="6061709"/>
            <a:ext cx="44114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7</a:t>
            </a:r>
            <a:endParaRPr lang="en-US" altLang="zh-CN" sz="2800" spc="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/>
          <p:nvPr>
            <p:custDataLst>
              <p:tags r:id="rId63"/>
            </p:custDataLst>
          </p:nvPr>
        </p:nvSpPr>
        <p:spPr>
          <a:xfrm>
            <a:off x="7727951" y="6061709"/>
            <a:ext cx="44114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spc="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endParaRPr lang="zh-CN" altLang="en-US" sz="2800"/>
          </a:p>
        </p:txBody>
      </p:sp>
      <p:pic>
        <p:nvPicPr>
          <p:cNvPr id="99" name="New picture"/>
          <p:cNvPicPr/>
          <p:nvPr>
            <p:custDataLst>
              <p:tags r:id="rId64"/>
            </p:custDataLst>
          </p:nvPr>
        </p:nvPicPr>
        <p:blipFill>
          <a:blip r:embed="rId65"/>
          <a:stretch>
            <a:fillRect/>
          </a:stretch>
        </p:blipFill>
        <p:spPr>
          <a:xfrm>
            <a:off x="11163301" y="124333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7" grpId="0"/>
      <p:bldP spid="8" grpId="0"/>
      <p:bldP spid="9" grpId="0"/>
      <p:bldP spid="11" grpId="2"/>
      <p:bldP spid="12" grpId="0"/>
      <p:bldP spid="13" grpId="0"/>
      <p:bldP spid="14" grpId="0"/>
      <p:bldP spid="14" grpId="1"/>
      <p:bldP spid="15" grpId="0"/>
      <p:bldP spid="16" grpId="0"/>
      <p:bldP spid="18" grpId="0"/>
      <p:bldP spid="20" grpId="0"/>
      <p:bldP spid="21" grpId="0"/>
      <p:bldP spid="22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5" grpId="0"/>
      <p:bldP spid="37" grpId="0" animBg="1"/>
      <p:bldP spid="38" grpId="0"/>
      <p:bldP spid="38" grpId="1"/>
      <p:bldP spid="63" grpId="0"/>
      <p:bldP spid="98" grpId="0" animBg="1"/>
      <p:bldP spid="4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936591" y="2177703"/>
            <a:ext cx="2571751" cy="2778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8004" name="TextBox 4"/>
          <p:cNvSpPr txBox="1"/>
          <p:nvPr>
            <p:custDataLst>
              <p:tags r:id="rId3"/>
            </p:custDataLst>
          </p:nvPr>
        </p:nvSpPr>
        <p:spPr>
          <a:xfrm>
            <a:off x="1228894" y="1010891"/>
            <a:ext cx="26400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森林医生。</a:t>
            </a:r>
            <a:endParaRPr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28005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66103" y="1650656"/>
            <a:ext cx="1176339" cy="1089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8006" name="图片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755943" y="2177703"/>
            <a:ext cx="2571751" cy="277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8007" name="图片 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380082" y="2177703"/>
            <a:ext cx="2571751" cy="2778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>
            <p:custDataLst>
              <p:tags r:id="rId8"/>
            </p:custDataLst>
          </p:nvPr>
        </p:nvSpPr>
        <p:spPr>
          <a:xfrm>
            <a:off x="2663993" y="2431704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216</a:t>
            </a:r>
            <a:endParaRPr kumimoji="0" lang="en-US" altLang="zh-CN" sz="2800" b="1" kern="1200" cap="none" spc="600" normalizeH="0" baseline="0" noProof="0"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2667169" y="2809529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109</a:t>
            </a:r>
            <a:endParaRPr kumimoji="0" lang="en-US" altLang="zh-CN" sz="2800" b="1" kern="1200" cap="none" spc="600" normalizeH="0" baseline="0" noProof="0"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2236956" y="3214341"/>
            <a:ext cx="1919288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＋</a:t>
            </a:r>
            <a:r>
              <a:rPr kumimoji="0" lang="en-US" altLang="zh-CN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182</a:t>
            </a:r>
            <a:endParaRPr kumimoji="0" lang="en-US" altLang="zh-CN" sz="2800" b="1" kern="1200" cap="none" spc="600" normalizeH="0" baseline="0" noProof="0"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cxnSp>
        <p:nvCxnSpPr>
          <p:cNvPr id="6" name="直接连接符 5"/>
          <p:cNvCxnSpPr/>
          <p:nvPr>
            <p:custDataLst>
              <p:tags r:id="rId11"/>
            </p:custDataLst>
          </p:nvPr>
        </p:nvCxnSpPr>
        <p:spPr>
          <a:xfrm>
            <a:off x="2246481" y="3746153"/>
            <a:ext cx="16192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>
            <p:custDataLst>
              <p:tags r:id="rId12"/>
            </p:custDataLst>
          </p:nvPr>
        </p:nvSpPr>
        <p:spPr>
          <a:xfrm>
            <a:off x="2881164" y="3717579"/>
            <a:ext cx="77152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07</a:t>
            </a:r>
            <a:endParaRPr kumimoji="0" lang="en-US" altLang="zh-CN" sz="2800" b="1" kern="1200" cap="none" spc="600" normalizeH="0" baseline="0" noProof="0"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28013" name="文本框 18"/>
          <p:cNvSpPr txBox="1"/>
          <p:nvPr>
            <p:custDataLst>
              <p:tags r:id="rId13"/>
            </p:custDataLst>
          </p:nvPr>
        </p:nvSpPr>
        <p:spPr>
          <a:xfrm>
            <a:off x="3100239" y="3448338"/>
            <a:ext cx="344488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800" b="1"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1</a:t>
            </a:r>
            <a:endParaRPr lang="en-US" altLang="zh-CN" sz="1800" b="1"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14"/>
            </p:custDataLst>
          </p:nvPr>
        </p:nvSpPr>
        <p:spPr>
          <a:xfrm>
            <a:off x="2656056" y="3717578"/>
            <a:ext cx="452437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4</a:t>
            </a:r>
            <a:endParaRPr lang="en-US" altLang="zh-CN" sz="2800" b="1"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5"/>
            </p:custDataLst>
          </p:nvPr>
        </p:nvSpPr>
        <p:spPr>
          <a:xfrm>
            <a:off x="2656056" y="3719168"/>
            <a:ext cx="452437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16"/>
            </p:custDataLst>
          </p:nvPr>
        </p:nvSpPr>
        <p:spPr>
          <a:xfrm>
            <a:off x="2803693" y="3448021"/>
            <a:ext cx="344488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1</a:t>
            </a:r>
            <a:endParaRPr lang="en-US" altLang="zh-CN" sz="1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17"/>
            </p:custDataLst>
          </p:nvPr>
        </p:nvSpPr>
        <p:spPr>
          <a:xfrm>
            <a:off x="5175419" y="2690467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805</a:t>
            </a:r>
            <a:endParaRPr kumimoji="0" lang="en-US" altLang="zh-CN" sz="2800" b="1" kern="1200" cap="none" spc="600" normalizeH="0" baseline="0" noProof="0"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18"/>
            </p:custDataLst>
          </p:nvPr>
        </p:nvSpPr>
        <p:spPr>
          <a:xfrm>
            <a:off x="4737268" y="3071467"/>
            <a:ext cx="1633539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－</a:t>
            </a:r>
            <a:r>
              <a:rPr kumimoji="0" lang="en-US" altLang="zh-CN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273</a:t>
            </a:r>
            <a:endParaRPr kumimoji="0" lang="en-US" altLang="zh-CN" sz="2800" b="1" kern="1200" cap="none" spc="600" normalizeH="0" baseline="0" noProof="0"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cxnSp>
        <p:nvCxnSpPr>
          <p:cNvPr id="8" name="直接连接符 7"/>
          <p:cNvCxnSpPr/>
          <p:nvPr>
            <p:custDataLst>
              <p:tags r:id="rId19"/>
            </p:custDataLst>
          </p:nvPr>
        </p:nvCxnSpPr>
        <p:spPr>
          <a:xfrm>
            <a:off x="4594394" y="3566766"/>
            <a:ext cx="16208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>
            <p:custDataLst>
              <p:tags r:id="rId20"/>
            </p:custDataLst>
          </p:nvPr>
        </p:nvSpPr>
        <p:spPr>
          <a:xfrm>
            <a:off x="5451645" y="3584229"/>
            <a:ext cx="77311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32</a:t>
            </a:r>
            <a:endParaRPr kumimoji="0" lang="en-US" altLang="zh-CN" sz="2800" b="1" kern="1200" cap="none" spc="600" normalizeH="0" baseline="0" noProof="0"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7" name="文本框 26"/>
          <p:cNvSpPr txBox="1"/>
          <p:nvPr>
            <p:custDataLst>
              <p:tags r:id="rId21"/>
            </p:custDataLst>
          </p:nvPr>
        </p:nvSpPr>
        <p:spPr>
          <a:xfrm>
            <a:off x="5165894" y="3584228"/>
            <a:ext cx="4191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6</a:t>
            </a:r>
            <a:endParaRPr lang="en-US" altLang="zh-CN" sz="2800" b="1"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22"/>
            </p:custDataLst>
          </p:nvPr>
        </p:nvSpPr>
        <p:spPr>
          <a:xfrm>
            <a:off x="7988469" y="2693642"/>
            <a:ext cx="11334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532</a:t>
            </a:r>
            <a:endParaRPr kumimoji="0" lang="en-US" altLang="zh-CN" sz="2800" b="1" kern="1200" cap="none" spc="600" normalizeH="0" baseline="0" noProof="0"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9" name="文本框 28"/>
          <p:cNvSpPr txBox="1"/>
          <p:nvPr>
            <p:custDataLst>
              <p:tags r:id="rId23"/>
            </p:custDataLst>
          </p:nvPr>
        </p:nvSpPr>
        <p:spPr>
          <a:xfrm>
            <a:off x="7548731" y="3117504"/>
            <a:ext cx="1633539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－</a:t>
            </a:r>
            <a:r>
              <a:rPr kumimoji="0" lang="en-US" altLang="zh-CN" sz="2800" b="1" kern="1200" cap="none" spc="600" normalizeH="0" baseline="0" noProof="0">
                <a:latin typeface="Times New Roman" panose="02020603050405020304"/>
                <a:ea typeface="楷体" panose="02010609060101010101" pitchFamily="49" charset="-122"/>
                <a:cs typeface="+mn-cs"/>
                <a:sym typeface="+mn-ea"/>
              </a:rPr>
              <a:t>416</a:t>
            </a:r>
            <a:endParaRPr kumimoji="0" lang="en-US" altLang="zh-CN" sz="2800" b="1" kern="1200" cap="none" spc="600" normalizeH="0" baseline="0" noProof="0">
              <a:latin typeface="Times New Roman" panose="02020603050405020304"/>
              <a:ea typeface="楷体" panose="02010609060101010101" pitchFamily="49" charset="-122"/>
              <a:cs typeface="+mn-cs"/>
              <a:sym typeface="+mn-ea"/>
            </a:endParaRPr>
          </a:p>
        </p:txBody>
      </p:sp>
      <p:cxnSp>
        <p:nvCxnSpPr>
          <p:cNvPr id="30" name="直接连接符 29"/>
          <p:cNvCxnSpPr/>
          <p:nvPr>
            <p:custDataLst>
              <p:tags r:id="rId24"/>
            </p:custDataLst>
          </p:nvPr>
        </p:nvCxnSpPr>
        <p:spPr>
          <a:xfrm>
            <a:off x="7563017" y="3631853"/>
            <a:ext cx="16192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>
            <p:custDataLst>
              <p:tags r:id="rId25"/>
            </p:custDataLst>
          </p:nvPr>
        </p:nvSpPr>
        <p:spPr>
          <a:xfrm>
            <a:off x="8528219" y="3612803"/>
            <a:ext cx="474663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4</a:t>
            </a:r>
            <a:endParaRPr lang="en-US" altLang="zh-CN" sz="2800" b="1"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2" name="文本框 31"/>
          <p:cNvSpPr txBox="1"/>
          <p:nvPr>
            <p:custDataLst>
              <p:tags r:id="rId26"/>
            </p:custDataLst>
          </p:nvPr>
        </p:nvSpPr>
        <p:spPr>
          <a:xfrm>
            <a:off x="8269457" y="3608043"/>
            <a:ext cx="47466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2</a:t>
            </a:r>
            <a:endParaRPr lang="en-US" altLang="zh-CN" sz="2800" b="1"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27"/>
            </p:custDataLst>
          </p:nvPr>
        </p:nvSpPr>
        <p:spPr>
          <a:xfrm>
            <a:off x="7986882" y="3612803"/>
            <a:ext cx="474663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2</a:t>
            </a:r>
            <a:endParaRPr lang="en-US" altLang="zh-CN" sz="2800" b="1"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4" name="椭圆 33"/>
          <p:cNvSpPr/>
          <p:nvPr>
            <p:custDataLst>
              <p:tags r:id="rId28"/>
            </p:custDataLst>
          </p:nvPr>
        </p:nvSpPr>
        <p:spPr>
          <a:xfrm>
            <a:off x="5343694" y="2687293"/>
            <a:ext cx="36513" cy="365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6" name="文本框 35"/>
          <p:cNvSpPr txBox="1"/>
          <p:nvPr>
            <p:custDataLst>
              <p:tags r:id="rId29"/>
            </p:custDataLst>
          </p:nvPr>
        </p:nvSpPr>
        <p:spPr>
          <a:xfrm>
            <a:off x="5165894" y="3590578"/>
            <a:ext cx="4191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8" name="椭圆 37"/>
          <p:cNvSpPr/>
          <p:nvPr>
            <p:custDataLst>
              <p:tags r:id="rId30"/>
            </p:custDataLst>
          </p:nvPr>
        </p:nvSpPr>
        <p:spPr>
          <a:xfrm>
            <a:off x="8413920" y="2703168"/>
            <a:ext cx="36513" cy="365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9" name="文本框 38"/>
          <p:cNvSpPr txBox="1"/>
          <p:nvPr>
            <p:custDataLst>
              <p:tags r:id="rId31"/>
            </p:custDataLst>
          </p:nvPr>
        </p:nvSpPr>
        <p:spPr>
          <a:xfrm>
            <a:off x="8542506" y="3592166"/>
            <a:ext cx="474663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0" name="文本框 39"/>
          <p:cNvSpPr txBox="1"/>
          <p:nvPr>
            <p:custDataLst>
              <p:tags r:id="rId32"/>
            </p:custDataLst>
          </p:nvPr>
        </p:nvSpPr>
        <p:spPr>
          <a:xfrm>
            <a:off x="8269457" y="3592166"/>
            <a:ext cx="47466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1" name="文本框 40"/>
          <p:cNvSpPr txBox="1"/>
          <p:nvPr>
            <p:custDataLst>
              <p:tags r:id="rId33"/>
            </p:custDataLst>
          </p:nvPr>
        </p:nvSpPr>
        <p:spPr>
          <a:xfrm>
            <a:off x="7985294" y="3592166"/>
            <a:ext cx="47466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27" grpId="0"/>
      <p:bldP spid="31" grpId="0"/>
      <p:bldP spid="32" grpId="0"/>
      <p:bldP spid="33" grpId="0"/>
      <p:bldP spid="34" grpId="0" animBg="1"/>
      <p:bldP spid="36" grpId="0"/>
      <p:bldP spid="38" grpId="0" animBg="1"/>
      <p:bldP spid="39" grpId="0"/>
      <p:bldP spid="40" grpId="0"/>
      <p:bldP spid="41" grpId="0"/>
    </p:bldLst>
  </p:timing>
</p:sld>
</file>

<file path=ppt/tags/tag1.xml><?xml version="1.0" encoding="utf-8"?>
<p:tagLst xmlns:p="http://schemas.openxmlformats.org/presentationml/2006/main">
  <p:tag name="AS_UNIQUEID" val="437"/>
</p:tagLst>
</file>

<file path=ppt/tags/tag10.xml><?xml version="1.0" encoding="utf-8"?>
<p:tagLst xmlns:p="http://schemas.openxmlformats.org/presentationml/2006/main">
  <p:tag name="AS_UNIQUEID" val="447"/>
</p:tagLst>
</file>

<file path=ppt/tags/tag100.xml><?xml version="1.0" encoding="utf-8"?>
<p:tagLst xmlns:p="http://schemas.openxmlformats.org/presentationml/2006/main">
  <p:tag name="AS_UNIQUEID" val="561"/>
</p:tagLst>
</file>

<file path=ppt/tags/tag101.xml><?xml version="1.0" encoding="utf-8"?>
<p:tagLst xmlns:p="http://schemas.openxmlformats.org/presentationml/2006/main">
  <p:tag name="AS_UNIQUEID" val="562"/>
</p:tagLst>
</file>

<file path=ppt/tags/tag102.xml><?xml version="1.0" encoding="utf-8"?>
<p:tagLst xmlns:p="http://schemas.openxmlformats.org/presentationml/2006/main">
  <p:tag name="AS_UNIQUEID" val="563"/>
</p:tagLst>
</file>

<file path=ppt/tags/tag103.xml><?xml version="1.0" encoding="utf-8"?>
<p:tagLst xmlns:p="http://schemas.openxmlformats.org/presentationml/2006/main">
  <p:tag name="AS_UNIQUEID" val="564"/>
</p:tagLst>
</file>

<file path=ppt/tags/tag104.xml><?xml version="1.0" encoding="utf-8"?>
<p:tagLst xmlns:p="http://schemas.openxmlformats.org/presentationml/2006/main">
  <p:tag name="AS_UNIQUEID" val="565"/>
</p:tagLst>
</file>

<file path=ppt/tags/tag105.xml><?xml version="1.0" encoding="utf-8"?>
<p:tagLst xmlns:p="http://schemas.openxmlformats.org/presentationml/2006/main">
  <p:tag name="AS_UNIQUEID" val="566"/>
</p:tagLst>
</file>

<file path=ppt/tags/tag106.xml><?xml version="1.0" encoding="utf-8"?>
<p:tagLst xmlns:p="http://schemas.openxmlformats.org/presentationml/2006/main">
  <p:tag name="AS_UNIQUEID" val="542"/>
</p:tagLst>
</file>

<file path=ppt/tags/tag107.xml><?xml version="1.0" encoding="utf-8"?>
<p:tagLst xmlns:p="http://schemas.openxmlformats.org/presentationml/2006/main">
  <p:tag name="AS_UNIQUEID" val="543"/>
</p:tagLst>
</file>

<file path=ppt/tags/tag108.xml><?xml version="1.0" encoding="utf-8"?>
<p:tagLst xmlns:p="http://schemas.openxmlformats.org/presentationml/2006/main">
  <p:tag name="AS_UNIQUEID" val="572"/>
</p:tagLst>
</file>

<file path=ppt/tags/tag109.xml><?xml version="1.0" encoding="utf-8"?>
<p:tagLst xmlns:p="http://schemas.openxmlformats.org/presentationml/2006/main">
  <p:tag name="AS_UNIQUEID" val="573"/>
</p:tagLst>
</file>

<file path=ppt/tags/tag11.xml><?xml version="1.0" encoding="utf-8"?>
<p:tagLst xmlns:p="http://schemas.openxmlformats.org/presentationml/2006/main">
  <p:tag name="AS_UNIQUEID" val="449"/>
</p:tagLst>
</file>

<file path=ppt/tags/tag110.xml><?xml version="1.0" encoding="utf-8"?>
<p:tagLst xmlns:p="http://schemas.openxmlformats.org/presentationml/2006/main">
  <p:tag name="AS_UNIQUEID" val="574"/>
</p:tagLst>
</file>

<file path=ppt/tags/tag111.xml><?xml version="1.0" encoding="utf-8"?>
<p:tagLst xmlns:p="http://schemas.openxmlformats.org/presentationml/2006/main">
  <p:tag name="AS_UNIQUEID" val="575"/>
</p:tagLst>
</file>

<file path=ppt/tags/tag112.xml><?xml version="1.0" encoding="utf-8"?>
<p:tagLst xmlns:p="http://schemas.openxmlformats.org/presentationml/2006/main">
  <p:tag name="AS_UNIQUEID" val="576"/>
</p:tagLst>
</file>

<file path=ppt/tags/tag113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114.xml><?xml version="1.0" encoding="utf-8"?>
<p:tagLst xmlns:p="http://schemas.openxmlformats.org/presentationml/2006/main">
  <p:tag name="AS_UNIQUEID" val="568"/>
</p:tagLst>
</file>

<file path=ppt/tags/tag115.xml><?xml version="1.0" encoding="utf-8"?>
<p:tagLst xmlns:p="http://schemas.openxmlformats.org/presentationml/2006/main">
  <p:tag name="AS_UNIQUEID" val="569"/>
</p:tagLst>
</file>

<file path=ppt/tags/tag116.xml><?xml version="1.0" encoding="utf-8"?>
<p:tagLst xmlns:p="http://schemas.openxmlformats.org/presentationml/2006/main">
  <p:tag name="AS_UNIQUEID" val="570"/>
</p:tagLst>
</file>

<file path=ppt/tags/tag117.xml><?xml version="1.0" encoding="utf-8"?>
<p:tagLst xmlns:p="http://schemas.openxmlformats.org/presentationml/2006/main">
  <p:tag name="AS_UNIQUEID" val="128"/>
</p:tagLst>
</file>

<file path=ppt/tags/tag118.xml><?xml version="1.0" encoding="utf-8"?>
<p:tagLst xmlns:p="http://schemas.openxmlformats.org/presentationml/2006/main">
  <p:tag name="AS_UNIQUEID" val="129"/>
</p:tagLst>
</file>

<file path=ppt/tags/tag119.xml><?xml version="1.0" encoding="utf-8"?>
<p:tagLst xmlns:p="http://schemas.openxmlformats.org/presentationml/2006/main">
  <p:tag name="AS_UNIQUEID" val="130"/>
</p:tagLst>
</file>

<file path=ppt/tags/tag12.xml><?xml version="1.0" encoding="utf-8"?>
<p:tagLst xmlns:p="http://schemas.openxmlformats.org/presentationml/2006/main">
  <p:tag name="AS_UNIQUEID" val="450"/>
</p:tagLst>
</file>

<file path=ppt/tags/tag120.xml><?xml version="1.0" encoding="utf-8"?>
<p:tagLst xmlns:p="http://schemas.openxmlformats.org/presentationml/2006/main">
  <p:tag name="AS_UNIQUEID" val="131"/>
</p:tagLst>
</file>

<file path=ppt/tags/tag121.xml><?xml version="1.0" encoding="utf-8"?>
<p:tagLst xmlns:p="http://schemas.openxmlformats.org/presentationml/2006/main">
  <p:tag name="AS_UNIQUEID" val="132"/>
</p:tagLst>
</file>

<file path=ppt/tags/tag122.xml><?xml version="1.0" encoding="utf-8"?>
<p:tagLst xmlns:p="http://schemas.openxmlformats.org/presentationml/2006/main">
  <p:tag name="AS_UNIQUEID" val="133"/>
  <p:tag name="WM_BEAUTIFY_ZORDER_FLAG_TAG" val="3"/>
</p:tagLst>
</file>

<file path=ppt/tags/tag123.xml><?xml version="1.0" encoding="utf-8"?>
<p:tagLst xmlns:p="http://schemas.openxmlformats.org/presentationml/2006/main">
  <p:tag name="AS_UNIQUEID" val="134"/>
</p:tagLst>
</file>

<file path=ppt/tags/tag124.xml><?xml version="1.0" encoding="utf-8"?>
<p:tagLst xmlns:p="http://schemas.openxmlformats.org/presentationml/2006/main">
  <p:tag name="AS_UNIQUEID" val="135"/>
</p:tagLst>
</file>

<file path=ppt/tags/tag125.xml><?xml version="1.0" encoding="utf-8"?>
<p:tagLst xmlns:p="http://schemas.openxmlformats.org/presentationml/2006/main">
  <p:tag name="AS_UNIQUEID" val="136"/>
</p:tagLst>
</file>

<file path=ppt/tags/tag126.xml><?xml version="1.0" encoding="utf-8"?>
<p:tagLst xmlns:p="http://schemas.openxmlformats.org/presentationml/2006/main">
  <p:tag name="AS_UNIQUEID" val="137"/>
</p:tagLst>
</file>

<file path=ppt/tags/tag127.xml><?xml version="1.0" encoding="utf-8"?>
<p:tagLst xmlns:p="http://schemas.openxmlformats.org/presentationml/2006/main">
  <p:tag name="AS_UNIQUEID" val="138"/>
</p:tagLst>
</file>

<file path=ppt/tags/tag128.xml><?xml version="1.0" encoding="utf-8"?>
<p:tagLst xmlns:p="http://schemas.openxmlformats.org/presentationml/2006/main">
  <p:tag name="AS_UNIQUEID" val="139"/>
</p:tagLst>
</file>

<file path=ppt/tags/tag129.xml><?xml version="1.0" encoding="utf-8"?>
<p:tagLst xmlns:p="http://schemas.openxmlformats.org/presentationml/2006/main">
  <p:tag name="AS_UNIQUEID" val="140"/>
</p:tagLst>
</file>

<file path=ppt/tags/tag13.xml><?xml version="1.0" encoding="utf-8"?>
<p:tagLst xmlns:p="http://schemas.openxmlformats.org/presentationml/2006/main">
  <p:tag name="AS_UNIQUEID" val="451"/>
</p:tagLst>
</file>

<file path=ppt/tags/tag130.xml><?xml version="1.0" encoding="utf-8"?>
<p:tagLst xmlns:p="http://schemas.openxmlformats.org/presentationml/2006/main">
  <p:tag name="AS_UNIQUEID" val="141"/>
</p:tagLst>
</file>

<file path=ppt/tags/tag131.xml><?xml version="1.0" encoding="utf-8"?>
<p:tagLst xmlns:p="http://schemas.openxmlformats.org/presentationml/2006/main">
  <p:tag name="AS_UNIQUEID" val="142"/>
</p:tagLst>
</file>

<file path=ppt/tags/tag132.xml><?xml version="1.0" encoding="utf-8"?>
<p:tagLst xmlns:p="http://schemas.openxmlformats.org/presentationml/2006/main">
  <p:tag name="AS_UNIQUEID" val="143"/>
</p:tagLst>
</file>

<file path=ppt/tags/tag133.xml><?xml version="1.0" encoding="utf-8"?>
<p:tagLst xmlns:p="http://schemas.openxmlformats.org/presentationml/2006/main">
  <p:tag name="AS_UNIQUEID" val="144"/>
</p:tagLst>
</file>

<file path=ppt/tags/tag134.xml><?xml version="1.0" encoding="utf-8"?>
<p:tagLst xmlns:p="http://schemas.openxmlformats.org/presentationml/2006/main">
  <p:tag name="AS_UNIQUEID" val="145"/>
</p:tagLst>
</file>

<file path=ppt/tags/tag135.xml><?xml version="1.0" encoding="utf-8"?>
<p:tagLst xmlns:p="http://schemas.openxmlformats.org/presentationml/2006/main">
  <p:tag name="AS_UNIQUEID" val="146"/>
</p:tagLst>
</file>

<file path=ppt/tags/tag136.xml><?xml version="1.0" encoding="utf-8"?>
<p:tagLst xmlns:p="http://schemas.openxmlformats.org/presentationml/2006/main">
  <p:tag name="AS_UNIQUEID" val="147"/>
</p:tagLst>
</file>

<file path=ppt/tags/tag137.xml><?xml version="1.0" encoding="utf-8"?>
<p:tagLst xmlns:p="http://schemas.openxmlformats.org/presentationml/2006/main">
  <p:tag name="AS_UNIQUEID" val="148"/>
</p:tagLst>
</file>

<file path=ppt/tags/tag138.xml><?xml version="1.0" encoding="utf-8"?>
<p:tagLst xmlns:p="http://schemas.openxmlformats.org/presentationml/2006/main">
  <p:tag name="AS_UNIQUEID" val="149"/>
</p:tagLst>
</file>

<file path=ppt/tags/tag139.xml><?xml version="1.0" encoding="utf-8"?>
<p:tagLst xmlns:p="http://schemas.openxmlformats.org/presentationml/2006/main">
  <p:tag name="AS_UNIQUEID" val="150"/>
</p:tagLst>
</file>

<file path=ppt/tags/tag14.xml><?xml version="1.0" encoding="utf-8"?>
<p:tagLst xmlns:p="http://schemas.openxmlformats.org/presentationml/2006/main">
  <p:tag name="AS_UNIQUEID" val="452"/>
</p:tagLst>
</file>

<file path=ppt/tags/tag140.xml><?xml version="1.0" encoding="utf-8"?>
<p:tagLst xmlns:p="http://schemas.openxmlformats.org/presentationml/2006/main">
  <p:tag name="AS_UNIQUEID" val="151"/>
</p:tagLst>
</file>

<file path=ppt/tags/tag141.xml><?xml version="1.0" encoding="utf-8"?>
<p:tagLst xmlns:p="http://schemas.openxmlformats.org/presentationml/2006/main">
  <p:tag name="AS_UNIQUEID" val="152"/>
</p:tagLst>
</file>

<file path=ppt/tags/tag142.xml><?xml version="1.0" encoding="utf-8"?>
<p:tagLst xmlns:p="http://schemas.openxmlformats.org/presentationml/2006/main">
  <p:tag name="AS_UNIQUEID" val="153"/>
</p:tagLst>
</file>

<file path=ppt/tags/tag143.xml><?xml version="1.0" encoding="utf-8"?>
<p:tagLst xmlns:p="http://schemas.openxmlformats.org/presentationml/2006/main">
  <p:tag name="AS_UNIQUEID" val="154"/>
</p:tagLst>
</file>

<file path=ppt/tags/tag144.xml><?xml version="1.0" encoding="utf-8"?>
<p:tagLst xmlns:p="http://schemas.openxmlformats.org/presentationml/2006/main">
  <p:tag name="AS_UNIQUEID" val="155"/>
</p:tagLst>
</file>

<file path=ppt/tags/tag145.xml><?xml version="1.0" encoding="utf-8"?>
<p:tagLst xmlns:p="http://schemas.openxmlformats.org/presentationml/2006/main">
  <p:tag name="AS_UNIQUEID" val="156"/>
</p:tagLst>
</file>

<file path=ppt/tags/tag146.xml><?xml version="1.0" encoding="utf-8"?>
<p:tagLst xmlns:p="http://schemas.openxmlformats.org/presentationml/2006/main">
  <p:tag name="AS_UNIQUEID" val="157"/>
</p:tagLst>
</file>

<file path=ppt/tags/tag147.xml><?xml version="1.0" encoding="utf-8"?>
<p:tagLst xmlns:p="http://schemas.openxmlformats.org/presentationml/2006/main">
  <p:tag name="AS_UNIQUEID" val="158"/>
</p:tagLst>
</file>

<file path=ppt/tags/tag148.xml><?xml version="1.0" encoding="utf-8"?>
<p:tagLst xmlns:p="http://schemas.openxmlformats.org/presentationml/2006/main">
  <p:tag name="AS_UNIQUEID" val="159"/>
</p:tagLst>
</file>

<file path=ppt/tags/tag149.xml><?xml version="1.0" encoding="utf-8"?>
<p:tagLst xmlns:p="http://schemas.openxmlformats.org/presentationml/2006/main">
  <p:tag name="AS_UNIQUEID" val="160"/>
</p:tagLst>
</file>

<file path=ppt/tags/tag15.xml><?xml version="1.0" encoding="utf-8"?>
<p:tagLst xmlns:p="http://schemas.openxmlformats.org/presentationml/2006/main">
  <p:tag name="AS_UNIQUEID" val="453"/>
</p:tagLst>
</file>

<file path=ppt/tags/tag150.xml><?xml version="1.0" encoding="utf-8"?>
<p:tagLst xmlns:p="http://schemas.openxmlformats.org/presentationml/2006/main">
  <p:tag name="AS_UNIQUEID" val="161"/>
</p:tagLst>
</file>

<file path=ppt/tags/tag151.xml><?xml version="1.0" encoding="utf-8"?>
<p:tagLst xmlns:p="http://schemas.openxmlformats.org/presentationml/2006/main">
  <p:tag name="AS_UNIQUEID" val="162"/>
</p:tagLst>
</file>

<file path=ppt/tags/tag152.xml><?xml version="1.0" encoding="utf-8"?>
<p:tagLst xmlns:p="http://schemas.openxmlformats.org/presentationml/2006/main">
  <p:tag name="AS_UNIQUEID" val="163"/>
</p:tagLst>
</file>

<file path=ppt/tags/tag153.xml><?xml version="1.0" encoding="utf-8"?>
<p:tagLst xmlns:p="http://schemas.openxmlformats.org/presentationml/2006/main">
  <p:tag name="AS_UNIQUEID" val="164"/>
</p:tagLst>
</file>

<file path=ppt/tags/tag154.xml><?xml version="1.0" encoding="utf-8"?>
<p:tagLst xmlns:p="http://schemas.openxmlformats.org/presentationml/2006/main">
  <p:tag name="AS_UNIQUEID" val="165"/>
</p:tagLst>
</file>

<file path=ppt/tags/tag155.xml><?xml version="1.0" encoding="utf-8"?>
<p:tagLst xmlns:p="http://schemas.openxmlformats.org/presentationml/2006/main">
  <p:tag name="AS_UNIQUEID" val="166"/>
</p:tagLst>
</file>

<file path=ppt/tags/tag156.xml><?xml version="1.0" encoding="utf-8"?>
<p:tagLst xmlns:p="http://schemas.openxmlformats.org/presentationml/2006/main">
  <p:tag name="AS_UNIQUEID" val="167"/>
</p:tagLst>
</file>

<file path=ppt/tags/tag157.xml><?xml version="1.0" encoding="utf-8"?>
<p:tagLst xmlns:p="http://schemas.openxmlformats.org/presentationml/2006/main">
  <p:tag name="AS_UNIQUEID" val="168"/>
</p:tagLst>
</file>

<file path=ppt/tags/tag158.xml><?xml version="1.0" encoding="utf-8"?>
<p:tagLst xmlns:p="http://schemas.openxmlformats.org/presentationml/2006/main">
  <p:tag name="AS_UNIQUEID" val="169"/>
</p:tagLst>
</file>

<file path=ppt/tags/tag159.xml><?xml version="1.0" encoding="utf-8"?>
<p:tagLst xmlns:p="http://schemas.openxmlformats.org/presentationml/2006/main">
  <p:tag name="AS_UNIQUEID" val="170"/>
</p:tagLst>
</file>

<file path=ppt/tags/tag16.xml><?xml version="1.0" encoding="utf-8"?>
<p:tagLst xmlns:p="http://schemas.openxmlformats.org/presentationml/2006/main">
  <p:tag name="AS_UNIQUEID" val="455"/>
</p:tagLst>
</file>

<file path=ppt/tags/tag160.xml><?xml version="1.0" encoding="utf-8"?>
<p:tagLst xmlns:p="http://schemas.openxmlformats.org/presentationml/2006/main">
  <p:tag name="AS_UNIQUEID" val="171"/>
</p:tagLst>
</file>

<file path=ppt/tags/tag161.xml><?xml version="1.0" encoding="utf-8"?>
<p:tagLst xmlns:p="http://schemas.openxmlformats.org/presentationml/2006/main">
  <p:tag name="AS_UNIQUEID" val="172"/>
</p:tagLst>
</file>

<file path=ppt/tags/tag162.xml><?xml version="1.0" encoding="utf-8"?>
<p:tagLst xmlns:p="http://schemas.openxmlformats.org/presentationml/2006/main">
  <p:tag name="AS_UNIQUEID" val="173"/>
</p:tagLst>
</file>

<file path=ppt/tags/tag163.xml><?xml version="1.0" encoding="utf-8"?>
<p:tagLst xmlns:p="http://schemas.openxmlformats.org/presentationml/2006/main">
  <p:tag name="AS_UNIQUEID" val="174"/>
</p:tagLst>
</file>

<file path=ppt/tags/tag164.xml><?xml version="1.0" encoding="utf-8"?>
<p:tagLst xmlns:p="http://schemas.openxmlformats.org/presentationml/2006/main">
  <p:tag name="AS_UNIQUEID" val="175"/>
</p:tagLst>
</file>

<file path=ppt/tags/tag165.xml><?xml version="1.0" encoding="utf-8"?>
<p:tagLst xmlns:p="http://schemas.openxmlformats.org/presentationml/2006/main">
  <p:tag name="AS_UNIQUEID" val="176"/>
</p:tagLst>
</file>

<file path=ppt/tags/tag166.xml><?xml version="1.0" encoding="utf-8"?>
<p:tagLst xmlns:p="http://schemas.openxmlformats.org/presentationml/2006/main">
  <p:tag name="AS_UNIQUEID" val="177"/>
</p:tagLst>
</file>

<file path=ppt/tags/tag167.xml><?xml version="1.0" encoding="utf-8"?>
<p:tagLst xmlns:p="http://schemas.openxmlformats.org/presentationml/2006/main">
  <p:tag name="AS_UNIQUEID" val="178"/>
</p:tagLst>
</file>

<file path=ppt/tags/tag168.xml><?xml version="1.0" encoding="utf-8"?>
<p:tagLst xmlns:p="http://schemas.openxmlformats.org/presentationml/2006/main">
  <p:tag name="AS_UNIQUEID" val="179"/>
</p:tagLst>
</file>

<file path=ppt/tags/tag169.xml><?xml version="1.0" encoding="utf-8"?>
<p:tagLst xmlns:p="http://schemas.openxmlformats.org/presentationml/2006/main">
  <p:tag name="AS_UNIQUEID" val="180"/>
</p:tagLst>
</file>

<file path=ppt/tags/tag17.xml><?xml version="1.0" encoding="utf-8"?>
<p:tagLst xmlns:p="http://schemas.openxmlformats.org/presentationml/2006/main">
  <p:tag name="AS_UNIQUEID" val="456"/>
</p:tagLst>
</file>

<file path=ppt/tags/tag170.xml><?xml version="1.0" encoding="utf-8"?>
<p:tagLst xmlns:p="http://schemas.openxmlformats.org/presentationml/2006/main">
  <p:tag name="AS_UNIQUEID" val="181"/>
</p:tagLst>
</file>

<file path=ppt/tags/tag171.xml><?xml version="1.0" encoding="utf-8"?>
<p:tagLst xmlns:p="http://schemas.openxmlformats.org/presentationml/2006/main">
  <p:tag name="AS_UNIQUEID" val="182"/>
</p:tagLst>
</file>

<file path=ppt/tags/tag172.xml><?xml version="1.0" encoding="utf-8"?>
<p:tagLst xmlns:p="http://schemas.openxmlformats.org/presentationml/2006/main">
  <p:tag name="AS_UNIQUEID" val="183"/>
</p:tagLst>
</file>

<file path=ppt/tags/tag173.xml><?xml version="1.0" encoding="utf-8"?>
<p:tagLst xmlns:p="http://schemas.openxmlformats.org/presentationml/2006/main">
  <p:tag name="AS_UNIQUEID" val="184"/>
</p:tagLst>
</file>

<file path=ppt/tags/tag174.xml><?xml version="1.0" encoding="utf-8"?>
<p:tagLst xmlns:p="http://schemas.openxmlformats.org/presentationml/2006/main">
  <p:tag name="AS_UNIQUEID" val="185"/>
</p:tagLst>
</file>

<file path=ppt/tags/tag175.xml><?xml version="1.0" encoding="utf-8"?>
<p:tagLst xmlns:p="http://schemas.openxmlformats.org/presentationml/2006/main">
  <p:tag name="AS_UNIQUEID" val="186"/>
</p:tagLst>
</file>

<file path=ppt/tags/tag176.xml><?xml version="1.0" encoding="utf-8"?>
<p:tagLst xmlns:p="http://schemas.openxmlformats.org/presentationml/2006/main">
  <p:tag name="AS_UNIQUEID" val="187"/>
</p:tagLst>
</file>

<file path=ppt/tags/tag177.xml><?xml version="1.0" encoding="utf-8"?>
<p:tagLst xmlns:p="http://schemas.openxmlformats.org/presentationml/2006/main">
  <p:tag name="AS_UNIQUEID" val="188"/>
  <p:tag name="WM_BEAUTIFY_ZORDER_FLAG_TAG" val="3"/>
</p:tagLst>
</file>

<file path=ppt/tags/tag178.xml><?xml version="1.0" encoding="utf-8"?>
<p:tagLst xmlns:p="http://schemas.openxmlformats.org/presentationml/2006/main">
  <p:tag name="AS_UNIQUEID" val="189"/>
</p:tagLst>
</file>

<file path=ppt/tags/tag179.xml><?xml version="1.0" encoding="utf-8"?>
<p:tagLst xmlns:p="http://schemas.openxmlformats.org/presentationml/2006/main">
  <p:tag name="AS_UNIQUEID" val="190"/>
</p:tagLst>
</file>

<file path=ppt/tags/tag18.xml><?xml version="1.0" encoding="utf-8"?>
<p:tagLst xmlns:p="http://schemas.openxmlformats.org/presentationml/2006/main">
  <p:tag name="AS_UNIQUEID" val="457"/>
</p:tagLst>
</file>

<file path=ppt/tags/tag180.xml><?xml version="1.0" encoding="utf-8"?>
<p:tagLst xmlns:p="http://schemas.openxmlformats.org/presentationml/2006/main">
  <p:tag name="AS_UNIQUEID" val="191"/>
</p:tagLst>
</file>

<file path=ppt/tags/tag181.xml><?xml version="1.0" encoding="utf-8"?>
<p:tagLst xmlns:p="http://schemas.openxmlformats.org/presentationml/2006/main">
  <p:tag name="AS_UNIQUEID" val="192"/>
</p:tagLst>
</file>

<file path=ppt/tags/tag182.xml><?xml version="1.0" encoding="utf-8"?>
<p:tagLst xmlns:p="http://schemas.openxmlformats.org/presentationml/2006/main">
  <p:tag name="AS_UNIQUEID" val="193"/>
</p:tagLst>
</file>

<file path=ppt/tags/tag183.xml><?xml version="1.0" encoding="utf-8"?>
<p:tagLst xmlns:p="http://schemas.openxmlformats.org/presentationml/2006/main">
  <p:tag name="AS_UNIQUEID" val="194"/>
</p:tagLst>
</file>

<file path=ppt/tags/tag184.xml><?xml version="1.0" encoding="utf-8"?>
<p:tagLst xmlns:p="http://schemas.openxmlformats.org/presentationml/2006/main">
  <p:tag name="AS_UNIQUEID" val="195"/>
</p:tagLst>
</file>

<file path=ppt/tags/tag185.xml><?xml version="1.0" encoding="utf-8"?>
<p:tagLst xmlns:p="http://schemas.openxmlformats.org/presentationml/2006/main">
  <p:tag name="AS_UNIQUEID" val="196"/>
</p:tagLst>
</file>

<file path=ppt/tags/tag186.xml><?xml version="1.0" encoding="utf-8"?>
<p:tagLst xmlns:p="http://schemas.openxmlformats.org/presentationml/2006/main">
  <p:tag name="AS_UNIQUEID" val="197"/>
</p:tagLst>
</file>

<file path=ppt/tags/tag187.xml><?xml version="1.0" encoding="utf-8"?>
<p:tagLst xmlns:p="http://schemas.openxmlformats.org/presentationml/2006/main">
  <p:tag name="AS_UNIQUEID" val="198"/>
</p:tagLst>
</file>

<file path=ppt/tags/tag188.xml><?xml version="1.0" encoding="utf-8"?>
<p:tagLst xmlns:p="http://schemas.openxmlformats.org/presentationml/2006/main">
  <p:tag name="AS_UNIQUEID" val="199"/>
</p:tagLst>
</file>

<file path=ppt/tags/tag189.xml><?xml version="1.0" encoding="utf-8"?>
<p:tagLst xmlns:p="http://schemas.openxmlformats.org/presentationml/2006/main">
  <p:tag name="AS_UNIQUEID" val="200"/>
</p:tagLst>
</file>

<file path=ppt/tags/tag19.xml><?xml version="1.0" encoding="utf-8"?>
<p:tagLst xmlns:p="http://schemas.openxmlformats.org/presentationml/2006/main">
  <p:tag name="AS_UNIQUEID" val="458"/>
</p:tagLst>
</file>

<file path=ppt/tags/tag190.xml><?xml version="1.0" encoding="utf-8"?>
<p:tagLst xmlns:p="http://schemas.openxmlformats.org/presentationml/2006/main">
  <p:tag name="AS_UNIQUEID" val="201"/>
</p:tagLst>
</file>

<file path=ppt/tags/tag191.xml><?xml version="1.0" encoding="utf-8"?>
<p:tagLst xmlns:p="http://schemas.openxmlformats.org/presentationml/2006/main">
  <p:tag name="AS_UNIQUEID" val="202"/>
</p:tagLst>
</file>

<file path=ppt/tags/tag192.xml><?xml version="1.0" encoding="utf-8"?>
<p:tagLst xmlns:p="http://schemas.openxmlformats.org/presentationml/2006/main">
  <p:tag name="AS_UNIQUEID" val="203"/>
</p:tagLst>
</file>

<file path=ppt/tags/tag193.xml><?xml version="1.0" encoding="utf-8"?>
<p:tagLst xmlns:p="http://schemas.openxmlformats.org/presentationml/2006/main">
  <p:tag name="AS_UNIQUEID" val="204"/>
</p:tagLst>
</file>

<file path=ppt/tags/tag194.xml><?xml version="1.0" encoding="utf-8"?>
<p:tagLst xmlns:p="http://schemas.openxmlformats.org/presentationml/2006/main">
  <p:tag name="AS_UNIQUEID" val="205"/>
</p:tagLst>
</file>

<file path=ppt/tags/tag195.xml><?xml version="1.0" encoding="utf-8"?>
<p:tagLst xmlns:p="http://schemas.openxmlformats.org/presentationml/2006/main">
  <p:tag name="AS_UNIQUEID" val="206"/>
</p:tagLst>
</file>

<file path=ppt/tags/tag196.xml><?xml version="1.0" encoding="utf-8"?>
<p:tagLst xmlns:p="http://schemas.openxmlformats.org/presentationml/2006/main">
  <p:tag name="AS_UNIQUEID" val="207"/>
</p:tagLst>
</file>

<file path=ppt/tags/tag197.xml><?xml version="1.0" encoding="utf-8"?>
<p:tagLst xmlns:p="http://schemas.openxmlformats.org/presentationml/2006/main">
  <p:tag name="AS_UNIQUEID" val="124"/>
</p:tagLst>
</file>

<file path=ppt/tags/tag198.xml><?xml version="1.0" encoding="utf-8"?>
<p:tagLst xmlns:p="http://schemas.openxmlformats.org/presentationml/2006/main">
  <p:tag name="AS_UNIQUEID" val="125"/>
</p:tagLst>
</file>

<file path=ppt/tags/tag199.xml><?xml version="1.0" encoding="utf-8"?>
<p:tagLst xmlns:p="http://schemas.openxmlformats.org/presentationml/2006/main">
  <p:tag name="AS_UNIQUEID" val="126"/>
</p:tagLst>
</file>

<file path=ppt/tags/tag2.xml><?xml version="1.0" encoding="utf-8"?>
<p:tagLst xmlns:p="http://schemas.openxmlformats.org/presentationml/2006/main">
  <p:tag name="AS_UNIQUEID" val="438"/>
</p:tagLst>
</file>

<file path=ppt/tags/tag20.xml><?xml version="1.0" encoding="utf-8"?>
<p:tagLst xmlns:p="http://schemas.openxmlformats.org/presentationml/2006/main">
  <p:tag name="AS_UNIQUEID" val="459"/>
</p:tagLst>
</file>

<file path=ppt/tags/tag200.xml><?xml version="1.0" encoding="utf-8"?>
<p:tagLst xmlns:p="http://schemas.openxmlformats.org/presentationml/2006/main">
  <p:tag name="AS_UNIQUEID" val="580"/>
</p:tagLst>
</file>

<file path=ppt/tags/tag201.xml><?xml version="1.0" encoding="utf-8"?>
<p:tagLst xmlns:p="http://schemas.openxmlformats.org/presentationml/2006/main">
  <p:tag name="AS_UNIQUEID" val="581"/>
</p:tagLst>
</file>

<file path=ppt/tags/tag202.xml><?xml version="1.0" encoding="utf-8"?>
<p:tagLst xmlns:p="http://schemas.openxmlformats.org/presentationml/2006/main">
  <p:tag name="AS_UNIQUEID" val="582"/>
</p:tagLst>
</file>

<file path=ppt/tags/tag203.xml><?xml version="1.0" encoding="utf-8"?>
<p:tagLst xmlns:p="http://schemas.openxmlformats.org/presentationml/2006/main">
  <p:tag name="AS_UNIQUEID" val="583"/>
</p:tagLst>
</file>

<file path=ppt/tags/tag204.xml><?xml version="1.0" encoding="utf-8"?>
<p:tagLst xmlns:p="http://schemas.openxmlformats.org/presentationml/2006/main">
  <p:tag name="AS_UNIQUEID" val="584"/>
</p:tagLst>
</file>

<file path=ppt/tags/tag205.xml><?xml version="1.0" encoding="utf-8"?>
<p:tagLst xmlns:p="http://schemas.openxmlformats.org/presentationml/2006/main">
  <p:tag name="AS_UNIQUEID" val="585"/>
</p:tagLst>
</file>

<file path=ppt/tags/tag206.xml><?xml version="1.0" encoding="utf-8"?>
<p:tagLst xmlns:p="http://schemas.openxmlformats.org/presentationml/2006/main">
  <p:tag name="AS_UNIQUEID" val="586"/>
</p:tagLst>
</file>

<file path=ppt/tags/tag207.xml><?xml version="1.0" encoding="utf-8"?>
<p:tagLst xmlns:p="http://schemas.openxmlformats.org/presentationml/2006/main">
  <p:tag name="AS_UNIQUEID" val="587"/>
</p:tagLst>
</file>

<file path=ppt/tags/tag208.xml><?xml version="1.0" encoding="utf-8"?>
<p:tagLst xmlns:p="http://schemas.openxmlformats.org/presentationml/2006/main">
  <p:tag name="AS_UNIQUEID" val="588"/>
</p:tagLst>
</file>

<file path=ppt/tags/tag209.xml><?xml version="1.0" encoding="utf-8"?>
<p:tagLst xmlns:p="http://schemas.openxmlformats.org/presentationml/2006/main">
  <p:tag name="AS_UNIQUEID" val="589"/>
</p:tagLst>
</file>

<file path=ppt/tags/tag21.xml><?xml version="1.0" encoding="utf-8"?>
<p:tagLst xmlns:p="http://schemas.openxmlformats.org/presentationml/2006/main">
  <p:tag name="AS_UNIQUEID" val="460"/>
</p:tagLst>
</file>

<file path=ppt/tags/tag210.xml><?xml version="1.0" encoding="utf-8"?>
<p:tagLst xmlns:p="http://schemas.openxmlformats.org/presentationml/2006/main">
  <p:tag name="AS_UNIQUEID" val="590"/>
</p:tagLst>
</file>

<file path=ppt/tags/tag211.xml><?xml version="1.0" encoding="utf-8"?>
<p:tagLst xmlns:p="http://schemas.openxmlformats.org/presentationml/2006/main">
  <p:tag name="AS_UNIQUEID" val="591"/>
</p:tagLst>
</file>

<file path=ppt/tags/tag212.xml><?xml version="1.0" encoding="utf-8"?>
<p:tagLst xmlns:p="http://schemas.openxmlformats.org/presentationml/2006/main">
  <p:tag name="AS_UNIQUEID" val="592"/>
</p:tagLst>
</file>

<file path=ppt/tags/tag213.xml><?xml version="1.0" encoding="utf-8"?>
<p:tagLst xmlns:p="http://schemas.openxmlformats.org/presentationml/2006/main">
  <p:tag name="AS_UNIQUEID" val="593"/>
</p:tagLst>
</file>

<file path=ppt/tags/tag214.xml><?xml version="1.0" encoding="utf-8"?>
<p:tagLst xmlns:p="http://schemas.openxmlformats.org/presentationml/2006/main">
  <p:tag name="AS_UNIQUEID" val="594"/>
</p:tagLst>
</file>

<file path=ppt/tags/tag215.xml><?xml version="1.0" encoding="utf-8"?>
<p:tagLst xmlns:p="http://schemas.openxmlformats.org/presentationml/2006/main">
  <p:tag name="AS_UNIQUEID" val="595"/>
</p:tagLst>
</file>

<file path=ppt/tags/tag216.xml><?xml version="1.0" encoding="utf-8"?>
<p:tagLst xmlns:p="http://schemas.openxmlformats.org/presentationml/2006/main">
  <p:tag name="AS_UNIQUEID" val="596"/>
</p:tagLst>
</file>

<file path=ppt/tags/tag217.xml><?xml version="1.0" encoding="utf-8"?>
<p:tagLst xmlns:p="http://schemas.openxmlformats.org/presentationml/2006/main">
  <p:tag name="AS_UNIQUEID" val="597"/>
</p:tagLst>
</file>

<file path=ppt/tags/tag218.xml><?xml version="1.0" encoding="utf-8"?>
<p:tagLst xmlns:p="http://schemas.openxmlformats.org/presentationml/2006/main">
  <p:tag name="AS_UNIQUEID" val="598"/>
</p:tagLst>
</file>

<file path=ppt/tags/tag219.xml><?xml version="1.0" encoding="utf-8"?>
<p:tagLst xmlns:p="http://schemas.openxmlformats.org/presentationml/2006/main">
  <p:tag name="AS_UNIQUEID" val="599"/>
</p:tagLst>
</file>

<file path=ppt/tags/tag22.xml><?xml version="1.0" encoding="utf-8"?>
<p:tagLst xmlns:p="http://schemas.openxmlformats.org/presentationml/2006/main">
  <p:tag name="AS_UNIQUEID" val="462"/>
</p:tagLst>
</file>

<file path=ppt/tags/tag220.xml><?xml version="1.0" encoding="utf-8"?>
<p:tagLst xmlns:p="http://schemas.openxmlformats.org/presentationml/2006/main">
  <p:tag name="AS_UNIQUEID" val="600"/>
</p:tagLst>
</file>

<file path=ppt/tags/tag221.xml><?xml version="1.0" encoding="utf-8"?>
<p:tagLst xmlns:p="http://schemas.openxmlformats.org/presentationml/2006/main">
  <p:tag name="AS_UNIQUEID" val="601"/>
</p:tagLst>
</file>

<file path=ppt/tags/tag222.xml><?xml version="1.0" encoding="utf-8"?>
<p:tagLst xmlns:p="http://schemas.openxmlformats.org/presentationml/2006/main">
  <p:tag name="AS_UNIQUEID" val="602"/>
</p:tagLst>
</file>

<file path=ppt/tags/tag223.xml><?xml version="1.0" encoding="utf-8"?>
<p:tagLst xmlns:p="http://schemas.openxmlformats.org/presentationml/2006/main">
  <p:tag name="AS_UNIQUEID" val="603"/>
</p:tagLst>
</file>

<file path=ppt/tags/tag224.xml><?xml version="1.0" encoding="utf-8"?>
<p:tagLst xmlns:p="http://schemas.openxmlformats.org/presentationml/2006/main">
  <p:tag name="AS_UNIQUEID" val="604"/>
</p:tagLst>
</file>

<file path=ppt/tags/tag225.xml><?xml version="1.0" encoding="utf-8"?>
<p:tagLst xmlns:p="http://schemas.openxmlformats.org/presentationml/2006/main">
  <p:tag name="AS_UNIQUEID" val="605"/>
</p:tagLst>
</file>

<file path=ppt/tags/tag226.xml><?xml version="1.0" encoding="utf-8"?>
<p:tagLst xmlns:p="http://schemas.openxmlformats.org/presentationml/2006/main">
  <p:tag name="AS_UNIQUEID" val="606"/>
</p:tagLst>
</file>

<file path=ppt/tags/tag227.xml><?xml version="1.0" encoding="utf-8"?>
<p:tagLst xmlns:p="http://schemas.openxmlformats.org/presentationml/2006/main">
  <p:tag name="AS_UNIQUEID" val="607"/>
</p:tagLst>
</file>

<file path=ppt/tags/tag228.xml><?xml version="1.0" encoding="utf-8"?>
<p:tagLst xmlns:p="http://schemas.openxmlformats.org/presentationml/2006/main">
  <p:tag name="AS_UNIQUEID" val="608"/>
</p:tagLst>
</file>

<file path=ppt/tags/tag229.xml><?xml version="1.0" encoding="utf-8"?>
<p:tagLst xmlns:p="http://schemas.openxmlformats.org/presentationml/2006/main">
  <p:tag name="AS_UNIQUEID" val="609"/>
</p:tagLst>
</file>

<file path=ppt/tags/tag23.xml><?xml version="1.0" encoding="utf-8"?>
<p:tagLst xmlns:p="http://schemas.openxmlformats.org/presentationml/2006/main">
  <p:tag name="AS_UNIQUEID" val="463"/>
</p:tagLst>
</file>

<file path=ppt/tags/tag230.xml><?xml version="1.0" encoding="utf-8"?>
<p:tagLst xmlns:p="http://schemas.openxmlformats.org/presentationml/2006/main">
  <p:tag name="AS_UNIQUEID" val="610"/>
</p:tagLst>
</file>

<file path=ppt/tags/tag231.xml><?xml version="1.0" encoding="utf-8"?>
<p:tagLst xmlns:p="http://schemas.openxmlformats.org/presentationml/2006/main">
  <p:tag name="AS_UNIQUEID" val="611"/>
</p:tagLst>
</file>

<file path=ppt/tags/tag232.xml><?xml version="1.0" encoding="utf-8"?>
<p:tagLst xmlns:p="http://schemas.openxmlformats.org/presentationml/2006/main">
  <p:tag name="AS_UNIQUEID" val="612"/>
</p:tagLst>
</file>

<file path=ppt/tags/tag233.xml><?xml version="1.0" encoding="utf-8"?>
<p:tagLst xmlns:p="http://schemas.openxmlformats.org/presentationml/2006/main">
  <p:tag name="AS_UNIQUEID" val="613"/>
</p:tagLst>
</file>

<file path=ppt/tags/tag234.xml><?xml version="1.0" encoding="utf-8"?>
<p:tagLst xmlns:p="http://schemas.openxmlformats.org/presentationml/2006/main">
  <p:tag name="AS_UNIQUEID" val="614"/>
</p:tagLst>
</file>

<file path=ppt/tags/tag235.xml><?xml version="1.0" encoding="utf-8"?>
<p:tagLst xmlns:p="http://schemas.openxmlformats.org/presentationml/2006/main">
  <p:tag name="AS_UNIQUEID" val="615"/>
</p:tagLst>
</file>

<file path=ppt/tags/tag236.xml><?xml version="1.0" encoding="utf-8"?>
<p:tagLst xmlns:p="http://schemas.openxmlformats.org/presentationml/2006/main">
  <p:tag name="AS_UNIQUEID" val="616"/>
</p:tagLst>
</file>

<file path=ppt/tags/tag237.xml><?xml version="1.0" encoding="utf-8"?>
<p:tagLst xmlns:p="http://schemas.openxmlformats.org/presentationml/2006/main">
  <p:tag name="AS_UNIQUEID" val="617"/>
</p:tagLst>
</file>

<file path=ppt/tags/tag238.xml><?xml version="1.0" encoding="utf-8"?>
<p:tagLst xmlns:p="http://schemas.openxmlformats.org/presentationml/2006/main">
  <p:tag name="AS_UNIQUEID" val="618"/>
</p:tagLst>
</file>

<file path=ppt/tags/tag239.xml><?xml version="1.0" encoding="utf-8"?>
<p:tagLst xmlns:p="http://schemas.openxmlformats.org/presentationml/2006/main">
  <p:tag name="AS_UNIQUEID" val="619"/>
</p:tagLst>
</file>

<file path=ppt/tags/tag24.xml><?xml version="1.0" encoding="utf-8"?>
<p:tagLst xmlns:p="http://schemas.openxmlformats.org/presentationml/2006/main">
  <p:tag name="AS_UNIQUEID" val="464"/>
</p:tagLst>
</file>

<file path=ppt/tags/tag240.xml><?xml version="1.0" encoding="utf-8"?>
<p:tagLst xmlns:p="http://schemas.openxmlformats.org/presentationml/2006/main">
  <p:tag name="AS_UNIQUEID" val="625"/>
</p:tagLst>
</file>

<file path=ppt/tags/tag241.xml><?xml version="1.0" encoding="utf-8"?>
<p:tagLst xmlns:p="http://schemas.openxmlformats.org/presentationml/2006/main">
  <p:tag name="AS_UNIQUEID" val="626"/>
</p:tagLst>
</file>

<file path=ppt/tags/tag242.xml><?xml version="1.0" encoding="utf-8"?>
<p:tagLst xmlns:p="http://schemas.openxmlformats.org/presentationml/2006/main">
  <p:tag name="AS_UNIQUEID" val="627"/>
</p:tagLst>
</file>

<file path=ppt/tags/tag243.xml><?xml version="1.0" encoding="utf-8"?>
<p:tagLst xmlns:p="http://schemas.openxmlformats.org/presentationml/2006/main">
  <p:tag name="AS_UNIQUEID" val="628"/>
</p:tagLst>
</file>

<file path=ppt/tags/tag244.xml><?xml version="1.0" encoding="utf-8"?>
<p:tagLst xmlns:p="http://schemas.openxmlformats.org/presentationml/2006/main">
  <p:tag name="AS_UNIQUEID" val="629"/>
</p:tagLst>
</file>

<file path=ppt/tags/tag245.xml><?xml version="1.0" encoding="utf-8"?>
<p:tagLst xmlns:p="http://schemas.openxmlformats.org/presentationml/2006/main">
  <p:tag name="AS_UNIQUEID" val="630"/>
</p:tagLst>
</file>

<file path=ppt/tags/tag246.xml><?xml version="1.0" encoding="utf-8"?>
<p:tagLst xmlns:p="http://schemas.openxmlformats.org/presentationml/2006/main">
  <p:tag name="AS_UNIQUEID" val="631"/>
</p:tagLst>
</file>

<file path=ppt/tags/tag247.xml><?xml version="1.0" encoding="utf-8"?>
<p:tagLst xmlns:p="http://schemas.openxmlformats.org/presentationml/2006/main">
  <p:tag name="AS_UNIQUEID" val="632"/>
</p:tagLst>
</file>

<file path=ppt/tags/tag248.xml><?xml version="1.0" encoding="utf-8"?>
<p:tagLst xmlns:p="http://schemas.openxmlformats.org/presentationml/2006/main">
  <p:tag name="AS_UNIQUEID" val="633"/>
</p:tagLst>
</file>

<file path=ppt/tags/tag249.xml><?xml version="1.0" encoding="utf-8"?>
<p:tagLst xmlns:p="http://schemas.openxmlformats.org/presentationml/2006/main">
  <p:tag name="AS_UNIQUEID" val="634"/>
</p:tagLst>
</file>

<file path=ppt/tags/tag25.xml><?xml version="1.0" encoding="utf-8"?>
<p:tagLst xmlns:p="http://schemas.openxmlformats.org/presentationml/2006/main">
  <p:tag name="AS_UNIQUEID" val="465"/>
</p:tagLst>
</file>

<file path=ppt/tags/tag250.xml><?xml version="1.0" encoding="utf-8"?>
<p:tagLst xmlns:p="http://schemas.openxmlformats.org/presentationml/2006/main">
  <p:tag name="AS_UNIQUEID" val="635"/>
</p:tagLst>
</file>

<file path=ppt/tags/tag251.xml><?xml version="1.0" encoding="utf-8"?>
<p:tagLst xmlns:p="http://schemas.openxmlformats.org/presentationml/2006/main">
  <p:tag name="AS_UNIQUEID" val="636"/>
</p:tagLst>
</file>

<file path=ppt/tags/tag252.xml><?xml version="1.0" encoding="utf-8"?>
<p:tagLst xmlns:p="http://schemas.openxmlformats.org/presentationml/2006/main">
  <p:tag name="AS_UNIQUEID" val="637"/>
</p:tagLst>
</file>

<file path=ppt/tags/tag253.xml><?xml version="1.0" encoding="utf-8"?>
<p:tagLst xmlns:p="http://schemas.openxmlformats.org/presentationml/2006/main">
  <p:tag name="AS_UNIQUEID" val="638"/>
</p:tagLst>
</file>

<file path=ppt/tags/tag254.xml><?xml version="1.0" encoding="utf-8"?>
<p:tagLst xmlns:p="http://schemas.openxmlformats.org/presentationml/2006/main">
  <p:tag name="AS_UNIQUEID" val="639"/>
</p:tagLst>
</file>

<file path=ppt/tags/tag255.xml><?xml version="1.0" encoding="utf-8"?>
<p:tagLst xmlns:p="http://schemas.openxmlformats.org/presentationml/2006/main">
  <p:tag name="AS_UNIQUEID" val="640"/>
</p:tagLst>
</file>

<file path=ppt/tags/tag256.xml><?xml version="1.0" encoding="utf-8"?>
<p:tagLst xmlns:p="http://schemas.openxmlformats.org/presentationml/2006/main">
  <p:tag name="AS_UNIQUEID" val="641"/>
</p:tagLst>
</file>

<file path=ppt/tags/tag257.xml><?xml version="1.0" encoding="utf-8"?>
<p:tagLst xmlns:p="http://schemas.openxmlformats.org/presentationml/2006/main">
  <p:tag name="AS_UNIQUEID" val="642"/>
</p:tagLst>
</file>

<file path=ppt/tags/tag258.xml><?xml version="1.0" encoding="utf-8"?>
<p:tagLst xmlns:p="http://schemas.openxmlformats.org/presentationml/2006/main">
  <p:tag name="AS_UNIQUEID" val="643"/>
</p:tagLst>
</file>

<file path=ppt/tags/tag259.xml><?xml version="1.0" encoding="utf-8"?>
<p:tagLst xmlns:p="http://schemas.openxmlformats.org/presentationml/2006/main">
  <p:tag name="AS_UNIQUEID" val="644"/>
</p:tagLst>
</file>

<file path=ppt/tags/tag26.xml><?xml version="1.0" encoding="utf-8"?>
<p:tagLst xmlns:p="http://schemas.openxmlformats.org/presentationml/2006/main">
  <p:tag name="AS_UNIQUEID" val="466"/>
</p:tagLst>
</file>

<file path=ppt/tags/tag260.xml><?xml version="1.0" encoding="utf-8"?>
<p:tagLst xmlns:p="http://schemas.openxmlformats.org/presentationml/2006/main">
  <p:tag name="AS_UNIQUEID" val="645"/>
</p:tagLst>
</file>

<file path=ppt/tags/tag261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262.xml><?xml version="1.0" encoding="utf-8"?>
<p:tagLst xmlns:p="http://schemas.openxmlformats.org/presentationml/2006/main">
  <p:tag name="AS_UNIQUEID" val="621"/>
</p:tagLst>
</file>

<file path=ppt/tags/tag263.xml><?xml version="1.0" encoding="utf-8"?>
<p:tagLst xmlns:p="http://schemas.openxmlformats.org/presentationml/2006/main">
  <p:tag name="AS_UNIQUEID" val="622"/>
</p:tagLst>
</file>

<file path=ppt/tags/tag264.xml><?xml version="1.0" encoding="utf-8"?>
<p:tagLst xmlns:p="http://schemas.openxmlformats.org/presentationml/2006/main">
  <p:tag name="AS_UNIQUEID" val="623"/>
</p:tagLst>
</file>

<file path=ppt/tags/tag265.xml><?xml version="1.0" encoding="utf-8"?>
<p:tagLst xmlns:p="http://schemas.openxmlformats.org/presentationml/2006/main">
  <p:tag name="AS_UNIQUEID" val="278"/>
</p:tagLst>
</file>

<file path=ppt/tags/tag266.xml><?xml version="1.0" encoding="utf-8"?>
<p:tagLst xmlns:p="http://schemas.openxmlformats.org/presentationml/2006/main">
  <p:tag name="AS_UNIQUEID" val="279"/>
</p:tagLst>
</file>

<file path=ppt/tags/tag267.xml><?xml version="1.0" encoding="utf-8"?>
<p:tagLst xmlns:p="http://schemas.openxmlformats.org/presentationml/2006/main">
  <p:tag name="AS_UNIQUEID" val="280"/>
</p:tagLst>
</file>

<file path=ppt/tags/tag268.xml><?xml version="1.0" encoding="utf-8"?>
<p:tagLst xmlns:p="http://schemas.openxmlformats.org/presentationml/2006/main">
  <p:tag name="AS_UNIQUEID" val="281"/>
</p:tagLst>
</file>

<file path=ppt/tags/tag269.xml><?xml version="1.0" encoding="utf-8"?>
<p:tagLst xmlns:p="http://schemas.openxmlformats.org/presentationml/2006/main">
  <p:tag name="AS_UNIQUEID" val="282"/>
</p:tagLst>
</file>

<file path=ppt/tags/tag27.xml><?xml version="1.0" encoding="utf-8"?>
<p:tagLst xmlns:p="http://schemas.openxmlformats.org/presentationml/2006/main">
  <p:tag name="AS_UNIQUEID" val="467"/>
</p:tagLst>
</file>

<file path=ppt/tags/tag270.xml><?xml version="1.0" encoding="utf-8"?>
<p:tagLst xmlns:p="http://schemas.openxmlformats.org/presentationml/2006/main">
  <p:tag name="AS_UNIQUEID" val="283"/>
</p:tagLst>
</file>

<file path=ppt/tags/tag271.xml><?xml version="1.0" encoding="utf-8"?>
<p:tagLst xmlns:p="http://schemas.openxmlformats.org/presentationml/2006/main">
  <p:tag name="AS_UNIQUEID" val="284"/>
</p:tagLst>
</file>

<file path=ppt/tags/tag272.xml><?xml version="1.0" encoding="utf-8"?>
<p:tagLst xmlns:p="http://schemas.openxmlformats.org/presentationml/2006/main">
  <p:tag name="AS_UNIQUEID" val="285"/>
</p:tagLst>
</file>

<file path=ppt/tags/tag273.xml><?xml version="1.0" encoding="utf-8"?>
<p:tagLst xmlns:p="http://schemas.openxmlformats.org/presentationml/2006/main">
  <p:tag name="AS_UNIQUEID" val="286"/>
</p:tagLst>
</file>

<file path=ppt/tags/tag274.xml><?xml version="1.0" encoding="utf-8"?>
<p:tagLst xmlns:p="http://schemas.openxmlformats.org/presentationml/2006/main">
  <p:tag name="AS_UNIQUEID" val="287"/>
</p:tagLst>
</file>

<file path=ppt/tags/tag275.xml><?xml version="1.0" encoding="utf-8"?>
<p:tagLst xmlns:p="http://schemas.openxmlformats.org/presentationml/2006/main">
  <p:tag name="AS_UNIQUEID" val="288"/>
</p:tagLst>
</file>

<file path=ppt/tags/tag276.xml><?xml version="1.0" encoding="utf-8"?>
<p:tagLst xmlns:p="http://schemas.openxmlformats.org/presentationml/2006/main">
  <p:tag name="AS_UNIQUEID" val="289"/>
</p:tagLst>
</file>

<file path=ppt/tags/tag277.xml><?xml version="1.0" encoding="utf-8"?>
<p:tagLst xmlns:p="http://schemas.openxmlformats.org/presentationml/2006/main">
  <p:tag name="AS_UNIQUEID" val="290"/>
</p:tagLst>
</file>

<file path=ppt/tags/tag278.xml><?xml version="1.0" encoding="utf-8"?>
<p:tagLst xmlns:p="http://schemas.openxmlformats.org/presentationml/2006/main">
  <p:tag name="AS_UNIQUEID" val="291"/>
</p:tagLst>
</file>

<file path=ppt/tags/tag279.xml><?xml version="1.0" encoding="utf-8"?>
<p:tagLst xmlns:p="http://schemas.openxmlformats.org/presentationml/2006/main">
  <p:tag name="AS_UNIQUEID" val="292"/>
</p:tagLst>
</file>

<file path=ppt/tags/tag28.xml><?xml version="1.0" encoding="utf-8"?>
<p:tagLst xmlns:p="http://schemas.openxmlformats.org/presentationml/2006/main">
  <p:tag name="AS_UNIQUEID" val="468"/>
</p:tagLst>
</file>

<file path=ppt/tags/tag280.xml><?xml version="1.0" encoding="utf-8"?>
<p:tagLst xmlns:p="http://schemas.openxmlformats.org/presentationml/2006/main">
  <p:tag name="AS_UNIQUEID" val="293"/>
</p:tagLst>
</file>

<file path=ppt/tags/tag281.xml><?xml version="1.0" encoding="utf-8"?>
<p:tagLst xmlns:p="http://schemas.openxmlformats.org/presentationml/2006/main">
  <p:tag name="AS_UNIQUEID" val="294"/>
</p:tagLst>
</file>

<file path=ppt/tags/tag282.xml><?xml version="1.0" encoding="utf-8"?>
<p:tagLst xmlns:p="http://schemas.openxmlformats.org/presentationml/2006/main">
  <p:tag name="AS_UNIQUEID" val="295"/>
</p:tagLst>
</file>

<file path=ppt/tags/tag283.xml><?xml version="1.0" encoding="utf-8"?>
<p:tagLst xmlns:p="http://schemas.openxmlformats.org/presentationml/2006/main">
  <p:tag name="AS_UNIQUEID" val="296"/>
</p:tagLst>
</file>

<file path=ppt/tags/tag284.xml><?xml version="1.0" encoding="utf-8"?>
<p:tagLst xmlns:p="http://schemas.openxmlformats.org/presentationml/2006/main">
  <p:tag name="AS_UNIQUEID" val="297"/>
</p:tagLst>
</file>

<file path=ppt/tags/tag285.xml><?xml version="1.0" encoding="utf-8"?>
<p:tagLst xmlns:p="http://schemas.openxmlformats.org/presentationml/2006/main">
  <p:tag name="AS_UNIQUEID" val="298"/>
</p:tagLst>
</file>

<file path=ppt/tags/tag286.xml><?xml version="1.0" encoding="utf-8"?>
<p:tagLst xmlns:p="http://schemas.openxmlformats.org/presentationml/2006/main">
  <p:tag name="AS_UNIQUEID" val="299"/>
</p:tagLst>
</file>

<file path=ppt/tags/tag287.xml><?xml version="1.0" encoding="utf-8"?>
<p:tagLst xmlns:p="http://schemas.openxmlformats.org/presentationml/2006/main">
  <p:tag name="AS_UNIQUEID" val="300"/>
</p:tagLst>
</file>

<file path=ppt/tags/tag288.xml><?xml version="1.0" encoding="utf-8"?>
<p:tagLst xmlns:p="http://schemas.openxmlformats.org/presentationml/2006/main">
  <p:tag name="AS_UNIQUEID" val="301"/>
</p:tagLst>
</file>

<file path=ppt/tags/tag289.xml><?xml version="1.0" encoding="utf-8"?>
<p:tagLst xmlns:p="http://schemas.openxmlformats.org/presentationml/2006/main">
  <p:tag name="AS_UNIQUEID" val="302"/>
</p:tagLst>
</file>

<file path=ppt/tags/tag29.xml><?xml version="1.0" encoding="utf-8"?>
<p:tagLst xmlns:p="http://schemas.openxmlformats.org/presentationml/2006/main">
  <p:tag name="AS_UNIQUEID" val="469"/>
</p:tagLst>
</file>

<file path=ppt/tags/tag290.xml><?xml version="1.0" encoding="utf-8"?>
<p:tagLst xmlns:p="http://schemas.openxmlformats.org/presentationml/2006/main">
  <p:tag name="AS_UNIQUEID" val="303"/>
</p:tagLst>
</file>

<file path=ppt/tags/tag291.xml><?xml version="1.0" encoding="utf-8"?>
<p:tagLst xmlns:p="http://schemas.openxmlformats.org/presentationml/2006/main">
  <p:tag name="AS_UNIQUEID" val="304"/>
</p:tagLst>
</file>

<file path=ppt/tags/tag292.xml><?xml version="1.0" encoding="utf-8"?>
<p:tagLst xmlns:p="http://schemas.openxmlformats.org/presentationml/2006/main">
  <p:tag name="AS_UNIQUEID" val="305"/>
</p:tagLst>
</file>

<file path=ppt/tags/tag293.xml><?xml version="1.0" encoding="utf-8"?>
<p:tagLst xmlns:p="http://schemas.openxmlformats.org/presentationml/2006/main">
  <p:tag name="AS_UNIQUEID" val="306"/>
</p:tagLst>
</file>

<file path=ppt/tags/tag294.xml><?xml version="1.0" encoding="utf-8"?>
<p:tagLst xmlns:p="http://schemas.openxmlformats.org/presentationml/2006/main">
  <p:tag name="AS_UNIQUEID" val="307"/>
</p:tagLst>
</file>

<file path=ppt/tags/tag295.xml><?xml version="1.0" encoding="utf-8"?>
<p:tagLst xmlns:p="http://schemas.openxmlformats.org/presentationml/2006/main">
  <p:tag name="AS_UNIQUEID" val="308"/>
</p:tagLst>
</file>

<file path=ppt/tags/tag296.xml><?xml version="1.0" encoding="utf-8"?>
<p:tagLst xmlns:p="http://schemas.openxmlformats.org/presentationml/2006/main">
  <p:tag name="AS_UNIQUEID" val="309"/>
</p:tagLst>
</file>

<file path=ppt/tags/tag297.xml><?xml version="1.0" encoding="utf-8"?>
<p:tagLst xmlns:p="http://schemas.openxmlformats.org/presentationml/2006/main">
  <p:tag name="AS_UNIQUEID" val="310"/>
</p:tagLst>
</file>

<file path=ppt/tags/tag298.xml><?xml version="1.0" encoding="utf-8"?>
<p:tagLst xmlns:p="http://schemas.openxmlformats.org/presentationml/2006/main">
  <p:tag name="AS_UNIQUEID" val="311"/>
</p:tagLst>
</file>

<file path=ppt/tags/tag299.xml><?xml version="1.0" encoding="utf-8"?>
<p:tagLst xmlns:p="http://schemas.openxmlformats.org/presentationml/2006/main">
  <p:tag name="AS_UNIQUEID" val="312"/>
</p:tagLst>
</file>

<file path=ppt/tags/tag3.xml><?xml version="1.0" encoding="utf-8"?>
<p:tagLst xmlns:p="http://schemas.openxmlformats.org/presentationml/2006/main">
  <p:tag name="AS_UNIQUEID" val="439"/>
</p:tagLst>
</file>

<file path=ppt/tags/tag30.xml><?xml version="1.0" encoding="utf-8"?>
<p:tagLst xmlns:p="http://schemas.openxmlformats.org/presentationml/2006/main">
  <p:tag name="AS_UNIQUEID" val="471"/>
</p:tagLst>
</file>

<file path=ppt/tags/tag300.xml><?xml version="1.0" encoding="utf-8"?>
<p:tagLst xmlns:p="http://schemas.openxmlformats.org/presentationml/2006/main">
  <p:tag name="AS_UNIQUEID" val="313"/>
</p:tagLst>
</file>

<file path=ppt/tags/tag301.xml><?xml version="1.0" encoding="utf-8"?>
<p:tagLst xmlns:p="http://schemas.openxmlformats.org/presentationml/2006/main">
  <p:tag name="AS_UNIQUEID" val="314"/>
</p:tagLst>
</file>

<file path=ppt/tags/tag302.xml><?xml version="1.0" encoding="utf-8"?>
<p:tagLst xmlns:p="http://schemas.openxmlformats.org/presentationml/2006/main">
  <p:tag name="AS_UNIQUEID" val="315"/>
</p:tagLst>
</file>

<file path=ppt/tags/tag303.xml><?xml version="1.0" encoding="utf-8"?>
<p:tagLst xmlns:p="http://schemas.openxmlformats.org/presentationml/2006/main">
  <p:tag name="AS_UNIQUEID" val="316"/>
</p:tagLst>
</file>

<file path=ppt/tags/tag304.xml><?xml version="1.0" encoding="utf-8"?>
<p:tagLst xmlns:p="http://schemas.openxmlformats.org/presentationml/2006/main">
  <p:tag name="AS_UNIQUEID" val="317"/>
</p:tagLst>
</file>

<file path=ppt/tags/tag305.xml><?xml version="1.0" encoding="utf-8"?>
<p:tagLst xmlns:p="http://schemas.openxmlformats.org/presentationml/2006/main">
  <p:tag name="AS_UNIQUEID" val="318"/>
</p:tagLst>
</file>

<file path=ppt/tags/tag306.xml><?xml version="1.0" encoding="utf-8"?>
<p:tagLst xmlns:p="http://schemas.openxmlformats.org/presentationml/2006/main">
  <p:tag name="AS_UNIQUEID" val="319"/>
</p:tagLst>
</file>

<file path=ppt/tags/tag307.xml><?xml version="1.0" encoding="utf-8"?>
<p:tagLst xmlns:p="http://schemas.openxmlformats.org/presentationml/2006/main">
  <p:tag name="AS_UNIQUEID" val="320"/>
</p:tagLst>
</file>

<file path=ppt/tags/tag308.xml><?xml version="1.0" encoding="utf-8"?>
<p:tagLst xmlns:p="http://schemas.openxmlformats.org/presentationml/2006/main">
  <p:tag name="AS_UNIQUEID" val="321"/>
</p:tagLst>
</file>

<file path=ppt/tags/tag309.xml><?xml version="1.0" encoding="utf-8"?>
<p:tagLst xmlns:p="http://schemas.openxmlformats.org/presentationml/2006/main">
  <p:tag name="AS_UNIQUEID" val="322"/>
</p:tagLst>
</file>

<file path=ppt/tags/tag31.xml><?xml version="1.0" encoding="utf-8"?>
<p:tagLst xmlns:p="http://schemas.openxmlformats.org/presentationml/2006/main">
  <p:tag name="AS_UNIQUEID" val="472"/>
</p:tagLst>
</file>

<file path=ppt/tags/tag310.xml><?xml version="1.0" encoding="utf-8"?>
<p:tagLst xmlns:p="http://schemas.openxmlformats.org/presentationml/2006/main">
  <p:tag name="AS_UNIQUEID" val="323"/>
</p:tagLst>
</file>

<file path=ppt/tags/tag311.xml><?xml version="1.0" encoding="utf-8"?>
<p:tagLst xmlns:p="http://schemas.openxmlformats.org/presentationml/2006/main">
  <p:tag name="AS_UNIQUEID" val="324"/>
</p:tagLst>
</file>

<file path=ppt/tags/tag312.xml><?xml version="1.0" encoding="utf-8"?>
<p:tagLst xmlns:p="http://schemas.openxmlformats.org/presentationml/2006/main">
  <p:tag name="AS_UNIQUEID" val="325"/>
</p:tagLst>
</file>

<file path=ppt/tags/tag313.xml><?xml version="1.0" encoding="utf-8"?>
<p:tagLst xmlns:p="http://schemas.openxmlformats.org/presentationml/2006/main">
  <p:tag name="AS_UNIQUEID" val="326"/>
</p:tagLst>
</file>

<file path=ppt/tags/tag314.xml><?xml version="1.0" encoding="utf-8"?>
<p:tagLst xmlns:p="http://schemas.openxmlformats.org/presentationml/2006/main">
  <p:tag name="AS_UNIQUEID" val="327"/>
</p:tagLst>
</file>

<file path=ppt/tags/tag315.xml><?xml version="1.0" encoding="utf-8"?>
<p:tagLst xmlns:p="http://schemas.openxmlformats.org/presentationml/2006/main">
  <p:tag name="AS_UNIQUEID" val="328"/>
</p:tagLst>
</file>

<file path=ppt/tags/tag316.xml><?xml version="1.0" encoding="utf-8"?>
<p:tagLst xmlns:p="http://schemas.openxmlformats.org/presentationml/2006/main">
  <p:tag name="AS_UNIQUEID" val="329"/>
</p:tagLst>
</file>

<file path=ppt/tags/tag317.xml><?xml version="1.0" encoding="utf-8"?>
<p:tagLst xmlns:p="http://schemas.openxmlformats.org/presentationml/2006/main">
  <p:tag name="AS_UNIQUEID" val="330"/>
</p:tagLst>
</file>

<file path=ppt/tags/tag318.xml><?xml version="1.0" encoding="utf-8"?>
<p:tagLst xmlns:p="http://schemas.openxmlformats.org/presentationml/2006/main">
  <p:tag name="AS_UNIQUEID" val="331"/>
</p:tagLst>
</file>

<file path=ppt/tags/tag319.xml><?xml version="1.0" encoding="utf-8"?>
<p:tagLst xmlns:p="http://schemas.openxmlformats.org/presentationml/2006/main">
  <p:tag name="AS_UNIQUEID" val="332"/>
</p:tagLst>
</file>

<file path=ppt/tags/tag32.xml><?xml version="1.0" encoding="utf-8"?>
<p:tagLst xmlns:p="http://schemas.openxmlformats.org/presentationml/2006/main">
  <p:tag name="AS_UNIQUEID" val="473"/>
</p:tagLst>
</file>

<file path=ppt/tags/tag320.xml><?xml version="1.0" encoding="utf-8"?>
<p:tagLst xmlns:p="http://schemas.openxmlformats.org/presentationml/2006/main">
  <p:tag name="AS_UNIQUEID" val="333"/>
</p:tagLst>
</file>

<file path=ppt/tags/tag321.xml><?xml version="1.0" encoding="utf-8"?>
<p:tagLst xmlns:p="http://schemas.openxmlformats.org/presentationml/2006/main">
  <p:tag name="AS_UNIQUEID" val="334"/>
</p:tagLst>
</file>

<file path=ppt/tags/tag322.xml><?xml version="1.0" encoding="utf-8"?>
<p:tagLst xmlns:p="http://schemas.openxmlformats.org/presentationml/2006/main">
  <p:tag name="AS_UNIQUEID" val="335"/>
</p:tagLst>
</file>

<file path=ppt/tags/tag323.xml><?xml version="1.0" encoding="utf-8"?>
<p:tagLst xmlns:p="http://schemas.openxmlformats.org/presentationml/2006/main">
  <p:tag name="AS_UNIQUEID" val="336"/>
</p:tagLst>
</file>

<file path=ppt/tags/tag324.xml><?xml version="1.0" encoding="utf-8"?>
<p:tagLst xmlns:p="http://schemas.openxmlformats.org/presentationml/2006/main">
  <p:tag name="AS_UNIQUEID" val="337"/>
</p:tagLst>
</file>

<file path=ppt/tags/tag325.xml><?xml version="1.0" encoding="utf-8"?>
<p:tagLst xmlns:p="http://schemas.openxmlformats.org/presentationml/2006/main">
  <p:tag name="AS_UNIQUEID" val="773"/>
</p:tagLst>
</file>

<file path=ppt/tags/tag326.xml><?xml version="1.0" encoding="utf-8"?>
<p:tagLst xmlns:p="http://schemas.openxmlformats.org/presentationml/2006/main">
  <p:tag name="AS_UNIQUEID" val="651"/>
</p:tagLst>
</file>

<file path=ppt/tags/tag327.xml><?xml version="1.0" encoding="utf-8"?>
<p:tagLst xmlns:p="http://schemas.openxmlformats.org/presentationml/2006/main">
  <p:tag name="AS_UNIQUEID" val="652"/>
</p:tagLst>
</file>

<file path=ppt/tags/tag328.xml><?xml version="1.0" encoding="utf-8"?>
<p:tagLst xmlns:p="http://schemas.openxmlformats.org/presentationml/2006/main">
  <p:tag name="AS_UNIQUEID" val="653"/>
</p:tagLst>
</file>

<file path=ppt/tags/tag329.xml><?xml version="1.0" encoding="utf-8"?>
<p:tagLst xmlns:p="http://schemas.openxmlformats.org/presentationml/2006/main">
  <p:tag name="AS_UNIQUEID" val="654"/>
</p:tagLst>
</file>

<file path=ppt/tags/tag33.xml><?xml version="1.0" encoding="utf-8"?>
<p:tagLst xmlns:p="http://schemas.openxmlformats.org/presentationml/2006/main">
  <p:tag name="AS_UNIQUEID" val="474"/>
</p:tagLst>
</file>

<file path=ppt/tags/tag330.xml><?xml version="1.0" encoding="utf-8"?>
<p:tagLst xmlns:p="http://schemas.openxmlformats.org/presentationml/2006/main">
  <p:tag name="AS_UNIQUEID" val="655"/>
</p:tagLst>
</file>

<file path=ppt/tags/tag331.xml><?xml version="1.0" encoding="utf-8"?>
<p:tagLst xmlns:p="http://schemas.openxmlformats.org/presentationml/2006/main">
  <p:tag name="AS_UNIQUEID" val="656"/>
</p:tagLst>
</file>

<file path=ppt/tags/tag332.xml><?xml version="1.0" encoding="utf-8"?>
<p:tagLst xmlns:p="http://schemas.openxmlformats.org/presentationml/2006/main">
  <p:tag name="AS_UNIQUEID" val="657"/>
</p:tagLst>
</file>

<file path=ppt/tags/tag333.xml><?xml version="1.0" encoding="utf-8"?>
<p:tagLst xmlns:p="http://schemas.openxmlformats.org/presentationml/2006/main">
  <p:tag name="AS_UNIQUEID" val="658"/>
</p:tagLst>
</file>

<file path=ppt/tags/tag334.xml><?xml version="1.0" encoding="utf-8"?>
<p:tagLst xmlns:p="http://schemas.openxmlformats.org/presentationml/2006/main">
  <p:tag name="AS_UNIQUEID" val="659"/>
</p:tagLst>
</file>

<file path=ppt/tags/tag335.xml><?xml version="1.0" encoding="utf-8"?>
<p:tagLst xmlns:p="http://schemas.openxmlformats.org/presentationml/2006/main">
  <p:tag name="AS_UNIQUEID" val="660"/>
</p:tagLst>
</file>

<file path=ppt/tags/tag336.xml><?xml version="1.0" encoding="utf-8"?>
<p:tagLst xmlns:p="http://schemas.openxmlformats.org/presentationml/2006/main">
  <p:tag name="AS_UNIQUEID" val="661"/>
</p:tagLst>
</file>

<file path=ppt/tags/tag337.xml><?xml version="1.0" encoding="utf-8"?>
<p:tagLst xmlns:p="http://schemas.openxmlformats.org/presentationml/2006/main">
  <p:tag name="AS_UNIQUEID" val="662"/>
</p:tagLst>
</file>

<file path=ppt/tags/tag338.xml><?xml version="1.0" encoding="utf-8"?>
<p:tagLst xmlns:p="http://schemas.openxmlformats.org/presentationml/2006/main">
  <p:tag name="AS_UNIQUEID" val="663"/>
</p:tagLst>
</file>

<file path=ppt/tags/tag339.xml><?xml version="1.0" encoding="utf-8"?>
<p:tagLst xmlns:p="http://schemas.openxmlformats.org/presentationml/2006/main">
  <p:tag name="AS_UNIQUEID" val="664"/>
</p:tagLst>
</file>

<file path=ppt/tags/tag34.xml><?xml version="1.0" encoding="utf-8"?>
<p:tagLst xmlns:p="http://schemas.openxmlformats.org/presentationml/2006/main">
  <p:tag name="AS_UNIQUEID" val="476"/>
</p:tagLst>
</file>

<file path=ppt/tags/tag340.xml><?xml version="1.0" encoding="utf-8"?>
<p:tagLst xmlns:p="http://schemas.openxmlformats.org/presentationml/2006/main">
  <p:tag name="AS_UNIQUEID" val="665"/>
</p:tagLst>
</file>

<file path=ppt/tags/tag341.xml><?xml version="1.0" encoding="utf-8"?>
<p:tagLst xmlns:p="http://schemas.openxmlformats.org/presentationml/2006/main">
  <p:tag name="AS_UNIQUEID" val="666"/>
</p:tagLst>
</file>

<file path=ppt/tags/tag342.xml><?xml version="1.0" encoding="utf-8"?>
<p:tagLst xmlns:p="http://schemas.openxmlformats.org/presentationml/2006/main">
  <p:tag name="AS_UNIQUEID" val="667"/>
</p:tagLst>
</file>

<file path=ppt/tags/tag343.xml><?xml version="1.0" encoding="utf-8"?>
<p:tagLst xmlns:p="http://schemas.openxmlformats.org/presentationml/2006/main">
  <p:tag name="AS_UNIQUEID" val="668"/>
</p:tagLst>
</file>

<file path=ppt/tags/tag344.xml><?xml version="1.0" encoding="utf-8"?>
<p:tagLst xmlns:p="http://schemas.openxmlformats.org/presentationml/2006/main">
  <p:tag name="AS_UNIQUEID" val="669"/>
</p:tagLst>
</file>

<file path=ppt/tags/tag345.xml><?xml version="1.0" encoding="utf-8"?>
<p:tagLst xmlns:p="http://schemas.openxmlformats.org/presentationml/2006/main">
  <p:tag name="AS_UNIQUEID" val="670"/>
</p:tagLst>
</file>

<file path=ppt/tags/tag346.xml><?xml version="1.0" encoding="utf-8"?>
<p:tagLst xmlns:p="http://schemas.openxmlformats.org/presentationml/2006/main">
  <p:tag name="AS_UNIQUEID" val="671"/>
</p:tagLst>
</file>

<file path=ppt/tags/tag347.xml><?xml version="1.0" encoding="utf-8"?>
<p:tagLst xmlns:p="http://schemas.openxmlformats.org/presentationml/2006/main">
  <p:tag name="AS_UNIQUEID" val="672"/>
</p:tagLst>
</file>

<file path=ppt/tags/tag348.xml><?xml version="1.0" encoding="utf-8"?>
<p:tagLst xmlns:p="http://schemas.openxmlformats.org/presentationml/2006/main">
  <p:tag name="AS_UNIQUEID" val="673"/>
</p:tagLst>
</file>

<file path=ppt/tags/tag349.xml><?xml version="1.0" encoding="utf-8"?>
<p:tagLst xmlns:p="http://schemas.openxmlformats.org/presentationml/2006/main">
  <p:tag name="AS_UNIQUEID" val="674"/>
</p:tagLst>
</file>

<file path=ppt/tags/tag35.xml><?xml version="1.0" encoding="utf-8"?>
<p:tagLst xmlns:p="http://schemas.openxmlformats.org/presentationml/2006/main">
  <p:tag name="AS_UNIQUEID" val="477"/>
</p:tagLst>
</file>

<file path=ppt/tags/tag350.xml><?xml version="1.0" encoding="utf-8"?>
<p:tagLst xmlns:p="http://schemas.openxmlformats.org/presentationml/2006/main">
  <p:tag name="AS_UNIQUEID" val="675"/>
</p:tagLst>
</file>

<file path=ppt/tags/tag351.xml><?xml version="1.0" encoding="utf-8"?>
<p:tagLst xmlns:p="http://schemas.openxmlformats.org/presentationml/2006/main">
  <p:tag name="AS_UNIQUEID" val="676"/>
</p:tagLst>
</file>

<file path=ppt/tags/tag352.xml><?xml version="1.0" encoding="utf-8"?>
<p:tagLst xmlns:p="http://schemas.openxmlformats.org/presentationml/2006/main">
  <p:tag name="AS_UNIQUEID" val="677"/>
</p:tagLst>
</file>

<file path=ppt/tags/tag353.xml><?xml version="1.0" encoding="utf-8"?>
<p:tagLst xmlns:p="http://schemas.openxmlformats.org/presentationml/2006/main">
  <p:tag name="AS_UNIQUEID" val="678"/>
</p:tagLst>
</file>

<file path=ppt/tags/tag354.xml><?xml version="1.0" encoding="utf-8"?>
<p:tagLst xmlns:p="http://schemas.openxmlformats.org/presentationml/2006/main">
  <p:tag name="AS_UNIQUEID" val="679"/>
</p:tagLst>
</file>

<file path=ppt/tags/tag355.xml><?xml version="1.0" encoding="utf-8"?>
<p:tagLst xmlns:p="http://schemas.openxmlformats.org/presentationml/2006/main">
  <p:tag name="AS_UNIQUEID" val="680"/>
</p:tagLst>
</file>

<file path=ppt/tags/tag356.xml><?xml version="1.0" encoding="utf-8"?>
<p:tagLst xmlns:p="http://schemas.openxmlformats.org/presentationml/2006/main">
  <p:tag name="AS_UNIQUEID" val="681"/>
</p:tagLst>
</file>

<file path=ppt/tags/tag357.xml><?xml version="1.0" encoding="utf-8"?>
<p:tagLst xmlns:p="http://schemas.openxmlformats.org/presentationml/2006/main">
  <p:tag name="AS_UNIQUEID" val="648"/>
</p:tagLst>
</file>

<file path=ppt/tags/tag358.xml><?xml version="1.0" encoding="utf-8"?>
<p:tagLst xmlns:p="http://schemas.openxmlformats.org/presentationml/2006/main">
  <p:tag name="AS_UNIQUEID" val="649"/>
</p:tagLst>
</file>

<file path=ppt/tags/tag359.xml><?xml version="1.0" encoding="utf-8"?>
<p:tagLst xmlns:p="http://schemas.openxmlformats.org/presentationml/2006/main">
  <p:tag name="AS_UNIQUEID" val="687"/>
</p:tagLst>
</file>

<file path=ppt/tags/tag36.xml><?xml version="1.0" encoding="utf-8"?>
<p:tagLst xmlns:p="http://schemas.openxmlformats.org/presentationml/2006/main">
  <p:tag name="AS_UNIQUEID" val="478"/>
</p:tagLst>
</file>

<file path=ppt/tags/tag360.xml><?xml version="1.0" encoding="utf-8"?>
<p:tagLst xmlns:p="http://schemas.openxmlformats.org/presentationml/2006/main">
  <p:tag name="AS_UNIQUEID" val="688"/>
</p:tagLst>
</file>

<file path=ppt/tags/tag361.xml><?xml version="1.0" encoding="utf-8"?>
<p:tagLst xmlns:p="http://schemas.openxmlformats.org/presentationml/2006/main">
  <p:tag name="AS_UNIQUEID" val="689"/>
</p:tagLst>
</file>

<file path=ppt/tags/tag362.xml><?xml version="1.0" encoding="utf-8"?>
<p:tagLst xmlns:p="http://schemas.openxmlformats.org/presentationml/2006/main">
  <p:tag name="AS_UNIQUEID" val="690"/>
</p:tagLst>
</file>

<file path=ppt/tags/tag363.xml><?xml version="1.0" encoding="utf-8"?>
<p:tagLst xmlns:p="http://schemas.openxmlformats.org/presentationml/2006/main">
  <p:tag name="AS_UNIQUEID" val="691"/>
</p:tagLst>
</file>

<file path=ppt/tags/tag364.xml><?xml version="1.0" encoding="utf-8"?>
<p:tagLst xmlns:p="http://schemas.openxmlformats.org/presentationml/2006/main">
  <p:tag name="AS_UNIQUEID" val="692"/>
</p:tagLst>
</file>

<file path=ppt/tags/tag365.xml><?xml version="1.0" encoding="utf-8"?>
<p:tagLst xmlns:p="http://schemas.openxmlformats.org/presentationml/2006/main">
  <p:tag name="AS_UNIQUEID" val="693"/>
</p:tagLst>
</file>

<file path=ppt/tags/tag366.xml><?xml version="1.0" encoding="utf-8"?>
<p:tagLst xmlns:p="http://schemas.openxmlformats.org/presentationml/2006/main">
  <p:tag name="AS_UNIQUEID" val="694"/>
</p:tagLst>
</file>

<file path=ppt/tags/tag367.xml><?xml version="1.0" encoding="utf-8"?>
<p:tagLst xmlns:p="http://schemas.openxmlformats.org/presentationml/2006/main">
  <p:tag name="AS_UNIQUEID" val="695"/>
</p:tagLst>
</file>

<file path=ppt/tags/tag368.xml><?xml version="1.0" encoding="utf-8"?>
<p:tagLst xmlns:p="http://schemas.openxmlformats.org/presentationml/2006/main">
  <p:tag name="AS_UNIQUEID" val="696"/>
</p:tagLst>
</file>

<file path=ppt/tags/tag369.xml><?xml version="1.0" encoding="utf-8"?>
<p:tagLst xmlns:p="http://schemas.openxmlformats.org/presentationml/2006/main">
  <p:tag name="AS_UNIQUEID" val="697"/>
</p:tagLst>
</file>

<file path=ppt/tags/tag37.xml><?xml version="1.0" encoding="utf-8"?>
<p:tagLst xmlns:p="http://schemas.openxmlformats.org/presentationml/2006/main">
  <p:tag name="AS_UNIQUEID" val="480"/>
</p:tagLst>
</file>

<file path=ppt/tags/tag370.xml><?xml version="1.0" encoding="utf-8"?>
<p:tagLst xmlns:p="http://schemas.openxmlformats.org/presentationml/2006/main">
  <p:tag name="AS_UNIQUEID" val="698"/>
</p:tagLst>
</file>

<file path=ppt/tags/tag371.xml><?xml version="1.0" encoding="utf-8"?>
<p:tagLst xmlns:p="http://schemas.openxmlformats.org/presentationml/2006/main">
  <p:tag name="AS_UNIQUEID" val="699"/>
</p:tagLst>
</file>

<file path=ppt/tags/tag372.xml><?xml version="1.0" encoding="utf-8"?>
<p:tagLst xmlns:p="http://schemas.openxmlformats.org/presentationml/2006/main">
  <p:tag name="AS_UNIQUEID" val="700"/>
</p:tagLst>
</file>

<file path=ppt/tags/tag373.xml><?xml version="1.0" encoding="utf-8"?>
<p:tagLst xmlns:p="http://schemas.openxmlformats.org/presentationml/2006/main">
  <p:tag name="AS_UNIQUEID" val="701"/>
</p:tagLst>
</file>

<file path=ppt/tags/tag374.xml><?xml version="1.0" encoding="utf-8"?>
<p:tagLst xmlns:p="http://schemas.openxmlformats.org/presentationml/2006/main">
  <p:tag name="AS_UNIQUEID" val="702"/>
</p:tagLst>
</file>

<file path=ppt/tags/tag375.xml><?xml version="1.0" encoding="utf-8"?>
<p:tagLst xmlns:p="http://schemas.openxmlformats.org/presentationml/2006/main">
  <p:tag name="AS_UNIQUEID" val="703"/>
</p:tagLst>
</file>

<file path=ppt/tags/tag376.xml><?xml version="1.0" encoding="utf-8"?>
<p:tagLst xmlns:p="http://schemas.openxmlformats.org/presentationml/2006/main">
  <p:tag name="AS_UNIQUEID" val="704"/>
</p:tagLst>
</file>

<file path=ppt/tags/tag377.xml><?xml version="1.0" encoding="utf-8"?>
<p:tagLst xmlns:p="http://schemas.openxmlformats.org/presentationml/2006/main">
  <p:tag name="AS_UNIQUEID" val="705"/>
</p:tagLst>
</file>

<file path=ppt/tags/tag378.xml><?xml version="1.0" encoding="utf-8"?>
<p:tagLst xmlns:p="http://schemas.openxmlformats.org/presentationml/2006/main">
  <p:tag name="AS_UNIQUEID" val="706"/>
</p:tagLst>
</file>

<file path=ppt/tags/tag379.xml><?xml version="1.0" encoding="utf-8"?>
<p:tagLst xmlns:p="http://schemas.openxmlformats.org/presentationml/2006/main">
  <p:tag name="AS_UNIQUEID" val="707"/>
</p:tagLst>
</file>

<file path=ppt/tags/tag38.xml><?xml version="1.0" encoding="utf-8"?>
<p:tagLst xmlns:p="http://schemas.openxmlformats.org/presentationml/2006/main">
  <p:tag name="AS_UNIQUEID" val="481"/>
</p:tagLst>
</file>

<file path=ppt/tags/tag380.xml><?xml version="1.0" encoding="utf-8"?>
<p:tagLst xmlns:p="http://schemas.openxmlformats.org/presentationml/2006/main">
  <p:tag name="AS_UNIQUEID" val="708"/>
</p:tagLst>
</file>

<file path=ppt/tags/tag381.xml><?xml version="1.0" encoding="utf-8"?>
<p:tagLst xmlns:p="http://schemas.openxmlformats.org/presentationml/2006/main">
  <p:tag name="AS_UNIQUEID" val="709"/>
</p:tagLst>
</file>

<file path=ppt/tags/tag382.xml><?xml version="1.0" encoding="utf-8"?>
<p:tagLst xmlns:p="http://schemas.openxmlformats.org/presentationml/2006/main">
  <p:tag name="AS_UNIQUEID" val="710"/>
</p:tagLst>
</file>

<file path=ppt/tags/tag383.xml><?xml version="1.0" encoding="utf-8"?>
<p:tagLst xmlns:p="http://schemas.openxmlformats.org/presentationml/2006/main">
  <p:tag name="AS_UNIQUEID" val="711"/>
</p:tagLst>
</file>

<file path=ppt/tags/tag384.xml><?xml version="1.0" encoding="utf-8"?>
<p:tagLst xmlns:p="http://schemas.openxmlformats.org/presentationml/2006/main">
  <p:tag name="AS_UNIQUEID" val="712"/>
</p:tagLst>
</file>

<file path=ppt/tags/tag385.xml><?xml version="1.0" encoding="utf-8"?>
<p:tagLst xmlns:p="http://schemas.openxmlformats.org/presentationml/2006/main">
  <p:tag name="AS_UNIQUEID" val="713"/>
</p:tagLst>
</file>

<file path=ppt/tags/tag386.xml><?xml version="1.0" encoding="utf-8"?>
<p:tagLst xmlns:p="http://schemas.openxmlformats.org/presentationml/2006/main">
  <p:tag name="AS_UNIQUEID" val="714"/>
</p:tagLst>
</file>

<file path=ppt/tags/tag387.xml><?xml version="1.0" encoding="utf-8"?>
<p:tagLst xmlns:p="http://schemas.openxmlformats.org/presentationml/2006/main">
  <p:tag name="AS_UNIQUEID" val="715"/>
</p:tagLst>
</file>

<file path=ppt/tags/tag388.xml><?xml version="1.0" encoding="utf-8"?>
<p:tagLst xmlns:p="http://schemas.openxmlformats.org/presentationml/2006/main">
  <p:tag name="AS_UNIQUEID" val="716"/>
</p:tagLst>
</file>

<file path=ppt/tags/tag389.xml><?xml version="1.0" encoding="utf-8"?>
<p:tagLst xmlns:p="http://schemas.openxmlformats.org/presentationml/2006/main">
  <p:tag name="AS_UNIQUEID" val="717"/>
</p:tagLst>
</file>

<file path=ppt/tags/tag39.xml><?xml version="1.0" encoding="utf-8"?>
<p:tagLst xmlns:p="http://schemas.openxmlformats.org/presentationml/2006/main">
  <p:tag name="AS_UNIQUEID" val="482"/>
</p:tagLst>
</file>

<file path=ppt/tags/tag390.xml><?xml version="1.0" encoding="utf-8"?>
<p:tagLst xmlns:p="http://schemas.openxmlformats.org/presentationml/2006/main">
  <p:tag name="AS_UNIQUEID" val="718"/>
</p:tagLst>
</file>

<file path=ppt/tags/tag391.xml><?xml version="1.0" encoding="utf-8"?>
<p:tagLst xmlns:p="http://schemas.openxmlformats.org/presentationml/2006/main">
  <p:tag name="AS_UNIQUEID" val="719"/>
</p:tagLst>
</file>

<file path=ppt/tags/tag392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393.xml><?xml version="1.0" encoding="utf-8"?>
<p:tagLst xmlns:p="http://schemas.openxmlformats.org/presentationml/2006/main">
  <p:tag name="AS_UNIQUEID" val="683"/>
</p:tagLst>
</file>

<file path=ppt/tags/tag394.xml><?xml version="1.0" encoding="utf-8"?>
<p:tagLst xmlns:p="http://schemas.openxmlformats.org/presentationml/2006/main">
  <p:tag name="AS_UNIQUEID" val="684"/>
</p:tagLst>
</file>

<file path=ppt/tags/tag395.xml><?xml version="1.0" encoding="utf-8"?>
<p:tagLst xmlns:p="http://schemas.openxmlformats.org/presentationml/2006/main">
  <p:tag name="AS_UNIQUEID" val="685"/>
</p:tagLst>
</file>

<file path=ppt/tags/tag396.xml><?xml version="1.0" encoding="utf-8"?>
<p:tagLst xmlns:p="http://schemas.openxmlformats.org/presentationml/2006/main">
  <p:tag name="AS_UNIQUEID" val="721"/>
</p:tagLst>
</file>

<file path=ppt/tags/tag397.xml><?xml version="1.0" encoding="utf-8"?>
<p:tagLst xmlns:p="http://schemas.openxmlformats.org/presentationml/2006/main">
  <p:tag name="AS_UNIQUEID" val="722"/>
</p:tagLst>
</file>

<file path=ppt/tags/tag398.xml><?xml version="1.0" encoding="utf-8"?>
<p:tagLst xmlns:p="http://schemas.openxmlformats.org/presentationml/2006/main">
  <p:tag name="AS_UNIQUEID" val="723"/>
</p:tagLst>
</file>

<file path=ppt/tags/tag399.xml><?xml version="1.0" encoding="utf-8"?>
<p:tagLst xmlns:p="http://schemas.openxmlformats.org/presentationml/2006/main">
  <p:tag name="AS_UNIQUEID" val="729"/>
</p:tagLst>
</file>

<file path=ppt/tags/tag4.xml><?xml version="1.0" encoding="utf-8"?>
<p:tagLst xmlns:p="http://schemas.openxmlformats.org/presentationml/2006/main">
  <p:tag name="AS_UNIQUEID" val="440"/>
</p:tagLst>
</file>

<file path=ppt/tags/tag40.xml><?xml version="1.0" encoding="utf-8"?>
<p:tagLst xmlns:p="http://schemas.openxmlformats.org/presentationml/2006/main">
  <p:tag name="AS_UNIQUEID" val="483"/>
</p:tagLst>
</file>

<file path=ppt/tags/tag400.xml><?xml version="1.0" encoding="utf-8"?>
<p:tagLst xmlns:p="http://schemas.openxmlformats.org/presentationml/2006/main">
  <p:tag name="AS_UNIQUEID" val="730"/>
</p:tagLst>
</file>

<file path=ppt/tags/tag401.xml><?xml version="1.0" encoding="utf-8"?>
<p:tagLst xmlns:p="http://schemas.openxmlformats.org/presentationml/2006/main">
  <p:tag name="AS_UNIQUEID" val="731"/>
</p:tagLst>
</file>

<file path=ppt/tags/tag402.xml><?xml version="1.0" encoding="utf-8"?>
<p:tagLst xmlns:p="http://schemas.openxmlformats.org/presentationml/2006/main">
  <p:tag name="AS_UNIQUEID" val="732"/>
</p:tagLst>
</file>

<file path=ppt/tags/tag403.xml><?xml version="1.0" encoding="utf-8"?>
<p:tagLst xmlns:p="http://schemas.openxmlformats.org/presentationml/2006/main">
  <p:tag name="AS_UNIQUEID" val="733"/>
</p:tagLst>
</file>

<file path=ppt/tags/tag404.xml><?xml version="1.0" encoding="utf-8"?>
<p:tagLst xmlns:p="http://schemas.openxmlformats.org/presentationml/2006/main">
  <p:tag name="AS_UNIQUEID" val="734"/>
</p:tagLst>
</file>

<file path=ppt/tags/tag405.xml><?xml version="1.0" encoding="utf-8"?>
<p:tagLst xmlns:p="http://schemas.openxmlformats.org/presentationml/2006/main">
  <p:tag name="AS_UNIQUEID" val="735"/>
</p:tagLst>
</file>

<file path=ppt/tags/tag406.xml><?xml version="1.0" encoding="utf-8"?>
<p:tagLst xmlns:p="http://schemas.openxmlformats.org/presentationml/2006/main">
  <p:tag name="AS_UNIQUEID" val="736"/>
</p:tagLst>
</file>

<file path=ppt/tags/tag407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408.xml><?xml version="1.0" encoding="utf-8"?>
<p:tagLst xmlns:p="http://schemas.openxmlformats.org/presentationml/2006/main">
  <p:tag name="AS_UNIQUEID" val="725"/>
</p:tagLst>
</file>

<file path=ppt/tags/tag409.xml><?xml version="1.0" encoding="utf-8"?>
<p:tagLst xmlns:p="http://schemas.openxmlformats.org/presentationml/2006/main">
  <p:tag name="AS_UNIQUEID" val="726"/>
</p:tagLst>
</file>

<file path=ppt/tags/tag41.xml><?xml version="1.0" encoding="utf-8"?>
<p:tagLst xmlns:p="http://schemas.openxmlformats.org/presentationml/2006/main">
  <p:tag name="AS_UNIQUEID" val="484"/>
</p:tagLst>
</file>

<file path=ppt/tags/tag410.xml><?xml version="1.0" encoding="utf-8"?>
<p:tagLst xmlns:p="http://schemas.openxmlformats.org/presentationml/2006/main">
  <p:tag name="AS_UNIQUEID" val="727"/>
</p:tagLst>
</file>

<file path=ppt/tags/tag411.xml><?xml version="1.0" encoding="utf-8"?>
<p:tagLst xmlns:p="http://schemas.openxmlformats.org/presentationml/2006/main">
  <p:tag name="AS_UNIQUEID" val="742"/>
</p:tagLst>
</file>

<file path=ppt/tags/tag412.xml><?xml version="1.0" encoding="utf-8"?>
<p:tagLst xmlns:p="http://schemas.openxmlformats.org/presentationml/2006/main">
  <p:tag name="AS_UNIQUEID" val="743"/>
</p:tagLst>
</file>

<file path=ppt/tags/tag413.xml><?xml version="1.0" encoding="utf-8"?>
<p:tagLst xmlns:p="http://schemas.openxmlformats.org/presentationml/2006/main">
  <p:tag name="AS_UNIQUEID" val="738"/>
</p:tagLst>
</file>

<file path=ppt/tags/tag414.xml><?xml version="1.0" encoding="utf-8"?>
<p:tagLst xmlns:p="http://schemas.openxmlformats.org/presentationml/2006/main">
  <p:tag name="AS_UNIQUEID" val="739"/>
</p:tagLst>
</file>

<file path=ppt/tags/tag415.xml><?xml version="1.0" encoding="utf-8"?>
<p:tagLst xmlns:p="http://schemas.openxmlformats.org/presentationml/2006/main">
  <p:tag name="AS_UNIQUEID" val="740"/>
</p:tagLst>
</file>

<file path=ppt/tags/tag416.xml><?xml version="1.0" encoding="utf-8"?>
<p:tagLst xmlns:p="http://schemas.openxmlformats.org/presentationml/2006/main">
  <p:tag name="AS_UNIQUEID" val="749"/>
</p:tagLst>
</file>

<file path=ppt/tags/tag417.xml><?xml version="1.0" encoding="utf-8"?>
<p:tagLst xmlns:p="http://schemas.openxmlformats.org/presentationml/2006/main">
  <p:tag name="AS_UNIQUEID" val="750"/>
</p:tagLst>
</file>

<file path=ppt/tags/tag418.xml><?xml version="1.0" encoding="utf-8"?>
<p:tagLst xmlns:p="http://schemas.openxmlformats.org/presentationml/2006/main">
  <p:tag name="AS_UNIQUEID" val="751"/>
</p:tagLst>
</file>

<file path=ppt/tags/tag419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42.xml><?xml version="1.0" encoding="utf-8"?>
<p:tagLst xmlns:p="http://schemas.openxmlformats.org/presentationml/2006/main">
  <p:tag name="AS_UNIQUEID" val="485"/>
</p:tagLst>
</file>

<file path=ppt/tags/tag420.xml><?xml version="1.0" encoding="utf-8"?>
<p:tagLst xmlns:p="http://schemas.openxmlformats.org/presentationml/2006/main">
  <p:tag name="AS_UNIQUEID" val="745"/>
</p:tagLst>
</file>

<file path=ppt/tags/tag421.xml><?xml version="1.0" encoding="utf-8"?>
<p:tagLst xmlns:p="http://schemas.openxmlformats.org/presentationml/2006/main">
  <p:tag name="AS_UNIQUEID" val="746"/>
</p:tagLst>
</file>

<file path=ppt/tags/tag422.xml><?xml version="1.0" encoding="utf-8"?>
<p:tagLst xmlns:p="http://schemas.openxmlformats.org/presentationml/2006/main">
  <p:tag name="AS_UNIQUEID" val="747"/>
</p:tagLst>
</file>

<file path=ppt/tags/tag423.xml><?xml version="1.0" encoding="utf-8"?>
<p:tagLst xmlns:p="http://schemas.openxmlformats.org/presentationml/2006/main">
  <p:tag name="AS_UNIQUEID" val="757"/>
</p:tagLst>
</file>

<file path=ppt/tags/tag424.xml><?xml version="1.0" encoding="utf-8"?>
<p:tagLst xmlns:p="http://schemas.openxmlformats.org/presentationml/2006/main">
  <p:tag name="AS_UNIQUEID" val="758"/>
</p:tagLst>
</file>

<file path=ppt/tags/tag425.xml><?xml version="1.0" encoding="utf-8"?>
<p:tagLst xmlns:p="http://schemas.openxmlformats.org/presentationml/2006/main">
  <p:tag name="AS_UNIQUEID" val="759"/>
</p:tagLst>
</file>

<file path=ppt/tags/tag426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427.xml><?xml version="1.0" encoding="utf-8"?>
<p:tagLst xmlns:p="http://schemas.openxmlformats.org/presentationml/2006/main">
  <p:tag name="AS_UNIQUEID" val="753"/>
</p:tagLst>
</file>

<file path=ppt/tags/tag428.xml><?xml version="1.0" encoding="utf-8"?>
<p:tagLst xmlns:p="http://schemas.openxmlformats.org/presentationml/2006/main">
  <p:tag name="AS_UNIQUEID" val="754"/>
</p:tagLst>
</file>

<file path=ppt/tags/tag429.xml><?xml version="1.0" encoding="utf-8"?>
<p:tagLst xmlns:p="http://schemas.openxmlformats.org/presentationml/2006/main">
  <p:tag name="AS_UNIQUEID" val="755"/>
</p:tagLst>
</file>

<file path=ppt/tags/tag43.xml><?xml version="1.0" encoding="utf-8"?>
<p:tagLst xmlns:p="http://schemas.openxmlformats.org/presentationml/2006/main">
  <p:tag name="AS_UNIQUEID" val="487"/>
</p:tagLst>
</file>

<file path=ppt/tags/tag430.xml><?xml version="1.0" encoding="utf-8"?>
<p:tagLst xmlns:p="http://schemas.openxmlformats.org/presentationml/2006/main">
  <p:tag name="AS_UNIQUEID" val="765"/>
</p:tagLst>
</file>

<file path=ppt/tags/tag431.xml><?xml version="1.0" encoding="utf-8"?>
<p:tagLst xmlns:p="http://schemas.openxmlformats.org/presentationml/2006/main">
  <p:tag name="AS_UNIQUEID" val="766"/>
</p:tagLst>
</file>

<file path=ppt/tags/tag432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433.xml><?xml version="1.0" encoding="utf-8"?>
<p:tagLst xmlns:p="http://schemas.openxmlformats.org/presentationml/2006/main">
  <p:tag name="AS_UNIQUEID" val="761"/>
</p:tagLst>
</file>

<file path=ppt/tags/tag434.xml><?xml version="1.0" encoding="utf-8"?>
<p:tagLst xmlns:p="http://schemas.openxmlformats.org/presentationml/2006/main">
  <p:tag name="AS_UNIQUEID" val="762"/>
</p:tagLst>
</file>

<file path=ppt/tags/tag435.xml><?xml version="1.0" encoding="utf-8"?>
<p:tagLst xmlns:p="http://schemas.openxmlformats.org/presentationml/2006/main">
  <p:tag name="AS_UNIQUEID" val="763"/>
</p:tagLst>
</file>

<file path=ppt/tags/tag436.xml><?xml version="1.0" encoding="utf-8"?>
<p:tagLst xmlns:p="http://schemas.openxmlformats.org/presentationml/2006/main">
  <p:tag name="AS_UNIQUEID" val="768"/>
</p:tagLst>
</file>

<file path=ppt/tags/tag437.xml><?xml version="1.0" encoding="utf-8"?>
<p:tagLst xmlns:p="http://schemas.openxmlformats.org/presentationml/2006/main">
  <p:tag name="AS_UNIQUEID" val="769"/>
</p:tagLst>
</file>

<file path=ppt/tags/tag438.xml><?xml version="1.0" encoding="utf-8"?>
<p:tagLst xmlns:p="http://schemas.openxmlformats.org/presentationml/2006/main">
  <p:tag name="AS_UNIQUEID" val="770"/>
</p:tagLst>
</file>

<file path=ppt/tags/tag439.xml><?xml version="1.0" encoding="utf-8"?>
<p:tagLst xmlns:p="http://schemas.openxmlformats.org/presentationml/2006/main">
  <p:tag name="AS_UNIQUEID" val="771"/>
</p:tagLst>
</file>

<file path=ppt/tags/tag44.xml><?xml version="1.0" encoding="utf-8"?>
<p:tagLst xmlns:p="http://schemas.openxmlformats.org/presentationml/2006/main">
  <p:tag name="AS_UNIQUEID" val="488"/>
</p:tagLst>
</file>

<file path=ppt/tags/tag440.xml><?xml version="1.0" encoding="utf-8"?>
<p:tagLst xmlns:p="http://schemas.openxmlformats.org/presentationml/2006/main">
  <p:tag name="AS_UNIQUEID" val="772"/>
</p:tagLst>
</file>

<file path=ppt/tags/tag441.xml><?xml version="1.0" encoding="utf-8"?>
<p:tagLst xmlns:p="http://schemas.openxmlformats.org/presentationml/2006/main">
  <p:tag name="AS_UNIQUEID" val="528"/>
</p:tagLst>
</file>

<file path=ppt/tags/tag442.xml><?xml version="1.0" encoding="utf-8"?>
<p:tagLst xmlns:p="http://schemas.openxmlformats.org/presentationml/2006/main">
  <p:tag name="AS_UNIQUEID" val="529"/>
</p:tagLst>
</file>

<file path=ppt/tags/tag443.xml><?xml version="1.0" encoding="utf-8"?>
<p:tagLst xmlns:p="http://schemas.openxmlformats.org/presentationml/2006/main">
  <p:tag name="AS_UNIQUEID" val="530"/>
</p:tagLst>
</file>

<file path=ppt/tags/tag444.xml><?xml version="1.0" encoding="utf-8"?>
<p:tagLst xmlns:p="http://schemas.openxmlformats.org/presentationml/2006/main">
  <p:tag name="AS_UNIQUEID" val="531"/>
</p:tagLst>
</file>

<file path=ppt/tags/tag445.xml><?xml version="1.0" encoding="utf-8"?>
<p:tagLst xmlns:p="http://schemas.openxmlformats.org/presentationml/2006/main">
  <p:tag name="AS_UNIQUEID" val="532"/>
</p:tagLst>
</file>

<file path=ppt/tags/tag446.xml><?xml version="1.0" encoding="utf-8"?>
<p:tagLst xmlns:p="http://schemas.openxmlformats.org/presentationml/2006/main">
  <p:tag name="AS_UNIQUEID" val="533"/>
</p:tagLst>
</file>

<file path=ppt/tags/tag44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45.xml><?xml version="1.0" encoding="utf-8"?>
<p:tagLst xmlns:p="http://schemas.openxmlformats.org/presentationml/2006/main">
  <p:tag name="AS_UNIQUEID" val="489"/>
</p:tagLst>
</file>

<file path=ppt/tags/tag46.xml><?xml version="1.0" encoding="utf-8"?>
<p:tagLst xmlns:p="http://schemas.openxmlformats.org/presentationml/2006/main">
  <p:tag name="AS_UNIQUEID" val="490"/>
</p:tagLst>
</file>

<file path=ppt/tags/tag47.xml><?xml version="1.0" encoding="utf-8"?>
<p:tagLst xmlns:p="http://schemas.openxmlformats.org/presentationml/2006/main">
  <p:tag name="AS_UNIQUEID" val="491"/>
</p:tagLst>
</file>

<file path=ppt/tags/tag48.xml><?xml version="1.0" encoding="utf-8"?>
<p:tagLst xmlns:p="http://schemas.openxmlformats.org/presentationml/2006/main">
  <p:tag name="AS_UNIQUEID" val="492"/>
</p:tagLst>
</file>

<file path=ppt/tags/tag49.xml><?xml version="1.0" encoding="utf-8"?>
<p:tagLst xmlns:p="http://schemas.openxmlformats.org/presentationml/2006/main">
  <p:tag name="AS_UNIQUEID" val="494"/>
</p:tagLst>
</file>

<file path=ppt/tags/tag5.xml><?xml version="1.0" encoding="utf-8"?>
<p:tagLst xmlns:p="http://schemas.openxmlformats.org/presentationml/2006/main">
  <p:tag name="AS_UNIQUEID" val="441"/>
</p:tagLst>
</file>

<file path=ppt/tags/tag50.xml><?xml version="1.0" encoding="utf-8"?>
<p:tagLst xmlns:p="http://schemas.openxmlformats.org/presentationml/2006/main">
  <p:tag name="AS_UNIQUEID" val="495"/>
</p:tagLst>
</file>

<file path=ppt/tags/tag51.xml><?xml version="1.0" encoding="utf-8"?>
<p:tagLst xmlns:p="http://schemas.openxmlformats.org/presentationml/2006/main">
  <p:tag name="AS_UNIQUEID" val="496"/>
</p:tagLst>
</file>

<file path=ppt/tags/tag52.xml><?xml version="1.0" encoding="utf-8"?>
<p:tagLst xmlns:p="http://schemas.openxmlformats.org/presentationml/2006/main">
  <p:tag name="AS_UNIQUEID" val="497"/>
</p:tagLst>
</file>

<file path=ppt/tags/tag53.xml><?xml version="1.0" encoding="utf-8"?>
<p:tagLst xmlns:p="http://schemas.openxmlformats.org/presentationml/2006/main">
  <p:tag name="AS_UNIQUEID" val="498"/>
</p:tagLst>
</file>

<file path=ppt/tags/tag54.xml><?xml version="1.0" encoding="utf-8"?>
<p:tagLst xmlns:p="http://schemas.openxmlformats.org/presentationml/2006/main">
  <p:tag name="AS_UNIQUEID" val="500"/>
</p:tagLst>
</file>

<file path=ppt/tags/tag55.xml><?xml version="1.0" encoding="utf-8"?>
<p:tagLst xmlns:p="http://schemas.openxmlformats.org/presentationml/2006/main">
  <p:tag name="AS_UNIQUEID" val="501"/>
</p:tagLst>
</file>

<file path=ppt/tags/tag56.xml><?xml version="1.0" encoding="utf-8"?>
<p:tagLst xmlns:p="http://schemas.openxmlformats.org/presentationml/2006/main">
  <p:tag name="AS_UNIQUEID" val="502"/>
</p:tagLst>
</file>

<file path=ppt/tags/tag57.xml><?xml version="1.0" encoding="utf-8"?>
<p:tagLst xmlns:p="http://schemas.openxmlformats.org/presentationml/2006/main">
  <p:tag name="AS_UNIQUEID" val="503"/>
</p:tagLst>
</file>

<file path=ppt/tags/tag58.xml><?xml version="1.0" encoding="utf-8"?>
<p:tagLst xmlns:p="http://schemas.openxmlformats.org/presentationml/2006/main">
  <p:tag name="AS_UNIQUEID" val="504"/>
</p:tagLst>
</file>

<file path=ppt/tags/tag59.xml><?xml version="1.0" encoding="utf-8"?>
<p:tagLst xmlns:p="http://schemas.openxmlformats.org/presentationml/2006/main">
  <p:tag name="AS_UNIQUEID" val="506"/>
</p:tagLst>
</file>

<file path=ppt/tags/tag6.xml><?xml version="1.0" encoding="utf-8"?>
<p:tagLst xmlns:p="http://schemas.openxmlformats.org/presentationml/2006/main">
  <p:tag name="AS_UNIQUEID" val="443"/>
</p:tagLst>
</file>

<file path=ppt/tags/tag60.xml><?xml version="1.0" encoding="utf-8"?>
<p:tagLst xmlns:p="http://schemas.openxmlformats.org/presentationml/2006/main">
  <p:tag name="AS_UNIQUEID" val="507"/>
</p:tagLst>
</file>

<file path=ppt/tags/tag61.xml><?xml version="1.0" encoding="utf-8"?>
<p:tagLst xmlns:p="http://schemas.openxmlformats.org/presentationml/2006/main">
  <p:tag name="AS_UNIQUEID" val="508"/>
</p:tagLst>
</file>

<file path=ppt/tags/tag62.xml><?xml version="1.0" encoding="utf-8"?>
<p:tagLst xmlns:p="http://schemas.openxmlformats.org/presentationml/2006/main">
  <p:tag name="AS_UNIQUEID" val="509"/>
</p:tagLst>
</file>

<file path=ppt/tags/tag63.xml><?xml version="1.0" encoding="utf-8"?>
<p:tagLst xmlns:p="http://schemas.openxmlformats.org/presentationml/2006/main">
  <p:tag name="AS_UNIQUEID" val="511"/>
</p:tagLst>
</file>

<file path=ppt/tags/tag64.xml><?xml version="1.0" encoding="utf-8"?>
<p:tagLst xmlns:p="http://schemas.openxmlformats.org/presentationml/2006/main">
  <p:tag name="AS_UNIQUEID" val="512"/>
</p:tagLst>
</file>

<file path=ppt/tags/tag65.xml><?xml version="1.0" encoding="utf-8"?>
<p:tagLst xmlns:p="http://schemas.openxmlformats.org/presentationml/2006/main">
  <p:tag name="AS_UNIQUEID" val="513"/>
</p:tagLst>
</file>

<file path=ppt/tags/tag66.xml><?xml version="1.0" encoding="utf-8"?>
<p:tagLst xmlns:p="http://schemas.openxmlformats.org/presentationml/2006/main">
  <p:tag name="AS_UNIQUEID" val="514"/>
</p:tagLst>
</file>

<file path=ppt/tags/tag67.xml><?xml version="1.0" encoding="utf-8"?>
<p:tagLst xmlns:p="http://schemas.openxmlformats.org/presentationml/2006/main">
  <p:tag name="AS_UNIQUEID" val="516"/>
</p:tagLst>
</file>

<file path=ppt/tags/tag68.xml><?xml version="1.0" encoding="utf-8"?>
<p:tagLst xmlns:p="http://schemas.openxmlformats.org/presentationml/2006/main">
  <p:tag name="AS_UNIQUEID" val="517"/>
</p:tagLst>
</file>

<file path=ppt/tags/tag69.xml><?xml version="1.0" encoding="utf-8"?>
<p:tagLst xmlns:p="http://schemas.openxmlformats.org/presentationml/2006/main">
  <p:tag name="AS_UNIQUEID" val="518"/>
</p:tagLst>
</file>

<file path=ppt/tags/tag7.xml><?xml version="1.0" encoding="utf-8"?>
<p:tagLst xmlns:p="http://schemas.openxmlformats.org/presentationml/2006/main">
  <p:tag name="AS_UNIQUEID" val="444"/>
</p:tagLst>
</file>

<file path=ppt/tags/tag70.xml><?xml version="1.0" encoding="utf-8"?>
<p:tagLst xmlns:p="http://schemas.openxmlformats.org/presentationml/2006/main">
  <p:tag name="AS_UNIQUEID" val="519"/>
</p:tagLst>
</file>

<file path=ppt/tags/tag71.xml><?xml version="1.0" encoding="utf-8"?>
<p:tagLst xmlns:p="http://schemas.openxmlformats.org/presentationml/2006/main">
  <p:tag name="AS_UNIQUEID" val="521"/>
</p:tagLst>
</file>

<file path=ppt/tags/tag72.xml><?xml version="1.0" encoding="utf-8"?>
<p:tagLst xmlns:p="http://schemas.openxmlformats.org/presentationml/2006/main">
  <p:tag name="AS_UNIQUEID" val="522"/>
</p:tagLst>
</file>

<file path=ppt/tags/tag73.xml><?xml version="1.0" encoding="utf-8"?>
<p:tagLst xmlns:p="http://schemas.openxmlformats.org/presentationml/2006/main">
  <p:tag name="AS_UNIQUEID" val="523"/>
</p:tagLst>
</file>

<file path=ppt/tags/tag74.xml><?xml version="1.0" encoding="utf-8"?>
<p:tagLst xmlns:p="http://schemas.openxmlformats.org/presentationml/2006/main">
  <p:tag name="AS_UNIQUEID" val="524"/>
</p:tagLst>
</file>

<file path=ppt/tags/tag75.xml><?xml version="1.0" encoding="utf-8"?>
<p:tagLst xmlns:p="http://schemas.openxmlformats.org/presentationml/2006/main">
  <p:tag name="AS_UNIQUEID" val="525"/>
</p:tagLst>
</file>

<file path=ppt/tags/tag76.xml><?xml version="1.0" encoding="utf-8"?>
<p:tagLst xmlns:p="http://schemas.openxmlformats.org/presentationml/2006/main">
  <p:tag name="AS_UNIQUEID" val="526"/>
</p:tagLst>
</file>

<file path=ppt/tags/tag77.xml><?xml version="1.0" encoding="utf-8"?>
<p:tagLst xmlns:p="http://schemas.openxmlformats.org/presentationml/2006/main">
  <p:tag name="AS_UNIQUEID" val="535"/>
</p:tagLst>
</file>

<file path=ppt/tags/tag78.xml><?xml version="1.0" encoding="utf-8"?>
<p:tagLst xmlns:p="http://schemas.openxmlformats.org/presentationml/2006/main">
  <p:tag name="AS_UNIQUEID" val="430"/>
</p:tagLst>
</file>

<file path=ppt/tags/tag79.xml><?xml version="1.0" encoding="utf-8"?>
<p:tagLst xmlns:p="http://schemas.openxmlformats.org/presentationml/2006/main">
  <p:tag name="AS_UNIQUEID" val="431"/>
</p:tagLst>
</file>

<file path=ppt/tags/tag8.xml><?xml version="1.0" encoding="utf-8"?>
<p:tagLst xmlns:p="http://schemas.openxmlformats.org/presentationml/2006/main">
  <p:tag name="AS_UNIQUEID" val="445"/>
</p:tagLst>
</file>

<file path=ppt/tags/tag80.xml><?xml version="1.0" encoding="utf-8"?>
<p:tagLst xmlns:p="http://schemas.openxmlformats.org/presentationml/2006/main">
  <p:tag name="AS_UNIQUEID" val="432"/>
</p:tagLst>
</file>

<file path=ppt/tags/tag81.xml><?xml version="1.0" encoding="utf-8"?>
<p:tagLst xmlns:p="http://schemas.openxmlformats.org/presentationml/2006/main">
  <p:tag name="AS_UNIQUEID" val="433"/>
</p:tagLst>
</file>

<file path=ppt/tags/tag82.xml><?xml version="1.0" encoding="utf-8"?>
<p:tagLst xmlns:p="http://schemas.openxmlformats.org/presentationml/2006/main">
  <p:tag name="AS_UNIQUEID" val="434"/>
</p:tagLst>
</file>

<file path=ppt/tags/tag83.xml><?xml version="1.0" encoding="utf-8"?>
<p:tagLst xmlns:p="http://schemas.openxmlformats.org/presentationml/2006/main">
  <p:tag name="AS_UNIQUEID" val="435"/>
</p:tagLst>
</file>

<file path=ppt/tags/tag84.xml><?xml version="1.0" encoding="utf-8"?>
<p:tagLst xmlns:p="http://schemas.openxmlformats.org/presentationml/2006/main">
  <p:tag name="AS_UNIQUEID" val="545"/>
</p:tagLst>
</file>

<file path=ppt/tags/tag85.xml><?xml version="1.0" encoding="utf-8"?>
<p:tagLst xmlns:p="http://schemas.openxmlformats.org/presentationml/2006/main">
  <p:tag name="AS_UNIQUEID" val="546"/>
</p:tagLst>
</file>

<file path=ppt/tags/tag86.xml><?xml version="1.0" encoding="utf-8"?>
<p:tagLst xmlns:p="http://schemas.openxmlformats.org/presentationml/2006/main">
  <p:tag name="AS_UNIQUEID" val="547"/>
</p:tagLst>
</file>

<file path=ppt/tags/tag87.xml><?xml version="1.0" encoding="utf-8"?>
<p:tagLst xmlns:p="http://schemas.openxmlformats.org/presentationml/2006/main">
  <p:tag name="AS_UNIQUEID" val="548"/>
</p:tagLst>
</file>

<file path=ppt/tags/tag88.xml><?xml version="1.0" encoding="utf-8"?>
<p:tagLst xmlns:p="http://schemas.openxmlformats.org/presentationml/2006/main">
  <p:tag name="AS_UNIQUEID" val="549"/>
</p:tagLst>
</file>

<file path=ppt/tags/tag89.xml><?xml version="1.0" encoding="utf-8"?>
<p:tagLst xmlns:p="http://schemas.openxmlformats.org/presentationml/2006/main">
  <p:tag name="AS_UNIQUEID" val="550"/>
</p:tagLst>
</file>

<file path=ppt/tags/tag9.xml><?xml version="1.0" encoding="utf-8"?>
<p:tagLst xmlns:p="http://schemas.openxmlformats.org/presentationml/2006/main">
  <p:tag name="AS_UNIQUEID" val="446"/>
</p:tagLst>
</file>

<file path=ppt/tags/tag90.xml><?xml version="1.0" encoding="utf-8"?>
<p:tagLst xmlns:p="http://schemas.openxmlformats.org/presentationml/2006/main">
  <p:tag name="AS_UNIQUEID" val="551"/>
</p:tagLst>
</file>

<file path=ppt/tags/tag91.xml><?xml version="1.0" encoding="utf-8"?>
<p:tagLst xmlns:p="http://schemas.openxmlformats.org/presentationml/2006/main">
  <p:tag name="AS_UNIQUEID" val="552"/>
</p:tagLst>
</file>

<file path=ppt/tags/tag92.xml><?xml version="1.0" encoding="utf-8"?>
<p:tagLst xmlns:p="http://schemas.openxmlformats.org/presentationml/2006/main">
  <p:tag name="AS_UNIQUEID" val="553"/>
</p:tagLst>
</file>

<file path=ppt/tags/tag93.xml><?xml version="1.0" encoding="utf-8"?>
<p:tagLst xmlns:p="http://schemas.openxmlformats.org/presentationml/2006/main">
  <p:tag name="AS_UNIQUEID" val="554"/>
</p:tagLst>
</file>

<file path=ppt/tags/tag94.xml><?xml version="1.0" encoding="utf-8"?>
<p:tagLst xmlns:p="http://schemas.openxmlformats.org/presentationml/2006/main">
  <p:tag name="AS_UNIQUEID" val="555"/>
</p:tagLst>
</file>

<file path=ppt/tags/tag95.xml><?xml version="1.0" encoding="utf-8"?>
<p:tagLst xmlns:p="http://schemas.openxmlformats.org/presentationml/2006/main">
  <p:tag name="AS_UNIQUEID" val="556"/>
</p:tagLst>
</file>

<file path=ppt/tags/tag96.xml><?xml version="1.0" encoding="utf-8"?>
<p:tagLst xmlns:p="http://schemas.openxmlformats.org/presentationml/2006/main">
  <p:tag name="AS_UNIQUEID" val="557"/>
</p:tagLst>
</file>

<file path=ppt/tags/tag97.xml><?xml version="1.0" encoding="utf-8"?>
<p:tagLst xmlns:p="http://schemas.openxmlformats.org/presentationml/2006/main">
  <p:tag name="AS_UNIQUEID" val="558"/>
</p:tagLst>
</file>

<file path=ppt/tags/tag98.xml><?xml version="1.0" encoding="utf-8"?>
<p:tagLst xmlns:p="http://schemas.openxmlformats.org/presentationml/2006/main">
  <p:tag name="AS_UNIQUEID" val="559"/>
</p:tagLst>
</file>

<file path=ppt/tags/tag99.xml><?xml version="1.0" encoding="utf-8"?>
<p:tagLst xmlns:p="http://schemas.openxmlformats.org/presentationml/2006/main">
  <p:tag name="AS_UNIQUEID" val="56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1746</Words>
  <Application>WPS 演示</Application>
  <PresentationFormat>自定义</PresentationFormat>
  <Paragraphs>457</Paragraphs>
  <Slides>17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等线</vt:lpstr>
      <vt:lpstr>华康少女文字W5(P)</vt:lpstr>
      <vt:lpstr>Calibri</vt:lpstr>
      <vt:lpstr>Times New Roman</vt:lpstr>
      <vt:lpstr>楷体</vt:lpstr>
      <vt:lpstr>Times New Roman</vt:lpstr>
      <vt:lpstr>华文新魏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2022-06-04T11:12:00Z</cp:lastPrinted>
  <dcterms:created xsi:type="dcterms:W3CDTF">2022-06-04T11:12:00Z</dcterms:created>
  <dcterms:modified xsi:type="dcterms:W3CDTF">2023-10-31T06:27:42Z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6743EAF37D504ED7933ACF0FD309ADAF_12</vt:lpwstr>
  </property>
  <property fmtid="{D5CDD505-2E9C-101B-9397-08002B2CF9AE}" pid="3" name="KSOProductBuildVer">
    <vt:lpwstr>2052-12.1.0.15712</vt:lpwstr>
  </property>
</Properties>
</file>