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356" r:id="rId6"/>
    <p:sldId id="352" r:id="rId7"/>
    <p:sldId id="357" r:id="rId8"/>
    <p:sldId id="302" r:id="rId9"/>
    <p:sldId id="354" r:id="rId10"/>
    <p:sldId id="303" r:id="rId11"/>
    <p:sldId id="296" r:id="rId12"/>
    <p:sldId id="306" r:id="rId13"/>
    <p:sldId id="279" r:id="rId14"/>
  </p:sldIdLst>
  <p:sldSz cx="9144000" cy="5143500" type="screen16x9"/>
  <p:notesSz cx="6858000" cy="9144000"/>
  <p:custDataLst>
    <p:tags r:id="rId1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2" userDrawn="1">
          <p15:clr>
            <a:srgbClr val="000000"/>
          </p15:clr>
        </p15:guide>
        <p15:guide id="2" pos="3969" userDrawn="1">
          <p15:clr>
            <a:srgbClr val="000000"/>
          </p15:clr>
        </p15:guide>
        <p15:guide id="3" pos="1826" userDrawn="1">
          <p15:clr>
            <a:srgbClr val="000000"/>
          </p15:clr>
        </p15:guide>
        <p15:guide id="4" orient="horz" pos="3362" userDrawn="1">
          <p15:clr>
            <a:srgbClr val="000000"/>
          </p15:clr>
        </p15:guide>
        <p15:guide id="5" orient="horz" pos="1314" userDrawn="1">
          <p15:clr>
            <a:srgbClr val="A4A3A4"/>
          </p15:clr>
        </p15:guide>
        <p15:guide id="6" orient="horz" pos="252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394" autoAdjust="0"/>
  </p:normalViewPr>
  <p:slideViewPr>
    <p:cSldViewPr snapToGrid="0" showGuides="1">
      <p:cViewPr>
        <p:scale>
          <a:sx n="130" d="100"/>
          <a:sy n="130" d="100"/>
        </p:scale>
        <p:origin x="-288" y="-486"/>
      </p:cViewPr>
      <p:guideLst>
        <p:guide orient="horz" pos="1752"/>
        <p:guide pos="3969"/>
        <p:guide pos="1826"/>
        <p:guide orient="horz" pos="3362"/>
        <p:guide orient="horz" pos="1314"/>
        <p:guide orient="horz" pos="25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248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tags" Target="../tags/tag247.xml"/><Relationship Id="rId5" Type="http://schemas.openxmlformats.org/officeDocument/2006/relationships/tags" Target="../tags/tag246.xml"/><Relationship Id="rId4" Type="http://schemas.openxmlformats.org/officeDocument/2006/relationships/tags" Target="../tags/tag245.xml"/><Relationship Id="rId3" Type="http://schemas.openxmlformats.org/officeDocument/2006/relationships/tags" Target="../tags/tag244.xml"/><Relationship Id="rId2" Type="http://schemas.openxmlformats.org/officeDocument/2006/relationships/tags" Target="../tags/tag243.xml"/><Relationship Id="rId1" Type="http://schemas.openxmlformats.org/officeDocument/2006/relationships/tags" Target="../tags/tag24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2DA70-8D3B-407D-BD3B-FBE5175AD9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  <p:custDataLst>
              <p:tags r:id="rId5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08D700-9EE9-4364-9951-9587EE98CAB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5" Type="http://schemas.openxmlformats.org/officeDocument/2006/relationships/tags" Target="../tags/tag92.xml"/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5" Type="http://schemas.openxmlformats.org/officeDocument/2006/relationships/tags" Target="../tags/tag241.xml"/><Relationship Id="rId4" Type="http://schemas.openxmlformats.org/officeDocument/2006/relationships/tags" Target="../tags/tag240.xml"/><Relationship Id="rId3" Type="http://schemas.openxmlformats.org/officeDocument/2006/relationships/tags" Target="../tags/tag239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fld id="{DA08D700-9EE9-4364-9951-9587EE98CA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fld id="{DA08D700-9EE9-4364-9951-9587EE98CA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fld id="{DA08D700-9EE9-4364-9951-9587EE98CA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ags" Target="../tags/tag60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19C1E753-C3A4-4772-BF71-FA5EC3058E6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7DD865B4-AD19-498F-B346-7650B6331B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19C1E753-C3A4-4772-BF71-FA5EC3058E6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7DD865B4-AD19-498F-B346-7650B6331B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51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19C1E753-C3A4-4772-BF71-FA5EC3058E6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7DD865B4-AD19-498F-B346-7650B6331B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19C1E753-C3A4-4772-BF71-FA5EC3058E6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7DD865B4-AD19-498F-B346-7650B6331B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19C1E753-C3A4-4772-BF71-FA5EC3058E6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7DD865B4-AD19-498F-B346-7650B6331B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19C1E753-C3A4-4772-BF71-FA5EC3058E6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7DD865B4-AD19-498F-B346-7650B6331B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273845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19C1E753-C3A4-4772-BF71-FA5EC3058E6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7DD865B4-AD19-498F-B346-7650B6331B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19C1E753-C3A4-4772-BF71-FA5EC3058E6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7DD865B4-AD19-498F-B346-7650B6331B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19C1E753-C3A4-4772-BF71-FA5EC3058E6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7DD865B4-AD19-498F-B346-7650B6331B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19C1E753-C3A4-4772-BF71-FA5EC3058E6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7DD865B4-AD19-498F-B346-7650B6331B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7391" y="740570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19C1E753-C3A4-4772-BF71-FA5EC3058E6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7DD865B4-AD19-498F-B346-7650B6331B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image" Target="file:///D:\qq&#25991;&#20214;\712321467\Image\C2C\Image2\%7b75232B38-A165-1FB7-499C-2E1C792CACB5%7d.png" TargetMode="External"/><Relationship Id="rId20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66.xml"/><Relationship Id="rId18" Type="http://schemas.openxmlformats.org/officeDocument/2006/relationships/tags" Target="../tags/tag65.xml"/><Relationship Id="rId17" Type="http://schemas.openxmlformats.org/officeDocument/2006/relationships/tags" Target="../tags/tag64.xml"/><Relationship Id="rId16" Type="http://schemas.openxmlformats.org/officeDocument/2006/relationships/tags" Target="../tags/tag63.xml"/><Relationship Id="rId15" Type="http://schemas.openxmlformats.org/officeDocument/2006/relationships/tags" Target="../tags/tag62.xml"/><Relationship Id="rId14" Type="http://schemas.openxmlformats.org/officeDocument/2006/relationships/tags" Target="../tags/tag6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1E753-C3A4-4772-BF71-FA5EC3058E6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865B4-AD19-498F-B346-7650B6331B5D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 r:link="rId21"/>
          <a:stretch>
            <a:fillRect/>
          </a:stretch>
        </p:blipFill>
        <p:spPr>
          <a:xfrm>
            <a:off x="838201" y="273844"/>
            <a:ext cx="9525" cy="714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234.xml"/><Relationship Id="rId2" Type="http://schemas.openxmlformats.org/officeDocument/2006/relationships/tags" Target="../tags/tag233.xml"/><Relationship Id="rId1" Type="http://schemas.openxmlformats.org/officeDocument/2006/relationships/tags" Target="../tags/tag232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tags" Target="../tags/tag238.xml"/><Relationship Id="rId3" Type="http://schemas.openxmlformats.org/officeDocument/2006/relationships/tags" Target="../tags/tag237.xml"/><Relationship Id="rId2" Type="http://schemas.openxmlformats.org/officeDocument/2006/relationships/tags" Target="../tags/tag236.xml"/><Relationship Id="rId1" Type="http://schemas.openxmlformats.org/officeDocument/2006/relationships/tags" Target="../tags/tag235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0.xml"/><Relationship Id="rId8" Type="http://schemas.openxmlformats.org/officeDocument/2006/relationships/tags" Target="../tags/tag79.xml"/><Relationship Id="rId7" Type="http://schemas.openxmlformats.org/officeDocument/2006/relationships/tags" Target="../tags/tag78.xml"/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0" Type="http://schemas.openxmlformats.org/officeDocument/2006/relationships/notesSlide" Target="../notesSlides/notesSlide2.xml"/><Relationship Id="rId2" Type="http://schemas.openxmlformats.org/officeDocument/2006/relationships/tags" Target="../tags/tag73.xml"/><Relationship Id="rId19" Type="http://schemas.openxmlformats.org/officeDocument/2006/relationships/slideLayout" Target="../slideLayouts/slideLayout13.xml"/><Relationship Id="rId18" Type="http://schemas.openxmlformats.org/officeDocument/2006/relationships/tags" Target="../tags/tag89.xml"/><Relationship Id="rId17" Type="http://schemas.openxmlformats.org/officeDocument/2006/relationships/tags" Target="../tags/tag88.xml"/><Relationship Id="rId16" Type="http://schemas.openxmlformats.org/officeDocument/2006/relationships/tags" Target="../tags/tag87.xml"/><Relationship Id="rId15" Type="http://schemas.openxmlformats.org/officeDocument/2006/relationships/tags" Target="../tags/tag86.xml"/><Relationship Id="rId14" Type="http://schemas.openxmlformats.org/officeDocument/2006/relationships/tags" Target="../tags/tag85.xml"/><Relationship Id="rId13" Type="http://schemas.openxmlformats.org/officeDocument/2006/relationships/tags" Target="../tags/tag84.xml"/><Relationship Id="rId12" Type="http://schemas.openxmlformats.org/officeDocument/2006/relationships/tags" Target="../tags/tag83.xml"/><Relationship Id="rId11" Type="http://schemas.openxmlformats.org/officeDocument/2006/relationships/tags" Target="../tags/tag82.xml"/><Relationship Id="rId10" Type="http://schemas.openxmlformats.org/officeDocument/2006/relationships/tags" Target="../tags/tag81.xml"/><Relationship Id="rId1" Type="http://schemas.openxmlformats.org/officeDocument/2006/relationships/tags" Target="../tags/tag7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tags" Target="../tags/tag9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01.xml"/><Relationship Id="rId8" Type="http://schemas.openxmlformats.org/officeDocument/2006/relationships/tags" Target="../tags/tag100.xml"/><Relationship Id="rId7" Type="http://schemas.openxmlformats.org/officeDocument/2006/relationships/tags" Target="../tags/tag99.xml"/><Relationship Id="rId6" Type="http://schemas.openxmlformats.org/officeDocument/2006/relationships/image" Target="../media/image6.jpeg"/><Relationship Id="rId5" Type="http://schemas.openxmlformats.org/officeDocument/2006/relationships/tags" Target="../tags/tag98.xml"/><Relationship Id="rId4" Type="http://schemas.openxmlformats.org/officeDocument/2006/relationships/image" Target="../media/image5.png"/><Relationship Id="rId37" Type="http://schemas.openxmlformats.org/officeDocument/2006/relationships/slideLayout" Target="../slideLayouts/slideLayout2.xml"/><Relationship Id="rId36" Type="http://schemas.openxmlformats.org/officeDocument/2006/relationships/tags" Target="../tags/tag128.xml"/><Relationship Id="rId35" Type="http://schemas.openxmlformats.org/officeDocument/2006/relationships/tags" Target="../tags/tag127.xml"/><Relationship Id="rId34" Type="http://schemas.openxmlformats.org/officeDocument/2006/relationships/tags" Target="../tags/tag126.xml"/><Relationship Id="rId33" Type="http://schemas.openxmlformats.org/officeDocument/2006/relationships/tags" Target="../tags/tag125.xml"/><Relationship Id="rId32" Type="http://schemas.openxmlformats.org/officeDocument/2006/relationships/tags" Target="../tags/tag124.xml"/><Relationship Id="rId31" Type="http://schemas.openxmlformats.org/officeDocument/2006/relationships/tags" Target="../tags/tag123.xml"/><Relationship Id="rId30" Type="http://schemas.openxmlformats.org/officeDocument/2006/relationships/tags" Target="../tags/tag122.xml"/><Relationship Id="rId3" Type="http://schemas.openxmlformats.org/officeDocument/2006/relationships/tags" Target="../tags/tag97.xml"/><Relationship Id="rId29" Type="http://schemas.openxmlformats.org/officeDocument/2006/relationships/tags" Target="../tags/tag121.xml"/><Relationship Id="rId28" Type="http://schemas.openxmlformats.org/officeDocument/2006/relationships/tags" Target="../tags/tag120.xml"/><Relationship Id="rId27" Type="http://schemas.openxmlformats.org/officeDocument/2006/relationships/tags" Target="../tags/tag119.xml"/><Relationship Id="rId26" Type="http://schemas.openxmlformats.org/officeDocument/2006/relationships/tags" Target="../tags/tag118.xml"/><Relationship Id="rId25" Type="http://schemas.openxmlformats.org/officeDocument/2006/relationships/tags" Target="../tags/tag117.xml"/><Relationship Id="rId24" Type="http://schemas.openxmlformats.org/officeDocument/2006/relationships/tags" Target="../tags/tag116.xml"/><Relationship Id="rId23" Type="http://schemas.openxmlformats.org/officeDocument/2006/relationships/tags" Target="../tags/tag115.xml"/><Relationship Id="rId22" Type="http://schemas.openxmlformats.org/officeDocument/2006/relationships/tags" Target="../tags/tag114.xml"/><Relationship Id="rId21" Type="http://schemas.openxmlformats.org/officeDocument/2006/relationships/tags" Target="../tags/tag113.xml"/><Relationship Id="rId20" Type="http://schemas.openxmlformats.org/officeDocument/2006/relationships/tags" Target="../tags/tag112.xml"/><Relationship Id="rId2" Type="http://schemas.openxmlformats.org/officeDocument/2006/relationships/image" Target="../media/image4.png"/><Relationship Id="rId19" Type="http://schemas.openxmlformats.org/officeDocument/2006/relationships/tags" Target="../tags/tag111.xml"/><Relationship Id="rId18" Type="http://schemas.openxmlformats.org/officeDocument/2006/relationships/tags" Target="../tags/tag110.xml"/><Relationship Id="rId17" Type="http://schemas.openxmlformats.org/officeDocument/2006/relationships/tags" Target="../tags/tag109.xml"/><Relationship Id="rId16" Type="http://schemas.openxmlformats.org/officeDocument/2006/relationships/tags" Target="../tags/tag108.xml"/><Relationship Id="rId15" Type="http://schemas.openxmlformats.org/officeDocument/2006/relationships/tags" Target="../tags/tag107.xml"/><Relationship Id="rId14" Type="http://schemas.openxmlformats.org/officeDocument/2006/relationships/tags" Target="../tags/tag106.xml"/><Relationship Id="rId13" Type="http://schemas.openxmlformats.org/officeDocument/2006/relationships/tags" Target="../tags/tag105.xml"/><Relationship Id="rId12" Type="http://schemas.openxmlformats.org/officeDocument/2006/relationships/tags" Target="../tags/tag104.xml"/><Relationship Id="rId11" Type="http://schemas.openxmlformats.org/officeDocument/2006/relationships/tags" Target="../tags/tag103.xml"/><Relationship Id="rId10" Type="http://schemas.openxmlformats.org/officeDocument/2006/relationships/tags" Target="../tags/tag102.xml"/><Relationship Id="rId1" Type="http://schemas.openxmlformats.org/officeDocument/2006/relationships/tags" Target="../tags/tag96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35.xml"/><Relationship Id="rId8" Type="http://schemas.openxmlformats.org/officeDocument/2006/relationships/tags" Target="../tags/tag134.xml"/><Relationship Id="rId7" Type="http://schemas.openxmlformats.org/officeDocument/2006/relationships/tags" Target="../tags/tag133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image" Target="../media/image7.png"/><Relationship Id="rId3" Type="http://schemas.openxmlformats.org/officeDocument/2006/relationships/tags" Target="../tags/tag130.xml"/><Relationship Id="rId28" Type="http://schemas.openxmlformats.org/officeDocument/2006/relationships/slideLayout" Target="../slideLayouts/slideLayout2.xml"/><Relationship Id="rId27" Type="http://schemas.openxmlformats.org/officeDocument/2006/relationships/tags" Target="../tags/tag152.xml"/><Relationship Id="rId26" Type="http://schemas.openxmlformats.org/officeDocument/2006/relationships/tags" Target="../tags/tag151.xml"/><Relationship Id="rId25" Type="http://schemas.openxmlformats.org/officeDocument/2006/relationships/image" Target="../media/image8.jpeg"/><Relationship Id="rId24" Type="http://schemas.openxmlformats.org/officeDocument/2006/relationships/tags" Target="../tags/tag150.xml"/><Relationship Id="rId23" Type="http://schemas.openxmlformats.org/officeDocument/2006/relationships/tags" Target="../tags/tag149.xml"/><Relationship Id="rId22" Type="http://schemas.openxmlformats.org/officeDocument/2006/relationships/tags" Target="../tags/tag148.xml"/><Relationship Id="rId21" Type="http://schemas.openxmlformats.org/officeDocument/2006/relationships/tags" Target="../tags/tag147.xml"/><Relationship Id="rId20" Type="http://schemas.openxmlformats.org/officeDocument/2006/relationships/tags" Target="../tags/tag146.xml"/><Relationship Id="rId2" Type="http://schemas.openxmlformats.org/officeDocument/2006/relationships/image" Target="../media/image4.png"/><Relationship Id="rId19" Type="http://schemas.openxmlformats.org/officeDocument/2006/relationships/tags" Target="../tags/tag145.xml"/><Relationship Id="rId18" Type="http://schemas.openxmlformats.org/officeDocument/2006/relationships/tags" Target="../tags/tag144.xml"/><Relationship Id="rId17" Type="http://schemas.openxmlformats.org/officeDocument/2006/relationships/tags" Target="../tags/tag143.xml"/><Relationship Id="rId16" Type="http://schemas.openxmlformats.org/officeDocument/2006/relationships/tags" Target="../tags/tag142.xml"/><Relationship Id="rId15" Type="http://schemas.openxmlformats.org/officeDocument/2006/relationships/tags" Target="../tags/tag141.xml"/><Relationship Id="rId14" Type="http://schemas.openxmlformats.org/officeDocument/2006/relationships/tags" Target="../tags/tag140.xml"/><Relationship Id="rId13" Type="http://schemas.openxmlformats.org/officeDocument/2006/relationships/tags" Target="../tags/tag139.xml"/><Relationship Id="rId12" Type="http://schemas.openxmlformats.org/officeDocument/2006/relationships/tags" Target="../tags/tag138.xml"/><Relationship Id="rId11" Type="http://schemas.openxmlformats.org/officeDocument/2006/relationships/tags" Target="../tags/tag137.xml"/><Relationship Id="rId10" Type="http://schemas.openxmlformats.org/officeDocument/2006/relationships/tags" Target="../tags/tag136.xml"/><Relationship Id="rId1" Type="http://schemas.openxmlformats.org/officeDocument/2006/relationships/tags" Target="../tags/tag129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1" Type="http://schemas.openxmlformats.org/officeDocument/2006/relationships/slideLayout" Target="../slideLayouts/slideLayout2.xml"/><Relationship Id="rId30" Type="http://schemas.openxmlformats.org/officeDocument/2006/relationships/tags" Target="../tags/tag181.xml"/><Relationship Id="rId3" Type="http://schemas.openxmlformats.org/officeDocument/2006/relationships/tags" Target="../tags/tag154.xml"/><Relationship Id="rId29" Type="http://schemas.openxmlformats.org/officeDocument/2006/relationships/tags" Target="../tags/tag180.xml"/><Relationship Id="rId28" Type="http://schemas.openxmlformats.org/officeDocument/2006/relationships/tags" Target="../tags/tag179.xml"/><Relationship Id="rId27" Type="http://schemas.openxmlformats.org/officeDocument/2006/relationships/tags" Target="../tags/tag178.xml"/><Relationship Id="rId26" Type="http://schemas.openxmlformats.org/officeDocument/2006/relationships/tags" Target="../tags/tag177.xml"/><Relationship Id="rId25" Type="http://schemas.openxmlformats.org/officeDocument/2006/relationships/tags" Target="../tags/tag176.xml"/><Relationship Id="rId24" Type="http://schemas.openxmlformats.org/officeDocument/2006/relationships/tags" Target="../tags/tag175.xml"/><Relationship Id="rId23" Type="http://schemas.openxmlformats.org/officeDocument/2006/relationships/tags" Target="../tags/tag174.xml"/><Relationship Id="rId22" Type="http://schemas.openxmlformats.org/officeDocument/2006/relationships/tags" Target="../tags/tag173.xml"/><Relationship Id="rId21" Type="http://schemas.openxmlformats.org/officeDocument/2006/relationships/tags" Target="../tags/tag172.xml"/><Relationship Id="rId20" Type="http://schemas.openxmlformats.org/officeDocument/2006/relationships/tags" Target="../tags/tag171.xml"/><Relationship Id="rId2" Type="http://schemas.openxmlformats.org/officeDocument/2006/relationships/image" Target="../media/image9.png"/><Relationship Id="rId19" Type="http://schemas.openxmlformats.org/officeDocument/2006/relationships/tags" Target="../tags/tag170.xml"/><Relationship Id="rId18" Type="http://schemas.openxmlformats.org/officeDocument/2006/relationships/tags" Target="../tags/tag169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tags" Target="../tags/tag153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88.xml"/><Relationship Id="rId8" Type="http://schemas.openxmlformats.org/officeDocument/2006/relationships/tags" Target="../tags/tag187.xml"/><Relationship Id="rId7" Type="http://schemas.openxmlformats.org/officeDocument/2006/relationships/tags" Target="../tags/tag186.xml"/><Relationship Id="rId6" Type="http://schemas.openxmlformats.org/officeDocument/2006/relationships/tags" Target="../tags/tag185.xml"/><Relationship Id="rId5" Type="http://schemas.openxmlformats.org/officeDocument/2006/relationships/image" Target="../media/image11.png"/><Relationship Id="rId4" Type="http://schemas.openxmlformats.org/officeDocument/2006/relationships/tags" Target="../tags/tag184.xml"/><Relationship Id="rId3" Type="http://schemas.openxmlformats.org/officeDocument/2006/relationships/tags" Target="../tags/tag183.xml"/><Relationship Id="rId2" Type="http://schemas.openxmlformats.org/officeDocument/2006/relationships/image" Target="../media/image10.png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191.xml"/><Relationship Id="rId11" Type="http://schemas.openxmlformats.org/officeDocument/2006/relationships/tags" Target="../tags/tag190.xml"/><Relationship Id="rId10" Type="http://schemas.openxmlformats.org/officeDocument/2006/relationships/tags" Target="../tags/tag189.xml"/><Relationship Id="rId1" Type="http://schemas.openxmlformats.org/officeDocument/2006/relationships/tags" Target="../tags/tag18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00.xml"/><Relationship Id="rId8" Type="http://schemas.openxmlformats.org/officeDocument/2006/relationships/tags" Target="../tags/tag199.xml"/><Relationship Id="rId7" Type="http://schemas.openxmlformats.org/officeDocument/2006/relationships/tags" Target="../tags/tag198.xml"/><Relationship Id="rId6" Type="http://schemas.openxmlformats.org/officeDocument/2006/relationships/tags" Target="../tags/tag197.xml"/><Relationship Id="rId5" Type="http://schemas.openxmlformats.org/officeDocument/2006/relationships/tags" Target="../tags/tag196.xml"/><Relationship Id="rId4" Type="http://schemas.openxmlformats.org/officeDocument/2006/relationships/tags" Target="../tags/tag195.xml"/><Relationship Id="rId31" Type="http://schemas.openxmlformats.org/officeDocument/2006/relationships/slideLayout" Target="../slideLayouts/slideLayout2.xml"/><Relationship Id="rId30" Type="http://schemas.openxmlformats.org/officeDocument/2006/relationships/tags" Target="../tags/tag220.xml"/><Relationship Id="rId3" Type="http://schemas.openxmlformats.org/officeDocument/2006/relationships/tags" Target="../tags/tag194.xml"/><Relationship Id="rId29" Type="http://schemas.openxmlformats.org/officeDocument/2006/relationships/image" Target="../media/image10.png"/><Relationship Id="rId28" Type="http://schemas.openxmlformats.org/officeDocument/2006/relationships/tags" Target="../tags/tag219.xml"/><Relationship Id="rId27" Type="http://schemas.openxmlformats.org/officeDocument/2006/relationships/tags" Target="../tags/tag218.xml"/><Relationship Id="rId26" Type="http://schemas.openxmlformats.org/officeDocument/2006/relationships/tags" Target="../tags/tag217.xml"/><Relationship Id="rId25" Type="http://schemas.openxmlformats.org/officeDocument/2006/relationships/tags" Target="../tags/tag216.xml"/><Relationship Id="rId24" Type="http://schemas.openxmlformats.org/officeDocument/2006/relationships/tags" Target="../tags/tag215.xml"/><Relationship Id="rId23" Type="http://schemas.openxmlformats.org/officeDocument/2006/relationships/tags" Target="../tags/tag214.xml"/><Relationship Id="rId22" Type="http://schemas.openxmlformats.org/officeDocument/2006/relationships/tags" Target="../tags/tag213.xml"/><Relationship Id="rId21" Type="http://schemas.openxmlformats.org/officeDocument/2006/relationships/tags" Target="../tags/tag212.xml"/><Relationship Id="rId20" Type="http://schemas.openxmlformats.org/officeDocument/2006/relationships/tags" Target="../tags/tag211.xml"/><Relationship Id="rId2" Type="http://schemas.openxmlformats.org/officeDocument/2006/relationships/tags" Target="../tags/tag193.xml"/><Relationship Id="rId19" Type="http://schemas.openxmlformats.org/officeDocument/2006/relationships/tags" Target="../tags/tag210.xml"/><Relationship Id="rId18" Type="http://schemas.openxmlformats.org/officeDocument/2006/relationships/tags" Target="../tags/tag209.xml"/><Relationship Id="rId17" Type="http://schemas.openxmlformats.org/officeDocument/2006/relationships/tags" Target="../tags/tag208.xml"/><Relationship Id="rId16" Type="http://schemas.openxmlformats.org/officeDocument/2006/relationships/tags" Target="../tags/tag207.xml"/><Relationship Id="rId15" Type="http://schemas.openxmlformats.org/officeDocument/2006/relationships/tags" Target="../tags/tag206.xml"/><Relationship Id="rId14" Type="http://schemas.openxmlformats.org/officeDocument/2006/relationships/tags" Target="../tags/tag205.xml"/><Relationship Id="rId13" Type="http://schemas.openxmlformats.org/officeDocument/2006/relationships/tags" Target="../tags/tag204.xml"/><Relationship Id="rId12" Type="http://schemas.openxmlformats.org/officeDocument/2006/relationships/tags" Target="../tags/tag203.xml"/><Relationship Id="rId11" Type="http://schemas.openxmlformats.org/officeDocument/2006/relationships/tags" Target="../tags/tag202.xml"/><Relationship Id="rId10" Type="http://schemas.openxmlformats.org/officeDocument/2006/relationships/tags" Target="../tags/tag201.xml"/><Relationship Id="rId1" Type="http://schemas.openxmlformats.org/officeDocument/2006/relationships/tags" Target="../tags/tag19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226.xml"/><Relationship Id="rId8" Type="http://schemas.openxmlformats.org/officeDocument/2006/relationships/tags" Target="../tags/tag225.xml"/><Relationship Id="rId7" Type="http://schemas.openxmlformats.org/officeDocument/2006/relationships/image" Target="../media/image13.png"/><Relationship Id="rId6" Type="http://schemas.openxmlformats.org/officeDocument/2006/relationships/tags" Target="../tags/tag224.xml"/><Relationship Id="rId5" Type="http://schemas.openxmlformats.org/officeDocument/2006/relationships/image" Target="../media/image12.png"/><Relationship Id="rId4" Type="http://schemas.openxmlformats.org/officeDocument/2006/relationships/tags" Target="../tags/tag223.xml"/><Relationship Id="rId3" Type="http://schemas.openxmlformats.org/officeDocument/2006/relationships/tags" Target="../tags/tag222.xml"/><Relationship Id="rId2" Type="http://schemas.openxmlformats.org/officeDocument/2006/relationships/image" Target="../media/image10.png"/><Relationship Id="rId15" Type="http://schemas.openxmlformats.org/officeDocument/2006/relationships/slideLayout" Target="../slideLayouts/slideLayout2.xml"/><Relationship Id="rId14" Type="http://schemas.openxmlformats.org/officeDocument/2006/relationships/tags" Target="../tags/tag231.xml"/><Relationship Id="rId13" Type="http://schemas.openxmlformats.org/officeDocument/2006/relationships/tags" Target="../tags/tag230.xml"/><Relationship Id="rId12" Type="http://schemas.openxmlformats.org/officeDocument/2006/relationships/tags" Target="../tags/tag229.xml"/><Relationship Id="rId11" Type="http://schemas.openxmlformats.org/officeDocument/2006/relationships/tags" Target="../tags/tag228.xml"/><Relationship Id="rId10" Type="http://schemas.openxmlformats.org/officeDocument/2006/relationships/tags" Target="../tags/tag227.xml"/><Relationship Id="rId1" Type="http://schemas.openxmlformats.org/officeDocument/2006/relationships/tags" Target="../tags/tag2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5"/>
          <p:cNvSpPr txBox="1"/>
          <p:nvPr>
            <p:custDataLst>
              <p:tags r:id="rId1"/>
            </p:custDataLst>
          </p:nvPr>
        </p:nvSpPr>
        <p:spPr>
          <a:xfrm>
            <a:off x="2397999" y="1291706"/>
            <a:ext cx="5469776" cy="84602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 baseline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lvl="0" algn="ctr">
              <a:defRPr/>
            </a:pPr>
            <a:r>
              <a: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</a:rPr>
              <a:t>小树有多少棵</a:t>
            </a:r>
            <a:endParaRPr lang="zh-CN" altLang="en-US" sz="48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3528259" y="2493319"/>
            <a:ext cx="3396830" cy="21307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zh-CN" altLang="en-US" sz="1425" b="1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北师大版小学数学三年级上第四单元</a:t>
            </a:r>
            <a:endParaRPr lang="zh-CN" altLang="en-US" sz="1425" b="1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23850" y="580517"/>
            <a:ext cx="8351838" cy="276998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老者多少岁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indent="457200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戏说乾（</a:t>
            </a:r>
            <a:r>
              <a:rPr lang="en-US" altLang="zh-CN" sz="2000" dirty="0" err="1"/>
              <a:t>qián</a:t>
            </a: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）隆（</a:t>
            </a:r>
            <a:r>
              <a:rPr lang="en-US" altLang="zh-CN" sz="2000" dirty="0" err="1"/>
              <a:t>lóng</a:t>
            </a: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）五十年，四海升平，天下富足。适逢清朝庆典，乾隆帝为表示其皇恩浩荡，在乾清宫举行了千叟（</a:t>
            </a:r>
            <a:r>
              <a:rPr lang="en-US" altLang="zh-CN" sz="2000" dirty="0"/>
              <a:t> </a:t>
            </a:r>
            <a:r>
              <a:rPr lang="en-US" altLang="zh-CN" sz="2000" dirty="0" err="1"/>
              <a:t>sǒu</a:t>
            </a:r>
            <a:r>
              <a:rPr lang="en-US" altLang="zh-CN" sz="2000" dirty="0"/>
              <a:t> </a:t>
            </a: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）宴。在宴会上，乾隆以一位老者的年龄出了上联：</a:t>
            </a:r>
            <a:r>
              <a:rPr lang="zh-CN" altLang="en-US" sz="2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花甲重开，外加三七岁月</a:t>
            </a: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。纪晓岚（</a:t>
            </a:r>
            <a:r>
              <a:rPr lang="en-US" altLang="zh-CN" sz="2000" dirty="0" err="1"/>
              <a:t>lán</a:t>
            </a: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）巧妙的对出了下联：</a:t>
            </a:r>
            <a:r>
              <a:rPr lang="zh-CN" altLang="en-US" sz="2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古稀双庆，更多一度春秋</a:t>
            </a: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。你知道这位老者多少岁吗？</a:t>
            </a:r>
            <a:endParaRPr lang="en-US" altLang="zh-CN" sz="2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2531" name="矩形 1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895905" y="3353235"/>
            <a:ext cx="69215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60×2+21=141</a:t>
            </a:r>
            <a:r>
              <a:rPr lang="zh-CN" altLang="en-US" sz="2000" dirty="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（岁）</a:t>
            </a:r>
            <a:endParaRPr lang="en-US" altLang="zh-CN" sz="2000" dirty="0">
              <a:solidFill>
                <a:srgbClr val="0D0D0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70×2+1=141</a:t>
            </a:r>
            <a:r>
              <a:rPr lang="zh-CN" altLang="en-US" sz="2000" dirty="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（岁）</a:t>
            </a:r>
            <a:endParaRPr lang="en-US" altLang="zh-CN" sz="2000" dirty="0">
              <a:solidFill>
                <a:srgbClr val="0D0D0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答：老者</a:t>
            </a:r>
            <a:r>
              <a:rPr lang="en-US" altLang="zh-CN" sz="2000" dirty="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141</a:t>
            </a:r>
            <a:r>
              <a:rPr lang="zh-CN" altLang="en-US" sz="2000" dirty="0" smtClean="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岁</a:t>
            </a:r>
            <a:endParaRPr lang="en-US" altLang="zh-CN" sz="2000" dirty="0">
              <a:solidFill>
                <a:srgbClr val="0D0D0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圆角矩形 4"/>
          <p:cNvSpPr/>
          <p:nvPr>
            <p:custDataLst>
              <p:tags r:id="rId3"/>
            </p:custDataLst>
          </p:nvPr>
        </p:nvSpPr>
        <p:spPr>
          <a:xfrm>
            <a:off x="17464" y="5954"/>
            <a:ext cx="2357437" cy="444103"/>
          </a:xfrm>
          <a:prstGeom prst="roundRect">
            <a:avLst>
              <a:gd name="adj" fmla="val 9976"/>
            </a:avLst>
          </a:prstGeom>
          <a:gradFill>
            <a:gsLst>
              <a:gs pos="0">
                <a:srgbClr val="48CFAE"/>
              </a:gs>
              <a:gs pos="100000">
                <a:schemeClr val="accent5">
                  <a:lumMod val="90000"/>
                </a:schemeClr>
              </a:gs>
            </a:gsLst>
            <a:lin ang="5400000" scaled="0"/>
          </a:gradFill>
          <a:ln w="19050">
            <a:solidFill>
              <a:schemeClr val="bg2">
                <a:lumMod val="20000"/>
                <a:lumOff val="8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dist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拓展知识</a:t>
            </a:r>
            <a:endParaRPr lang="zh-CN" altLang="en-US" sz="3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3977974" y="2324537"/>
            <a:ext cx="24237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500">
                <a:solidFill>
                  <a:srgbClr val="024E4D"/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 </a:t>
            </a:r>
            <a:endParaRPr lang="zh-CN" altLang="en-US" sz="1500">
              <a:solidFill>
                <a:srgbClr val="024E4D"/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4099161" y="2271246"/>
            <a:ext cx="2570364" cy="5424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250" spc="1200" dirty="0">
                <a:solidFill>
                  <a:schemeClr val="bg1"/>
                </a:solidFill>
                <a:latin typeface="Source Han Sans K Heavy" panose="020B0A00000000000000" pitchFamily="34" charset="-128"/>
                <a:ea typeface="Source Han Sans K Heavy" panose="020B0A00000000000000" pitchFamily="34" charset="-128"/>
              </a:rPr>
              <a:t>THANKS</a:t>
            </a:r>
            <a:endParaRPr lang="zh-CN" altLang="en-US" sz="2250" spc="1200" dirty="0">
              <a:solidFill>
                <a:schemeClr val="bg1"/>
              </a:solidFill>
              <a:latin typeface="Source Han Sans K Heavy" panose="020B0A00000000000000" pitchFamily="34" charset="-128"/>
              <a:ea typeface="Source Han Sans K Heavy" panose="020B0A00000000000000" pitchFamily="34" charset="-128"/>
            </a:endParaRPr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3757005" y="969410"/>
            <a:ext cx="3275256" cy="1292662"/>
          </a:xfrm>
          <a:prstGeom prst="rect">
            <a:avLst/>
          </a:prstGeom>
          <a:noFill/>
        </p:spPr>
        <p:txBody>
          <a:bodyPr vert="horz"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6000" b="1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谢谢大家</a:t>
            </a:r>
            <a:endParaRPr lang="zh-CN" altLang="en-US" sz="6000" b="1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6" name="New picture"/>
          <p:cNvPicPr/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2128500" y="9191625"/>
            <a:ext cx="342900" cy="190500"/>
          </a:xfrm>
          <a:prstGeom prst="cube">
            <a:avLst/>
          </a:prstGeom>
        </p:spPr>
      </p:pic>
    </p:spTree>
  </p:cSld>
  <p:clrMapOvr>
    <a:masterClrMapping/>
  </p:clrMapOvr>
  <p:transition spd="slow"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50868" y="1034004"/>
            <a:ext cx="217783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目  录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6" name="文本框 25"/>
          <p:cNvSpPr txBox="1"/>
          <p:nvPr>
            <p:custDataLst>
              <p:tags r:id="rId2"/>
            </p:custDataLst>
          </p:nvPr>
        </p:nvSpPr>
        <p:spPr>
          <a:xfrm>
            <a:off x="422729" y="751829"/>
            <a:ext cx="2154757" cy="3808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875" spc="750" dirty="0">
                <a:solidFill>
                  <a:srgbClr val="7F9593"/>
                </a:solidFill>
                <a:latin typeface="Source Han Sans K Heavy" panose="020B0A00000000000000" pitchFamily="34" charset="-128"/>
                <a:ea typeface="Source Han Sans K Heavy" panose="020B0A00000000000000" pitchFamily="34" charset="-128"/>
              </a:rPr>
              <a:t>CONTENTS</a:t>
            </a:r>
            <a:endParaRPr lang="zh-CN" altLang="en-US" sz="1875" spc="750" dirty="0">
              <a:solidFill>
                <a:srgbClr val="7F9593"/>
              </a:solidFill>
              <a:latin typeface="Source Han Sans K Heavy" panose="020B0A00000000000000" pitchFamily="34" charset="-128"/>
              <a:ea typeface="Source Han Sans K Heavy" panose="020B0A00000000000000" pitchFamily="34" charset="-128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3004628" y="1902882"/>
            <a:ext cx="1858277" cy="317829"/>
          </a:xfrm>
          <a:prstGeom prst="rect">
            <a:avLst/>
          </a:prstGeom>
          <a:noFill/>
        </p:spPr>
        <p:txBody>
          <a:bodyPr wrap="square" rtlCol="0" anchor="t" anchorCtr="1">
            <a:noAutofit/>
          </a:bodyPr>
          <a:lstStyle/>
          <a:p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教学目标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3043036" y="2492963"/>
            <a:ext cx="1858277" cy="225236"/>
          </a:xfrm>
          <a:prstGeom prst="rect">
            <a:avLst/>
          </a:prstGeom>
          <a:noFill/>
        </p:spPr>
        <p:txBody>
          <a:bodyPr wrap="square" rtlCol="0" anchor="t" anchorCtr="1">
            <a:noAutofit/>
          </a:bodyPr>
          <a:lstStyle/>
          <a:p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探索新知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3033812" y="3071710"/>
            <a:ext cx="1820407" cy="160735"/>
          </a:xfrm>
          <a:prstGeom prst="rect">
            <a:avLst/>
          </a:prstGeom>
          <a:noFill/>
        </p:spPr>
        <p:txBody>
          <a:bodyPr wrap="square" rtlCol="0" anchor="t" anchorCtr="1">
            <a:noAutofit/>
          </a:bodyPr>
          <a:lstStyle/>
          <a:p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巩固拓展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3033812" y="3636949"/>
            <a:ext cx="1820406" cy="214333"/>
          </a:xfrm>
          <a:prstGeom prst="rect">
            <a:avLst/>
          </a:prstGeom>
          <a:noFill/>
        </p:spPr>
        <p:txBody>
          <a:bodyPr wrap="square" rtlCol="0" anchor="t" anchorCtr="1">
            <a:noAutofit/>
          </a:bodyPr>
          <a:lstStyle/>
          <a:p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课堂小结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9" name="文本框 7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193414" y="1936749"/>
            <a:ext cx="849081" cy="407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Source Han Sans K Heavy" panose="020B0A00000000000000" pitchFamily="34" charset="-128"/>
                <a:ea typeface="字魂36号-正文宋楷" panose="02000000000000000000"/>
              </a:rPr>
              <a:t>01</a:t>
            </a:r>
            <a:endParaRPr lang="zh-CN" altLang="en-US" sz="3200" b="1">
              <a:solidFill>
                <a:schemeClr val="tx1">
                  <a:lumMod val="85000"/>
                  <a:lumOff val="15000"/>
                </a:schemeClr>
              </a:solidFill>
              <a:latin typeface="Source Han Sans K Heavy" panose="020B0A00000000000000" pitchFamily="34" charset="-128"/>
              <a:ea typeface="字魂36号-正文宋楷" panose="02000000000000000000"/>
            </a:endParaRPr>
          </a:p>
        </p:txBody>
      </p:sp>
      <p:cxnSp>
        <p:nvCxnSpPr>
          <p:cNvPr id="32" name="直接连接符 31"/>
          <p:cNvCxnSpPr/>
          <p:nvPr>
            <p:custDataLst>
              <p:tags r:id="rId8"/>
            </p:custDataLst>
          </p:nvPr>
        </p:nvCxnSpPr>
        <p:spPr bwMode="auto">
          <a:xfrm flipH="1">
            <a:off x="2952647" y="2036760"/>
            <a:ext cx="0" cy="160735"/>
          </a:xfrm>
          <a:prstGeom prst="line">
            <a:avLst/>
          </a:prstGeom>
          <a:ln>
            <a:solidFill>
              <a:srgbClr val="4350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燕尾形 47"/>
          <p:cNvSpPr/>
          <p:nvPr>
            <p:custDataLst>
              <p:tags r:id="rId9"/>
            </p:custDataLst>
          </p:nvPr>
        </p:nvSpPr>
        <p:spPr>
          <a:xfrm>
            <a:off x="2059680" y="2013543"/>
            <a:ext cx="276225" cy="207169"/>
          </a:xfrm>
          <a:prstGeom prst="chevron">
            <a:avLst/>
          </a:prstGeom>
          <a:solidFill>
            <a:srgbClr val="4350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0000" lnSpcReduction="20000"/>
          </a:bodyPr>
          <a:lstStyle/>
          <a:p>
            <a:pPr algn="ctr">
              <a:defRPr/>
            </a:pPr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6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106082" y="2482354"/>
            <a:ext cx="1023742" cy="408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Source Han Sans K Heavy" panose="020B0A00000000000000" pitchFamily="34" charset="-128"/>
                <a:ea typeface="Source Han Sans K Heavy" panose="020B0A00000000000000" pitchFamily="34" charset="-128"/>
              </a:rPr>
              <a:t>02</a:t>
            </a:r>
            <a:endParaRPr lang="zh-CN" altLang="en-US" sz="3200" b="1">
              <a:solidFill>
                <a:schemeClr val="tx1">
                  <a:lumMod val="85000"/>
                  <a:lumOff val="15000"/>
                </a:schemeClr>
              </a:solidFill>
              <a:latin typeface="Source Han Sans K Heavy" panose="020B0A00000000000000" pitchFamily="34" charset="-128"/>
              <a:ea typeface="Source Han Sans K Heavy" panose="020B0A00000000000000" pitchFamily="34" charset="-128"/>
            </a:endParaRPr>
          </a:p>
        </p:txBody>
      </p:sp>
      <p:cxnSp>
        <p:nvCxnSpPr>
          <p:cNvPr id="37" name="直接连接符 36"/>
          <p:cNvCxnSpPr/>
          <p:nvPr>
            <p:custDataLst>
              <p:tags r:id="rId11"/>
            </p:custDataLst>
          </p:nvPr>
        </p:nvCxnSpPr>
        <p:spPr bwMode="auto">
          <a:xfrm flipH="1">
            <a:off x="2952647" y="2605581"/>
            <a:ext cx="0" cy="160735"/>
          </a:xfrm>
          <a:prstGeom prst="line">
            <a:avLst/>
          </a:prstGeom>
          <a:ln>
            <a:solidFill>
              <a:srgbClr val="4350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燕尾形 64"/>
          <p:cNvSpPr/>
          <p:nvPr>
            <p:custDataLst>
              <p:tags r:id="rId12"/>
            </p:custDataLst>
          </p:nvPr>
        </p:nvSpPr>
        <p:spPr>
          <a:xfrm>
            <a:off x="2059680" y="2582364"/>
            <a:ext cx="276225" cy="207169"/>
          </a:xfrm>
          <a:prstGeom prst="chevron">
            <a:avLst/>
          </a:prstGeom>
          <a:solidFill>
            <a:srgbClr val="4350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0000" lnSpcReduction="20000"/>
          </a:bodyPr>
          <a:lstStyle/>
          <a:p>
            <a:pPr algn="ctr">
              <a:defRPr/>
            </a:pPr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65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147178" y="3071830"/>
            <a:ext cx="941551" cy="407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Source Han Sans K Heavy" panose="020B0A00000000000000" pitchFamily="34" charset="-128"/>
                <a:ea typeface="Source Han Sans K Heavy" panose="020B0A00000000000000" pitchFamily="34" charset="-128"/>
              </a:rPr>
              <a:t>03</a:t>
            </a:r>
            <a:endParaRPr lang="zh-CN" altLang="en-US" sz="3200" b="1">
              <a:solidFill>
                <a:schemeClr val="tx1">
                  <a:lumMod val="85000"/>
                  <a:lumOff val="15000"/>
                </a:schemeClr>
              </a:solidFill>
              <a:latin typeface="Source Han Sans K Heavy" panose="020B0A00000000000000" pitchFamily="34" charset="-128"/>
              <a:ea typeface="Source Han Sans K Heavy" panose="020B0A00000000000000" pitchFamily="34" charset="-128"/>
            </a:endParaRPr>
          </a:p>
        </p:txBody>
      </p:sp>
      <p:cxnSp>
        <p:nvCxnSpPr>
          <p:cNvPr id="41" name="直接连接符 40"/>
          <p:cNvCxnSpPr/>
          <p:nvPr>
            <p:custDataLst>
              <p:tags r:id="rId14"/>
            </p:custDataLst>
          </p:nvPr>
        </p:nvCxnSpPr>
        <p:spPr bwMode="auto">
          <a:xfrm flipH="1">
            <a:off x="2952647" y="3175296"/>
            <a:ext cx="0" cy="160735"/>
          </a:xfrm>
          <a:prstGeom prst="line">
            <a:avLst/>
          </a:prstGeom>
          <a:ln>
            <a:solidFill>
              <a:srgbClr val="4350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燕尾形 68"/>
          <p:cNvSpPr/>
          <p:nvPr>
            <p:custDataLst>
              <p:tags r:id="rId15"/>
            </p:custDataLst>
          </p:nvPr>
        </p:nvSpPr>
        <p:spPr>
          <a:xfrm>
            <a:off x="2059680" y="3152079"/>
            <a:ext cx="276225" cy="207169"/>
          </a:xfrm>
          <a:prstGeom prst="chevron">
            <a:avLst/>
          </a:prstGeom>
          <a:solidFill>
            <a:srgbClr val="4350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0000" lnSpcReduction="20000"/>
          </a:bodyPr>
          <a:lstStyle/>
          <a:p>
            <a:pPr algn="ctr">
              <a:defRPr/>
            </a:pPr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69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2251805" y="3620439"/>
            <a:ext cx="752823" cy="40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Source Han Sans K Heavy" panose="020B0A00000000000000" pitchFamily="34" charset="-128"/>
                <a:ea typeface="Source Han Sans K Heavy" panose="020B0A00000000000000" pitchFamily="34" charset="-128"/>
              </a:rPr>
              <a:t>04</a:t>
            </a:r>
            <a:endParaRPr lang="zh-CN" altLang="en-US" sz="3200" b="1">
              <a:solidFill>
                <a:schemeClr val="tx1">
                  <a:lumMod val="85000"/>
                  <a:lumOff val="15000"/>
                </a:schemeClr>
              </a:solidFill>
              <a:latin typeface="Source Han Sans K Heavy" panose="020B0A00000000000000" pitchFamily="34" charset="-128"/>
              <a:ea typeface="Source Han Sans K Heavy" panose="020B0A00000000000000" pitchFamily="34" charset="-128"/>
            </a:endParaRPr>
          </a:p>
        </p:txBody>
      </p:sp>
      <p:cxnSp>
        <p:nvCxnSpPr>
          <p:cNvPr id="45" name="直接连接符 44"/>
          <p:cNvCxnSpPr/>
          <p:nvPr>
            <p:custDataLst>
              <p:tags r:id="rId17"/>
            </p:custDataLst>
          </p:nvPr>
        </p:nvCxnSpPr>
        <p:spPr bwMode="auto">
          <a:xfrm flipH="1">
            <a:off x="2952647" y="3744116"/>
            <a:ext cx="0" cy="160735"/>
          </a:xfrm>
          <a:prstGeom prst="line">
            <a:avLst/>
          </a:prstGeom>
          <a:ln>
            <a:solidFill>
              <a:srgbClr val="4350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燕尾形 72"/>
          <p:cNvSpPr/>
          <p:nvPr>
            <p:custDataLst>
              <p:tags r:id="rId18"/>
            </p:custDataLst>
          </p:nvPr>
        </p:nvSpPr>
        <p:spPr>
          <a:xfrm>
            <a:off x="2059680" y="3720898"/>
            <a:ext cx="276225" cy="208062"/>
          </a:xfrm>
          <a:prstGeom prst="chevron">
            <a:avLst/>
          </a:prstGeom>
          <a:solidFill>
            <a:srgbClr val="4350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0000" lnSpcReduction="20000"/>
          </a:bodyPr>
          <a:lstStyle/>
          <a:p>
            <a:pPr algn="ctr">
              <a:defRPr/>
            </a:pPr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" grpId="0"/>
      <p:bldP spid="5" grpId="0"/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3" name="Text Box 9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76375" y="2516981"/>
            <a:ext cx="670718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>
                <a:solidFill>
                  <a:schemeClr val="accent2"/>
                </a:solidFill>
                <a:latin typeface="楷体_GB2312" pitchFamily="49" charset="-122"/>
                <a:ea typeface="华文新魏" panose="02010800040101010101" pitchFamily="2" charset="-122"/>
                <a:sym typeface="宋体" panose="02010600030101010101" pitchFamily="2" charset="-122"/>
              </a:rPr>
              <a:t> </a:t>
            </a:r>
            <a:endParaRPr lang="zh-CN" altLang="en-US" sz="3600">
              <a:solidFill>
                <a:schemeClr val="accent2"/>
              </a:solidFill>
              <a:latin typeface="楷体_GB2312" pitchFamily="49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  <a:p>
            <a:pPr eaLnBrk="1" hangingPunct="1"/>
            <a:endParaRPr lang="zh-CN" altLang="en-US" sz="3600">
              <a:solidFill>
                <a:schemeClr val="accent2"/>
              </a:solidFill>
              <a:latin typeface="楷体_GB2312" pitchFamily="49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71463" y="866542"/>
            <a:ext cx="8601075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latin typeface="楷体_GB2312" pitchFamily="49" charset="-122"/>
                <a:ea typeface="华文新魏" panose="02010800040101010101" pitchFamily="2" charset="-122"/>
                <a:sym typeface="宋体" panose="02010600030101010101" pitchFamily="2" charset="-122"/>
              </a:rPr>
              <a:t>1.</a:t>
            </a:r>
            <a:r>
              <a:rPr lang="zh-CN" altLang="en-US" sz="2800" dirty="0">
                <a:latin typeface="楷体_GB2312" pitchFamily="49" charset="-122"/>
                <a:ea typeface="华文新魏" panose="02010800040101010101" pitchFamily="2" charset="-122"/>
                <a:sym typeface="宋体" panose="02010600030101010101" pitchFamily="2" charset="-122"/>
              </a:rPr>
              <a:t>结合具体情境，探索并掌握整十、整百数乘一位数的口算方法，能正确进行口算。</a:t>
            </a:r>
            <a:endParaRPr lang="zh-CN" altLang="en-US" sz="2800" dirty="0">
              <a:latin typeface="楷体_GB2312" pitchFamily="49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latin typeface="楷体_GB2312" pitchFamily="49" charset="-122"/>
                <a:ea typeface="华文新魏" panose="02010800040101010101" pitchFamily="2" charset="-122"/>
                <a:sym typeface="宋体" panose="02010600030101010101" pitchFamily="2" charset="-122"/>
              </a:rPr>
              <a:t>2.</a:t>
            </a:r>
            <a:r>
              <a:rPr lang="zh-CN" altLang="en-US" sz="2800" dirty="0">
                <a:latin typeface="楷体_GB2312" pitchFamily="49" charset="-122"/>
                <a:ea typeface="华文新魏" panose="02010800040101010101" pitchFamily="2" charset="-122"/>
                <a:sym typeface="宋体" panose="02010600030101010101" pitchFamily="2" charset="-122"/>
              </a:rPr>
              <a:t>理解整十、整百数乘一位数的算理。</a:t>
            </a:r>
            <a:endParaRPr lang="zh-CN" altLang="en-US" sz="2800" dirty="0">
              <a:latin typeface="楷体_GB2312" pitchFamily="49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latin typeface="楷体_GB2312" pitchFamily="49" charset="-122"/>
                <a:ea typeface="华文新魏" panose="02010800040101010101" pitchFamily="2" charset="-122"/>
                <a:sym typeface="宋体" panose="02010600030101010101" pitchFamily="2" charset="-122"/>
              </a:rPr>
              <a:t>3.</a:t>
            </a:r>
            <a:r>
              <a:rPr lang="zh-CN" altLang="en-US" sz="2800" dirty="0">
                <a:latin typeface="楷体_GB2312" pitchFamily="49" charset="-122"/>
                <a:ea typeface="华文新魏" panose="02010800040101010101" pitchFamily="2" charset="-122"/>
                <a:sym typeface="宋体" panose="02010600030101010101" pitchFamily="2" charset="-122"/>
              </a:rPr>
              <a:t>与同伴交流的过程中，体会计算方法的多样性初步渗透类比思想</a:t>
            </a:r>
            <a:r>
              <a:rPr lang="zh-CN" altLang="en-US" sz="2800" dirty="0" smtClean="0">
                <a:latin typeface="楷体_GB2312" pitchFamily="49" charset="-122"/>
                <a:ea typeface="华文新魏" panose="02010800040101010101" pitchFamily="2" charset="-122"/>
                <a:sym typeface="宋体" panose="02010600030101010101" pitchFamily="2" charset="-122"/>
              </a:rPr>
              <a:t>。</a:t>
            </a:r>
            <a:endParaRPr lang="zh-CN" altLang="en-US" sz="2800" dirty="0">
              <a:latin typeface="楷体_GB2312" pitchFamily="49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" name="圆角矩形 4"/>
          <p:cNvSpPr/>
          <p:nvPr>
            <p:custDataLst>
              <p:tags r:id="rId3"/>
            </p:custDataLst>
          </p:nvPr>
        </p:nvSpPr>
        <p:spPr>
          <a:xfrm>
            <a:off x="0" y="32742"/>
            <a:ext cx="2357438" cy="444104"/>
          </a:xfrm>
          <a:prstGeom prst="roundRect">
            <a:avLst>
              <a:gd name="adj" fmla="val 9976"/>
            </a:avLst>
          </a:prstGeom>
          <a:gradFill>
            <a:gsLst>
              <a:gs pos="0">
                <a:srgbClr val="48CFAE"/>
              </a:gs>
              <a:gs pos="100000">
                <a:schemeClr val="accent5">
                  <a:lumMod val="90000"/>
                </a:schemeClr>
              </a:gs>
            </a:gsLst>
            <a:lin ang="5400000" scaled="0"/>
          </a:gradFill>
          <a:ln w="19050">
            <a:solidFill>
              <a:schemeClr val="bg2">
                <a:lumMod val="20000"/>
                <a:lumOff val="8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dist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教学目标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  <p:bldP spid="61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1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 bwMode="auto">
          <a:xfrm>
            <a:off x="944564" y="420291"/>
            <a:ext cx="7158037" cy="2051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 bwMode="auto">
          <a:xfrm>
            <a:off x="149226" y="716756"/>
            <a:ext cx="260826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-780"/>
          <a:stretch>
            <a:fillRect/>
          </a:stretch>
        </p:blipFill>
        <p:spPr bwMode="auto">
          <a:xfrm>
            <a:off x="227014" y="2566988"/>
            <a:ext cx="2905125" cy="275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314575" y="2882504"/>
            <a:ext cx="16335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800" dirty="0"/>
              <a:t>20×3</a:t>
            </a:r>
            <a:r>
              <a:rPr lang="zh-CN" altLang="en-US" sz="2800" dirty="0"/>
              <a:t>＝</a:t>
            </a:r>
            <a:endParaRPr lang="zh-CN" altLang="en-US" sz="2800" dirty="0"/>
          </a:p>
        </p:txBody>
      </p:sp>
      <p:sp>
        <p:nvSpPr>
          <p:cNvPr id="7" name="圆角矩形 6"/>
          <p:cNvSpPr/>
          <p:nvPr>
            <p:custDataLst>
              <p:tags r:id="rId8"/>
            </p:custDataLst>
          </p:nvPr>
        </p:nvSpPr>
        <p:spPr>
          <a:xfrm>
            <a:off x="3802064" y="2882504"/>
            <a:ext cx="522287" cy="391715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/>
          </a:p>
        </p:txBody>
      </p:sp>
      <p:grpSp>
        <p:nvGrpSpPr>
          <p:cNvPr id="11" name="组合 13"/>
          <p:cNvGrpSpPr/>
          <p:nvPr>
            <p:custDataLst>
              <p:tags r:id="rId9"/>
            </p:custDataLst>
          </p:nvPr>
        </p:nvGrpSpPr>
        <p:grpSpPr>
          <a:xfrm>
            <a:off x="207964" y="3602831"/>
            <a:ext cx="2700337" cy="71438"/>
            <a:chOff x="189920" y="5157192"/>
            <a:chExt cx="1656000" cy="95347"/>
          </a:xfrm>
        </p:grpSpPr>
        <p:cxnSp>
          <p:nvCxnSpPr>
            <p:cNvPr id="10" name="直接连接符 9"/>
            <p:cNvCxnSpPr/>
            <p:nvPr>
              <p:custDataLst>
                <p:tags r:id="rId10"/>
              </p:custDataLst>
            </p:nvPr>
          </p:nvCxnSpPr>
          <p:spPr>
            <a:xfrm>
              <a:off x="189920" y="5252539"/>
              <a:ext cx="1656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>
              <p:custDataLst>
                <p:tags r:id="rId11"/>
              </p:custDataLst>
            </p:nvPr>
          </p:nvCxnSpPr>
          <p:spPr>
            <a:xfrm flipH="1" flipV="1">
              <a:off x="280459" y="5160370"/>
              <a:ext cx="0" cy="9216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>
              <p:custDataLst>
                <p:tags r:id="rId12"/>
              </p:custDataLst>
            </p:nvPr>
          </p:nvCxnSpPr>
          <p:spPr>
            <a:xfrm flipH="1" flipV="1">
              <a:off x="755549" y="5157192"/>
              <a:ext cx="0" cy="9216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>
              <p:custDataLst>
                <p:tags r:id="rId13"/>
              </p:custDataLst>
            </p:nvPr>
          </p:nvCxnSpPr>
          <p:spPr>
            <a:xfrm flipH="1" flipV="1">
              <a:off x="1228692" y="5157192"/>
              <a:ext cx="0" cy="9216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>
              <p:custDataLst>
                <p:tags r:id="rId14"/>
              </p:custDataLst>
            </p:nvPr>
          </p:nvCxnSpPr>
          <p:spPr>
            <a:xfrm flipH="1" flipV="1">
              <a:off x="1692100" y="5157192"/>
              <a:ext cx="0" cy="9216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弧形 12"/>
          <p:cNvSpPr/>
          <p:nvPr>
            <p:custDataLst>
              <p:tags r:id="rId15"/>
            </p:custDataLst>
          </p:nvPr>
        </p:nvSpPr>
        <p:spPr>
          <a:xfrm>
            <a:off x="355600" y="3555206"/>
            <a:ext cx="774700" cy="214313"/>
          </a:xfrm>
          <a:prstGeom prst="arc">
            <a:avLst>
              <a:gd name="adj1" fmla="val 11053120"/>
              <a:gd name="adj2" fmla="val 0"/>
            </a:avLst>
          </a:prstGeom>
          <a:ln w="28575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/>
          </a:p>
        </p:txBody>
      </p:sp>
      <p:sp>
        <p:nvSpPr>
          <p:cNvPr id="15" name="文本框 14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227013" y="3717131"/>
            <a:ext cx="381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0</a:t>
            </a:r>
            <a:endParaRPr lang="en-US" altLang="zh-CN" sz="2800"/>
          </a:p>
        </p:txBody>
      </p:sp>
      <p:sp>
        <p:nvSpPr>
          <p:cNvPr id="47" name="文本框 46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742951" y="3717131"/>
            <a:ext cx="7731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 altLang="zh-CN" sz="2800"/>
              <a:t>20</a:t>
            </a:r>
            <a:endParaRPr lang="en-US" altLang="zh-CN" sz="2800"/>
          </a:p>
        </p:txBody>
      </p:sp>
      <p:sp>
        <p:nvSpPr>
          <p:cNvPr id="48" name="文本框 47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516063" y="3717131"/>
            <a:ext cx="8191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 altLang="zh-CN" sz="2800"/>
              <a:t>40</a:t>
            </a:r>
            <a:endParaRPr lang="en-US" altLang="zh-CN" sz="2800"/>
          </a:p>
        </p:txBody>
      </p:sp>
      <p:sp>
        <p:nvSpPr>
          <p:cNvPr id="49" name="文本框 48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103439" y="3717131"/>
            <a:ext cx="11064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 altLang="zh-CN" sz="2800"/>
              <a:t>60</a:t>
            </a:r>
            <a:endParaRPr lang="en-US" altLang="zh-CN" sz="2800"/>
          </a:p>
        </p:txBody>
      </p:sp>
      <p:sp>
        <p:nvSpPr>
          <p:cNvPr id="50" name="弧形 49"/>
          <p:cNvSpPr/>
          <p:nvPr>
            <p:custDataLst>
              <p:tags r:id="rId20"/>
            </p:custDataLst>
          </p:nvPr>
        </p:nvSpPr>
        <p:spPr>
          <a:xfrm>
            <a:off x="1130301" y="3555207"/>
            <a:ext cx="771525" cy="226219"/>
          </a:xfrm>
          <a:prstGeom prst="arc">
            <a:avLst>
              <a:gd name="adj1" fmla="val 11053120"/>
              <a:gd name="adj2" fmla="val 0"/>
            </a:avLst>
          </a:prstGeom>
          <a:ln w="28575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/>
          </a:p>
        </p:txBody>
      </p:sp>
      <p:sp>
        <p:nvSpPr>
          <p:cNvPr id="51" name="弧形 50"/>
          <p:cNvSpPr/>
          <p:nvPr>
            <p:custDataLst>
              <p:tags r:id="rId21"/>
            </p:custDataLst>
          </p:nvPr>
        </p:nvSpPr>
        <p:spPr>
          <a:xfrm>
            <a:off x="1901825" y="3555207"/>
            <a:ext cx="762000" cy="226219"/>
          </a:xfrm>
          <a:prstGeom prst="arc">
            <a:avLst>
              <a:gd name="adj1" fmla="val 11053120"/>
              <a:gd name="adj2" fmla="val 0"/>
            </a:avLst>
          </a:prstGeom>
          <a:ln w="28575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/>
          </a:p>
        </p:txBody>
      </p:sp>
      <p:sp>
        <p:nvSpPr>
          <p:cNvPr id="52" name="文本框 51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58739" y="4213623"/>
            <a:ext cx="41481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800" dirty="0"/>
              <a:t>20</a:t>
            </a:r>
            <a:r>
              <a:rPr lang="zh-CN" altLang="en-US" sz="2800" dirty="0"/>
              <a:t>＋</a:t>
            </a:r>
            <a:r>
              <a:rPr lang="en-US" altLang="zh-CN" sz="2800" dirty="0"/>
              <a:t>20</a:t>
            </a:r>
            <a:r>
              <a:rPr lang="zh-CN" altLang="en-US" sz="2800" dirty="0"/>
              <a:t>＋</a:t>
            </a:r>
            <a:r>
              <a:rPr lang="en-US" altLang="zh-CN" sz="2800" dirty="0"/>
              <a:t>20</a:t>
            </a:r>
            <a:r>
              <a:rPr lang="zh-CN" altLang="en-US" sz="2800" dirty="0"/>
              <a:t>＝</a:t>
            </a:r>
            <a:r>
              <a:rPr lang="en-US" altLang="zh-CN" sz="2800" dirty="0"/>
              <a:t>60</a:t>
            </a:r>
            <a:r>
              <a:rPr lang="zh-CN" altLang="en-US" sz="2800" dirty="0"/>
              <a:t>（棵）</a:t>
            </a:r>
            <a:endParaRPr lang="zh-CN" altLang="en-US" sz="2800" dirty="0"/>
          </a:p>
        </p:txBody>
      </p:sp>
      <p:sp>
        <p:nvSpPr>
          <p:cNvPr id="53" name="文本框 52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3697288" y="3434954"/>
            <a:ext cx="8429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1</a:t>
            </a:r>
            <a:r>
              <a:rPr lang="zh-CN" altLang="en-US" sz="2800"/>
              <a:t>捆</a:t>
            </a:r>
            <a:endParaRPr lang="zh-CN" altLang="en-US" sz="2800"/>
          </a:p>
        </p:txBody>
      </p:sp>
      <p:cxnSp>
        <p:nvCxnSpPr>
          <p:cNvPr id="17" name="直接箭头连接符 16"/>
          <p:cNvCxnSpPr/>
          <p:nvPr>
            <p:custDataLst>
              <p:tags r:id="rId24"/>
            </p:custDataLst>
          </p:nvPr>
        </p:nvCxnSpPr>
        <p:spPr>
          <a:xfrm>
            <a:off x="4441825" y="3645694"/>
            <a:ext cx="504825" cy="0"/>
          </a:xfrm>
          <a:prstGeom prst="straightConnector1">
            <a:avLst/>
          </a:prstGeom>
          <a:ln w="28575">
            <a:solidFill>
              <a:srgbClr val="7030A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55"/>
          <p:cNvSpPr txBox="1"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4946650" y="3449242"/>
            <a:ext cx="8445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20</a:t>
            </a:r>
            <a:endParaRPr lang="en-US" altLang="zh-CN" sz="2800"/>
          </a:p>
        </p:txBody>
      </p:sp>
      <p:sp>
        <p:nvSpPr>
          <p:cNvPr id="57" name="文本框 56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3697288" y="3876675"/>
            <a:ext cx="8429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2</a:t>
            </a:r>
            <a:r>
              <a:rPr lang="zh-CN" altLang="en-US" sz="2800"/>
              <a:t>捆</a:t>
            </a:r>
            <a:endParaRPr lang="zh-CN" altLang="en-US" sz="2800"/>
          </a:p>
        </p:txBody>
      </p:sp>
      <p:cxnSp>
        <p:nvCxnSpPr>
          <p:cNvPr id="58" name="直接箭头连接符 57"/>
          <p:cNvCxnSpPr/>
          <p:nvPr>
            <p:custDataLst>
              <p:tags r:id="rId27"/>
            </p:custDataLst>
          </p:nvPr>
        </p:nvCxnSpPr>
        <p:spPr>
          <a:xfrm>
            <a:off x="4454525" y="4086225"/>
            <a:ext cx="503238" cy="0"/>
          </a:xfrm>
          <a:prstGeom prst="straightConnector1">
            <a:avLst/>
          </a:prstGeom>
          <a:ln w="28575">
            <a:solidFill>
              <a:srgbClr val="7030A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/>
          <p:cNvSpPr txBox="1"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4946650" y="3890963"/>
            <a:ext cx="8445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40</a:t>
            </a:r>
            <a:endParaRPr lang="en-US" altLang="zh-CN" sz="2800"/>
          </a:p>
        </p:txBody>
      </p:sp>
      <p:sp>
        <p:nvSpPr>
          <p:cNvPr id="60" name="文本框 59"/>
          <p:cNvSpPr txBox="1"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3687763" y="4285060"/>
            <a:ext cx="8429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3</a:t>
            </a:r>
            <a:r>
              <a:rPr lang="zh-CN" altLang="en-US" sz="2800"/>
              <a:t>捆</a:t>
            </a:r>
            <a:endParaRPr lang="zh-CN" altLang="en-US" sz="2800"/>
          </a:p>
        </p:txBody>
      </p:sp>
      <p:cxnSp>
        <p:nvCxnSpPr>
          <p:cNvPr id="61" name="直接箭头连接符 60"/>
          <p:cNvCxnSpPr/>
          <p:nvPr>
            <p:custDataLst>
              <p:tags r:id="rId30"/>
            </p:custDataLst>
          </p:nvPr>
        </p:nvCxnSpPr>
        <p:spPr>
          <a:xfrm>
            <a:off x="4454525" y="4480322"/>
            <a:ext cx="503238" cy="0"/>
          </a:xfrm>
          <a:prstGeom prst="straightConnector1">
            <a:avLst/>
          </a:prstGeom>
          <a:ln w="28575">
            <a:solidFill>
              <a:srgbClr val="7030A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本框 61"/>
          <p:cNvSpPr txBox="1"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4937125" y="4299348"/>
            <a:ext cx="8445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60</a:t>
            </a:r>
            <a:endParaRPr lang="en-US" altLang="zh-CN" sz="2800"/>
          </a:p>
        </p:txBody>
      </p:sp>
      <p:sp>
        <p:nvSpPr>
          <p:cNvPr id="63" name="文本框 62"/>
          <p:cNvSpPr txBox="1"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6296026" y="3449242"/>
            <a:ext cx="18129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2×3</a:t>
            </a:r>
            <a:r>
              <a:rPr lang="zh-CN" altLang="en-US" sz="2800"/>
              <a:t>＝</a:t>
            </a:r>
            <a:r>
              <a:rPr lang="en-US" altLang="zh-CN" sz="2800"/>
              <a:t>6</a:t>
            </a:r>
            <a:endParaRPr lang="zh-CN" altLang="en-US" sz="2800"/>
          </a:p>
        </p:txBody>
      </p:sp>
      <p:sp>
        <p:nvSpPr>
          <p:cNvPr id="65" name="文本框 64"/>
          <p:cNvSpPr txBox="1"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6296025" y="4282679"/>
            <a:ext cx="20256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2</a:t>
            </a:r>
            <a:r>
              <a:rPr lang="en-US" altLang="zh-CN" sz="2800">
                <a:solidFill>
                  <a:srgbClr val="FF0000"/>
                </a:solidFill>
              </a:rPr>
              <a:t>0</a:t>
            </a:r>
            <a:r>
              <a:rPr lang="en-US" altLang="zh-CN" sz="2800"/>
              <a:t>×3</a:t>
            </a:r>
            <a:r>
              <a:rPr lang="zh-CN" altLang="en-US" sz="2800"/>
              <a:t>＝</a:t>
            </a:r>
            <a:r>
              <a:rPr lang="en-US" altLang="zh-CN" sz="2800"/>
              <a:t>6</a:t>
            </a:r>
            <a:r>
              <a:rPr lang="en-US" altLang="zh-CN" sz="2800">
                <a:solidFill>
                  <a:srgbClr val="FF0000"/>
                </a:solidFill>
              </a:rPr>
              <a:t>0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66" name="文本框 65"/>
          <p:cNvSpPr txBox="1"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5586413" y="3890963"/>
            <a:ext cx="32321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2</a:t>
            </a:r>
            <a:r>
              <a:rPr lang="zh-CN" altLang="en-US" sz="2800">
                <a:solidFill>
                  <a:srgbClr val="7030A0"/>
                </a:solidFill>
              </a:rPr>
              <a:t>个十</a:t>
            </a:r>
            <a:r>
              <a:rPr lang="en-US" altLang="zh-CN" sz="2800">
                <a:solidFill>
                  <a:srgbClr val="7030A0"/>
                </a:solidFill>
              </a:rPr>
              <a:t>×3</a:t>
            </a:r>
            <a:r>
              <a:rPr lang="zh-CN" altLang="en-US" sz="2800">
                <a:solidFill>
                  <a:srgbClr val="7030A0"/>
                </a:solidFill>
              </a:rPr>
              <a:t>＝</a:t>
            </a:r>
            <a:r>
              <a:rPr lang="en-US" altLang="zh-CN" sz="2800">
                <a:solidFill>
                  <a:srgbClr val="7030A0"/>
                </a:solidFill>
              </a:rPr>
              <a:t>6</a:t>
            </a:r>
            <a:r>
              <a:rPr lang="zh-CN" altLang="en-US" sz="2800">
                <a:solidFill>
                  <a:srgbClr val="7030A0"/>
                </a:solidFill>
              </a:rPr>
              <a:t>个十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67" name="文本框 66"/>
          <p:cNvSpPr txBox="1"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3770314" y="2875360"/>
            <a:ext cx="16478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800" dirty="0"/>
              <a:t>60</a:t>
            </a:r>
            <a:r>
              <a:rPr lang="zh-CN" altLang="en-US" sz="2800" dirty="0"/>
              <a:t>（棵）</a:t>
            </a:r>
            <a:endParaRPr lang="zh-CN" altLang="en-US" sz="2800" dirty="0"/>
          </a:p>
        </p:txBody>
      </p:sp>
      <p:sp>
        <p:nvSpPr>
          <p:cNvPr id="14" name="圆角矩形 13"/>
          <p:cNvSpPr/>
          <p:nvPr>
            <p:custDataLst>
              <p:tags r:id="rId36"/>
            </p:custDataLst>
          </p:nvPr>
        </p:nvSpPr>
        <p:spPr>
          <a:xfrm>
            <a:off x="-22225" y="-23813"/>
            <a:ext cx="2357438" cy="444104"/>
          </a:xfrm>
          <a:prstGeom prst="roundRect">
            <a:avLst>
              <a:gd name="adj" fmla="val 9976"/>
            </a:avLst>
          </a:prstGeom>
          <a:gradFill>
            <a:gsLst>
              <a:gs pos="0">
                <a:srgbClr val="48CFAE"/>
              </a:gs>
              <a:gs pos="100000">
                <a:schemeClr val="accent5">
                  <a:lumMod val="90000"/>
                </a:schemeClr>
              </a:gs>
            </a:gsLst>
            <a:lin ang="5400000" scaled="0"/>
          </a:gradFill>
          <a:ln w="19050">
            <a:solidFill>
              <a:schemeClr val="bg2">
                <a:lumMod val="20000"/>
                <a:lumOff val="8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dist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探究新知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5" grpId="0"/>
      <p:bldP spid="47" grpId="0"/>
      <p:bldP spid="48" grpId="0"/>
      <p:bldP spid="49" grpId="0"/>
      <p:bldP spid="52" grpId="0"/>
      <p:bldP spid="53" grpId="0"/>
      <p:bldP spid="56" grpId="0"/>
      <p:bldP spid="57" grpId="0"/>
      <p:bldP spid="59" grpId="0"/>
      <p:bldP spid="60" grpId="0"/>
      <p:bldP spid="62" grpId="0"/>
      <p:bldP spid="63" grpId="0"/>
      <p:bldP spid="65" grpId="0"/>
      <p:bldP spid="66" grpId="0"/>
      <p:bldP spid="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 bwMode="auto">
          <a:xfrm>
            <a:off x="944564" y="420291"/>
            <a:ext cx="7158037" cy="2051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图片 3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 bwMode="auto">
          <a:xfrm>
            <a:off x="5106988" y="50007"/>
            <a:ext cx="2417762" cy="58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124076" y="2989660"/>
            <a:ext cx="22891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800" dirty="0"/>
              <a:t>500×3</a:t>
            </a:r>
            <a:r>
              <a:rPr lang="zh-CN" altLang="en-US" sz="2800" dirty="0"/>
              <a:t>＝</a:t>
            </a:r>
            <a:endParaRPr lang="zh-CN" altLang="en-US" sz="2800" dirty="0"/>
          </a:p>
        </p:txBody>
      </p:sp>
      <p:sp>
        <p:nvSpPr>
          <p:cNvPr id="7" name="圆角矩形 6"/>
          <p:cNvSpPr/>
          <p:nvPr>
            <p:custDataLst>
              <p:tags r:id="rId6"/>
            </p:custDataLst>
          </p:nvPr>
        </p:nvSpPr>
        <p:spPr>
          <a:xfrm>
            <a:off x="3802064" y="2989660"/>
            <a:ext cx="803275" cy="391715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/>
          </a:p>
        </p:txBody>
      </p:sp>
      <p:grpSp>
        <p:nvGrpSpPr>
          <p:cNvPr id="4" name="组合 13"/>
          <p:cNvGrpSpPr/>
          <p:nvPr>
            <p:custDataLst>
              <p:tags r:id="rId7"/>
            </p:custDataLst>
          </p:nvPr>
        </p:nvGrpSpPr>
        <p:grpSpPr>
          <a:xfrm>
            <a:off x="665163" y="3868341"/>
            <a:ext cx="3060700" cy="71438"/>
            <a:chOff x="189920" y="5157192"/>
            <a:chExt cx="1656000" cy="95347"/>
          </a:xfrm>
        </p:grpSpPr>
        <p:cxnSp>
          <p:nvCxnSpPr>
            <p:cNvPr id="10" name="直接连接符 9"/>
            <p:cNvCxnSpPr/>
            <p:nvPr>
              <p:custDataLst>
                <p:tags r:id="rId8"/>
              </p:custDataLst>
            </p:nvPr>
          </p:nvCxnSpPr>
          <p:spPr>
            <a:xfrm>
              <a:off x="189920" y="5252539"/>
              <a:ext cx="1656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>
              <p:custDataLst>
                <p:tags r:id="rId9"/>
              </p:custDataLst>
            </p:nvPr>
          </p:nvCxnSpPr>
          <p:spPr>
            <a:xfrm flipH="1" flipV="1">
              <a:off x="280966" y="5160370"/>
              <a:ext cx="0" cy="9216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>
              <p:custDataLst>
                <p:tags r:id="rId10"/>
              </p:custDataLst>
            </p:nvPr>
          </p:nvCxnSpPr>
          <p:spPr>
            <a:xfrm flipH="1" flipV="1">
              <a:off x="755949" y="5157192"/>
              <a:ext cx="0" cy="9216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>
              <p:custDataLst>
                <p:tags r:id="rId11"/>
              </p:custDataLst>
            </p:nvPr>
          </p:nvCxnSpPr>
          <p:spPr>
            <a:xfrm flipH="1" flipV="1">
              <a:off x="1228355" y="5157192"/>
              <a:ext cx="0" cy="9216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>
              <p:custDataLst>
                <p:tags r:id="rId12"/>
              </p:custDataLst>
            </p:nvPr>
          </p:nvCxnSpPr>
          <p:spPr>
            <a:xfrm flipH="1" flipV="1">
              <a:off x="1692173" y="5157192"/>
              <a:ext cx="0" cy="9216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弧形 12"/>
          <p:cNvSpPr/>
          <p:nvPr>
            <p:custDataLst>
              <p:tags r:id="rId13"/>
            </p:custDataLst>
          </p:nvPr>
        </p:nvSpPr>
        <p:spPr>
          <a:xfrm>
            <a:off x="809625" y="3794523"/>
            <a:ext cx="901700" cy="215503"/>
          </a:xfrm>
          <a:prstGeom prst="arc">
            <a:avLst>
              <a:gd name="adj1" fmla="val 11053120"/>
              <a:gd name="adj2" fmla="val 0"/>
            </a:avLst>
          </a:prstGeom>
          <a:ln w="28575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/>
          </a:p>
        </p:txBody>
      </p:sp>
      <p:sp>
        <p:nvSpPr>
          <p:cNvPr id="15" name="文本框 14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611188" y="3906442"/>
            <a:ext cx="381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0</a:t>
            </a:r>
            <a:endParaRPr lang="en-US" altLang="zh-CN" sz="2800"/>
          </a:p>
        </p:txBody>
      </p:sp>
      <p:sp>
        <p:nvSpPr>
          <p:cNvPr id="47" name="文本框 46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1216026" y="3927873"/>
            <a:ext cx="9890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 altLang="zh-CN" sz="2800"/>
              <a:t>500</a:t>
            </a:r>
            <a:endParaRPr lang="en-US" altLang="zh-CN" sz="2800"/>
          </a:p>
        </p:txBody>
      </p:sp>
      <p:sp>
        <p:nvSpPr>
          <p:cNvPr id="48" name="文本框 47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1836739" y="3927873"/>
            <a:ext cx="14938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 altLang="zh-CN" sz="2800"/>
              <a:t>1000</a:t>
            </a:r>
            <a:endParaRPr lang="en-US" altLang="zh-CN" sz="2800"/>
          </a:p>
        </p:txBody>
      </p:sp>
      <p:sp>
        <p:nvSpPr>
          <p:cNvPr id="49" name="文本框 48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2943226" y="3927873"/>
            <a:ext cx="14700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 altLang="zh-CN" sz="2800"/>
              <a:t>1500</a:t>
            </a:r>
            <a:endParaRPr lang="en-US" altLang="zh-CN" sz="2800"/>
          </a:p>
        </p:txBody>
      </p:sp>
      <p:sp>
        <p:nvSpPr>
          <p:cNvPr id="50" name="弧形 49"/>
          <p:cNvSpPr/>
          <p:nvPr>
            <p:custDataLst>
              <p:tags r:id="rId18"/>
            </p:custDataLst>
          </p:nvPr>
        </p:nvSpPr>
        <p:spPr>
          <a:xfrm>
            <a:off x="1711325" y="3799285"/>
            <a:ext cx="863600" cy="215503"/>
          </a:xfrm>
          <a:prstGeom prst="arc">
            <a:avLst>
              <a:gd name="adj1" fmla="val 11053120"/>
              <a:gd name="adj2" fmla="val 0"/>
            </a:avLst>
          </a:prstGeom>
          <a:ln w="28575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/>
          </a:p>
        </p:txBody>
      </p:sp>
      <p:sp>
        <p:nvSpPr>
          <p:cNvPr id="51" name="弧形 50"/>
          <p:cNvSpPr/>
          <p:nvPr>
            <p:custDataLst>
              <p:tags r:id="rId19"/>
            </p:custDataLst>
          </p:nvPr>
        </p:nvSpPr>
        <p:spPr>
          <a:xfrm>
            <a:off x="2574925" y="3798094"/>
            <a:ext cx="863600" cy="215504"/>
          </a:xfrm>
          <a:prstGeom prst="arc">
            <a:avLst>
              <a:gd name="adj1" fmla="val 11053120"/>
              <a:gd name="adj2" fmla="val 0"/>
            </a:avLst>
          </a:prstGeom>
          <a:ln w="28575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/>
          </a:p>
        </p:txBody>
      </p:sp>
      <p:sp>
        <p:nvSpPr>
          <p:cNvPr id="52" name="文本框 51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227014" y="4354117"/>
            <a:ext cx="41862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 altLang="zh-CN" sz="2800" dirty="0"/>
              <a:t>500</a:t>
            </a:r>
            <a:r>
              <a:rPr lang="zh-CN" altLang="en-US" sz="2800" dirty="0"/>
              <a:t>＋</a:t>
            </a:r>
            <a:r>
              <a:rPr lang="en-US" altLang="zh-CN" sz="2800" dirty="0"/>
              <a:t>500</a:t>
            </a:r>
            <a:r>
              <a:rPr lang="zh-CN" altLang="en-US" sz="2800" dirty="0"/>
              <a:t>＋</a:t>
            </a:r>
            <a:r>
              <a:rPr lang="en-US" altLang="zh-CN" sz="2800" dirty="0"/>
              <a:t>500</a:t>
            </a:r>
            <a:r>
              <a:rPr lang="zh-CN" altLang="en-US" sz="2800" dirty="0"/>
              <a:t>＝</a:t>
            </a:r>
            <a:r>
              <a:rPr lang="en-US" altLang="zh-CN" sz="2800" dirty="0"/>
              <a:t>1500</a:t>
            </a:r>
            <a:endParaRPr lang="zh-CN" altLang="en-US" sz="2800" dirty="0"/>
          </a:p>
        </p:txBody>
      </p:sp>
      <p:sp>
        <p:nvSpPr>
          <p:cNvPr id="63" name="文本框 62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5468939" y="3479006"/>
            <a:ext cx="18129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5×3</a:t>
            </a:r>
            <a:r>
              <a:rPr lang="zh-CN" altLang="en-US" sz="2800"/>
              <a:t>＝</a:t>
            </a:r>
            <a:r>
              <a:rPr lang="en-US" altLang="zh-CN" sz="2800"/>
              <a:t>15</a:t>
            </a:r>
            <a:endParaRPr lang="zh-CN" altLang="en-US" sz="2800"/>
          </a:p>
        </p:txBody>
      </p:sp>
      <p:sp>
        <p:nvSpPr>
          <p:cNvPr id="65" name="文本框 64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5084764" y="4319588"/>
            <a:ext cx="27638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5</a:t>
            </a:r>
            <a:r>
              <a:rPr lang="en-US" altLang="zh-CN" sz="2800">
                <a:solidFill>
                  <a:srgbClr val="FF0000"/>
                </a:solidFill>
              </a:rPr>
              <a:t>00</a:t>
            </a:r>
            <a:r>
              <a:rPr lang="en-US" altLang="zh-CN" sz="2800"/>
              <a:t>×3</a:t>
            </a:r>
            <a:r>
              <a:rPr lang="zh-CN" altLang="en-US" sz="2800"/>
              <a:t>＝</a:t>
            </a:r>
            <a:r>
              <a:rPr lang="en-US" altLang="zh-CN" sz="2800"/>
              <a:t>15</a:t>
            </a:r>
            <a:r>
              <a:rPr lang="en-US" altLang="zh-CN" sz="2800">
                <a:solidFill>
                  <a:srgbClr val="FF0000"/>
                </a:solidFill>
              </a:rPr>
              <a:t>00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66" name="文本框 65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4721226" y="3902869"/>
            <a:ext cx="31273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5</a:t>
            </a:r>
            <a:r>
              <a:rPr lang="zh-CN" altLang="en-US" sz="2800">
                <a:solidFill>
                  <a:srgbClr val="7030A0"/>
                </a:solidFill>
              </a:rPr>
              <a:t>个百</a:t>
            </a:r>
            <a:r>
              <a:rPr lang="en-US" altLang="zh-CN" sz="2800">
                <a:solidFill>
                  <a:srgbClr val="7030A0"/>
                </a:solidFill>
              </a:rPr>
              <a:t>×3</a:t>
            </a:r>
            <a:r>
              <a:rPr lang="zh-CN" altLang="en-US" sz="2800">
                <a:solidFill>
                  <a:srgbClr val="7030A0"/>
                </a:solidFill>
              </a:rPr>
              <a:t>＝</a:t>
            </a:r>
            <a:r>
              <a:rPr lang="en-US" altLang="zh-CN" sz="2800">
                <a:solidFill>
                  <a:srgbClr val="7030A0"/>
                </a:solidFill>
              </a:rPr>
              <a:t>15</a:t>
            </a:r>
            <a:r>
              <a:rPr lang="zh-CN" altLang="en-US" sz="2800">
                <a:solidFill>
                  <a:srgbClr val="7030A0"/>
                </a:solidFill>
              </a:rPr>
              <a:t>个百</a:t>
            </a:r>
            <a:endParaRPr lang="zh-CN" altLang="en-US" sz="2800">
              <a:solidFill>
                <a:srgbClr val="7030A0"/>
              </a:solidFill>
            </a:endParaRPr>
          </a:p>
        </p:txBody>
      </p:sp>
      <p:pic>
        <p:nvPicPr>
          <p:cNvPr id="9" name="图片 8"/>
          <p:cNvPicPr>
            <a:picLocks noChangeAspect="1" noChangeArrowheads="1"/>
          </p:cNvPicPr>
          <p:nvPr>
            <p:custDataLst>
              <p:tags r:id="rId24"/>
            </p:custDataLst>
          </p:nvPr>
        </p:nvPicPr>
        <p:blipFill>
          <a:blip r:embed="rId2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33375" y="2514600"/>
            <a:ext cx="7056438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文本框 54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3694114" y="2982517"/>
            <a:ext cx="20526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800" dirty="0"/>
              <a:t>1500</a:t>
            </a:r>
            <a:r>
              <a:rPr lang="zh-CN" altLang="en-US" sz="2800" dirty="0"/>
              <a:t>（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棵</a:t>
            </a:r>
            <a:r>
              <a:rPr lang="zh-CN" altLang="en-US" sz="2800" dirty="0"/>
              <a:t>）</a:t>
            </a:r>
            <a:endParaRPr lang="zh-CN" altLang="en-US" sz="2800" dirty="0"/>
          </a:p>
        </p:txBody>
      </p:sp>
      <p:sp>
        <p:nvSpPr>
          <p:cNvPr id="14" name="圆角矩形 13"/>
          <p:cNvSpPr/>
          <p:nvPr>
            <p:custDataLst>
              <p:tags r:id="rId27"/>
            </p:custDataLst>
          </p:nvPr>
        </p:nvSpPr>
        <p:spPr>
          <a:xfrm>
            <a:off x="-22225" y="-23813"/>
            <a:ext cx="2357438" cy="444104"/>
          </a:xfrm>
          <a:prstGeom prst="roundRect">
            <a:avLst>
              <a:gd name="adj" fmla="val 9976"/>
            </a:avLst>
          </a:prstGeom>
          <a:gradFill>
            <a:gsLst>
              <a:gs pos="0">
                <a:srgbClr val="48CFAE"/>
              </a:gs>
              <a:gs pos="100000">
                <a:schemeClr val="accent5">
                  <a:lumMod val="90000"/>
                </a:schemeClr>
              </a:gs>
            </a:gsLst>
            <a:lin ang="5400000" scaled="0"/>
          </a:gradFill>
          <a:ln w="19050">
            <a:solidFill>
              <a:schemeClr val="bg2">
                <a:lumMod val="20000"/>
                <a:lumOff val="8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dist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探究新知</a:t>
            </a:r>
            <a:endParaRPr lang="zh-CN" altLang="en-US" sz="3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5" grpId="0"/>
      <p:bldP spid="47" grpId="0"/>
      <p:bldP spid="48" grpId="0"/>
      <p:bldP spid="49" grpId="0"/>
      <p:bldP spid="52" grpId="0"/>
      <p:bldP spid="63" grpId="0"/>
      <p:bldP spid="65" grpId="0"/>
      <p:bldP spid="66" grpId="0"/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19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47676" y="1369219"/>
            <a:ext cx="3636963" cy="1902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文本框 55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106488" y="1602581"/>
            <a:ext cx="17907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dirty="0">
                <a:latin typeface="宋体" panose="02010600030101010101" pitchFamily="2" charset="-122"/>
              </a:rPr>
              <a:t>8×4</a:t>
            </a:r>
            <a:r>
              <a:rPr lang="zh-CN" altLang="en-US" sz="2800" dirty="0">
                <a:latin typeface="宋体" panose="02010600030101010101" pitchFamily="2" charset="-122"/>
              </a:rPr>
              <a:t>＝</a:t>
            </a:r>
            <a:endParaRPr lang="zh-CN" altLang="en-US" sz="2800" dirty="0">
              <a:latin typeface="宋体" panose="02010600030101010101" pitchFamily="2" charset="-122"/>
            </a:endParaRPr>
          </a:p>
        </p:txBody>
      </p:sp>
      <p:sp>
        <p:nvSpPr>
          <p:cNvPr id="18436" name="文本框 6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093788" y="2055019"/>
            <a:ext cx="22209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dirty="0">
                <a:latin typeface="宋体" panose="02010600030101010101" pitchFamily="2" charset="-122"/>
              </a:rPr>
              <a:t>8 ×4</a:t>
            </a:r>
            <a:r>
              <a:rPr lang="zh-CN" altLang="en-US" sz="2800" dirty="0">
                <a:latin typeface="宋体" panose="02010600030101010101" pitchFamily="2" charset="-122"/>
              </a:rPr>
              <a:t>＝</a:t>
            </a:r>
            <a:endParaRPr lang="zh-CN" altLang="en-US" sz="2800" dirty="0">
              <a:latin typeface="宋体" panose="02010600030101010101" pitchFamily="2" charset="-122"/>
            </a:endParaRPr>
          </a:p>
        </p:txBody>
      </p:sp>
      <p:sp>
        <p:nvSpPr>
          <p:cNvPr id="18437" name="文本框 6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092200" y="2546748"/>
            <a:ext cx="22225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dirty="0">
                <a:latin typeface="宋体" panose="02010600030101010101" pitchFamily="2" charset="-122"/>
              </a:rPr>
              <a:t>8  ×4</a:t>
            </a:r>
            <a:r>
              <a:rPr lang="zh-CN" altLang="en-US" sz="2800" dirty="0">
                <a:latin typeface="宋体" panose="02010600030101010101" pitchFamily="2" charset="-122"/>
              </a:rPr>
              <a:t>＝</a:t>
            </a:r>
            <a:endParaRPr lang="zh-CN" altLang="en-US" sz="2800" dirty="0">
              <a:latin typeface="宋体" panose="02010600030101010101" pitchFamily="2" charset="-122"/>
            </a:endParaRPr>
          </a:p>
        </p:txBody>
      </p:sp>
      <p:sp>
        <p:nvSpPr>
          <p:cNvPr id="77" name="文本框 7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290639" y="2060973"/>
            <a:ext cx="3905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C00000"/>
                </a:solidFill>
                <a:latin typeface="宋体" panose="02010600030101010101" pitchFamily="2" charset="-122"/>
              </a:rPr>
              <a:t>0</a:t>
            </a:r>
            <a:endParaRPr lang="en-US" altLang="zh-CN" sz="2800">
              <a:solidFill>
                <a:srgbClr val="C00000"/>
              </a:solidFill>
              <a:latin typeface="宋体" panose="02010600030101010101" pitchFamily="2" charset="-122"/>
            </a:endParaRPr>
          </a:p>
        </p:txBody>
      </p:sp>
      <p:sp>
        <p:nvSpPr>
          <p:cNvPr id="78" name="文本框 77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290639" y="2549129"/>
            <a:ext cx="6619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C00000"/>
                </a:solidFill>
                <a:latin typeface="宋体" panose="02010600030101010101" pitchFamily="2" charset="-122"/>
              </a:rPr>
              <a:t>00</a:t>
            </a:r>
            <a:endParaRPr lang="en-US" altLang="zh-CN" sz="2800">
              <a:solidFill>
                <a:srgbClr val="C00000"/>
              </a:solidFill>
              <a:latin typeface="宋体" panose="02010600030101010101" pitchFamily="2" charset="-122"/>
            </a:endParaRPr>
          </a:p>
        </p:txBody>
      </p:sp>
      <p:pic>
        <p:nvPicPr>
          <p:cNvPr id="18440" name="图片 68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513263" y="1336476"/>
            <a:ext cx="3635375" cy="1902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1" name="文本框 69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979988" y="1608535"/>
            <a:ext cx="17891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dirty="0">
                <a:latin typeface="宋体" panose="02010600030101010101" pitchFamily="2" charset="-122"/>
              </a:rPr>
              <a:t>6×7</a:t>
            </a:r>
            <a:r>
              <a:rPr lang="zh-CN" altLang="en-US" sz="2800" dirty="0">
                <a:latin typeface="宋体" panose="02010600030101010101" pitchFamily="2" charset="-122"/>
              </a:rPr>
              <a:t>＝</a:t>
            </a:r>
            <a:endParaRPr lang="zh-CN" altLang="en-US" sz="2800" dirty="0">
              <a:latin typeface="宋体" panose="02010600030101010101" pitchFamily="2" charset="-122"/>
            </a:endParaRPr>
          </a:p>
        </p:txBody>
      </p:sp>
      <p:sp>
        <p:nvSpPr>
          <p:cNvPr id="18442" name="文本框 70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965700" y="2060973"/>
            <a:ext cx="22225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dirty="0">
                <a:latin typeface="宋体" panose="02010600030101010101" pitchFamily="2" charset="-122"/>
              </a:rPr>
              <a:t>6×7 </a:t>
            </a:r>
            <a:r>
              <a:rPr lang="zh-CN" altLang="en-US" sz="2800" dirty="0">
                <a:latin typeface="宋体" panose="02010600030101010101" pitchFamily="2" charset="-122"/>
              </a:rPr>
              <a:t>＝</a:t>
            </a:r>
            <a:endParaRPr lang="zh-CN" altLang="en-US" sz="2800" dirty="0">
              <a:latin typeface="宋体" panose="02010600030101010101" pitchFamily="2" charset="-122"/>
            </a:endParaRPr>
          </a:p>
        </p:txBody>
      </p:sp>
      <p:sp>
        <p:nvSpPr>
          <p:cNvPr id="18443" name="文本框 7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978400" y="2543175"/>
            <a:ext cx="22225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dirty="0">
                <a:latin typeface="宋体" panose="02010600030101010101" pitchFamily="2" charset="-122"/>
              </a:rPr>
              <a:t>6×7  </a:t>
            </a:r>
            <a:r>
              <a:rPr lang="zh-CN" altLang="en-US" sz="2800" dirty="0">
                <a:latin typeface="宋体" panose="02010600030101010101" pitchFamily="2" charset="-122"/>
              </a:rPr>
              <a:t>＝</a:t>
            </a:r>
            <a:endParaRPr lang="zh-CN" altLang="en-US" sz="2800" dirty="0">
              <a:latin typeface="宋体" panose="02010600030101010101" pitchFamily="2" charset="-122"/>
            </a:endParaRPr>
          </a:p>
        </p:txBody>
      </p:sp>
      <p:sp>
        <p:nvSpPr>
          <p:cNvPr id="79" name="文本框 78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5768976" y="2060973"/>
            <a:ext cx="3905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latin typeface="宋体" panose="02010600030101010101" pitchFamily="2" charset="-122"/>
              </a:rPr>
              <a:t>0</a:t>
            </a:r>
            <a:endParaRPr lang="en-US" altLang="zh-CN" sz="2800">
              <a:latin typeface="宋体" panose="02010600030101010101" pitchFamily="2" charset="-122"/>
            </a:endParaRPr>
          </a:p>
        </p:txBody>
      </p:sp>
      <p:sp>
        <p:nvSpPr>
          <p:cNvPr id="80" name="文本框 79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5787232" y="2541675"/>
            <a:ext cx="660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latin typeface="宋体" panose="02010600030101010101" pitchFamily="2" charset="-122"/>
              </a:rPr>
              <a:t>00</a:t>
            </a:r>
            <a:endParaRPr lang="en-US" altLang="zh-CN" sz="2800">
              <a:latin typeface="宋体" panose="02010600030101010101" pitchFamily="2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2273578" y="1595025"/>
            <a:ext cx="14557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32</a:t>
            </a:r>
            <a:endParaRPr lang="en-US" altLang="zh-CN" sz="2800">
              <a:solidFill>
                <a:srgbClr val="7030A0"/>
              </a:solidFill>
            </a:endParaRPr>
          </a:p>
        </p:txBody>
      </p:sp>
      <p:sp>
        <p:nvSpPr>
          <p:cNvPr id="54" name="文本框 53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2564710" y="2546747"/>
            <a:ext cx="14557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32</a:t>
            </a:r>
            <a:endParaRPr lang="en-US" altLang="zh-CN" sz="2800">
              <a:solidFill>
                <a:srgbClr val="7030A0"/>
              </a:solidFill>
            </a:endParaRPr>
          </a:p>
        </p:txBody>
      </p:sp>
      <p:sp>
        <p:nvSpPr>
          <p:cNvPr id="57" name="文本框 56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2981119" y="2546747"/>
            <a:ext cx="8413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C00000"/>
                </a:solidFill>
              </a:rPr>
              <a:t>00</a:t>
            </a:r>
            <a:endParaRPr lang="en-US" altLang="zh-CN" sz="2800">
              <a:solidFill>
                <a:srgbClr val="C00000"/>
              </a:solidFill>
            </a:endParaRPr>
          </a:p>
        </p:txBody>
      </p:sp>
      <p:sp>
        <p:nvSpPr>
          <p:cNvPr id="60" name="文本框 59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2409282" y="2059781"/>
            <a:ext cx="6477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32</a:t>
            </a:r>
            <a:endParaRPr lang="en-US" altLang="zh-CN" sz="2800">
              <a:solidFill>
                <a:srgbClr val="7030A0"/>
              </a:solidFill>
            </a:endParaRPr>
          </a:p>
        </p:txBody>
      </p:sp>
      <p:sp>
        <p:nvSpPr>
          <p:cNvPr id="53" name="文本框 52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6460332" y="2564297"/>
            <a:ext cx="14557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42</a:t>
            </a:r>
            <a:endParaRPr lang="en-US" altLang="zh-CN" sz="2800">
              <a:solidFill>
                <a:srgbClr val="7030A0"/>
              </a:solidFill>
            </a:endParaRPr>
          </a:p>
        </p:txBody>
      </p:sp>
      <p:sp>
        <p:nvSpPr>
          <p:cNvPr id="58" name="文本框 57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6099176" y="1622822"/>
            <a:ext cx="14557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42</a:t>
            </a:r>
            <a:endParaRPr lang="en-US" altLang="zh-CN" sz="2800">
              <a:solidFill>
                <a:srgbClr val="7030A0"/>
              </a:solidFill>
            </a:endParaRPr>
          </a:p>
        </p:txBody>
      </p:sp>
      <p:sp>
        <p:nvSpPr>
          <p:cNvPr id="59" name="文本框 58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6330950" y="2043113"/>
            <a:ext cx="14541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42</a:t>
            </a:r>
            <a:endParaRPr lang="en-US" altLang="zh-CN" sz="2800">
              <a:solidFill>
                <a:srgbClr val="7030A0"/>
              </a:solidFill>
            </a:endParaRPr>
          </a:p>
        </p:txBody>
      </p:sp>
      <p:sp>
        <p:nvSpPr>
          <p:cNvPr id="61" name="文本框 60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6762888" y="2038041"/>
            <a:ext cx="7858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C00000"/>
                </a:solidFill>
              </a:rPr>
              <a:t>0</a:t>
            </a:r>
            <a:endParaRPr lang="en-US" altLang="zh-CN" sz="2800">
              <a:solidFill>
                <a:srgbClr val="C00000"/>
              </a:solidFill>
            </a:endParaRPr>
          </a:p>
        </p:txBody>
      </p:sp>
      <p:sp>
        <p:nvSpPr>
          <p:cNvPr id="62" name="文本框 61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6904848" y="2564299"/>
            <a:ext cx="14557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C00000"/>
                </a:solidFill>
              </a:rPr>
              <a:t>00</a:t>
            </a:r>
            <a:endParaRPr lang="en-US" altLang="zh-CN" sz="2800">
              <a:solidFill>
                <a:srgbClr val="C00000"/>
              </a:solidFill>
            </a:endParaRPr>
          </a:p>
        </p:txBody>
      </p:sp>
      <p:sp>
        <p:nvSpPr>
          <p:cNvPr id="81" name="文本框 80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2808479" y="2049687"/>
            <a:ext cx="787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C00000"/>
                </a:solidFill>
              </a:rPr>
              <a:t>0</a:t>
            </a:r>
            <a:endParaRPr lang="en-US" altLang="zh-CN" sz="2800">
              <a:solidFill>
                <a:srgbClr val="C00000"/>
              </a:solidFill>
            </a:endParaRPr>
          </a:p>
        </p:txBody>
      </p:sp>
      <p:sp>
        <p:nvSpPr>
          <p:cNvPr id="18456" name="TextBox 43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390526" y="579835"/>
            <a:ext cx="84296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zh-CN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算一算</a:t>
            </a:r>
            <a:r>
              <a:rPr lang="en-US" altLang="zh-CN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zh-CN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你发现了什么</a:t>
            </a:r>
            <a:r>
              <a:rPr lang="en-US" altLang="zh-CN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?</a:t>
            </a: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你能再写出这样的一组算式吗？</a:t>
            </a:r>
            <a:endParaRPr lang="en-US" altLang="zh-CN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5" name="圆角矩形 44"/>
          <p:cNvSpPr/>
          <p:nvPr>
            <p:custDataLst>
              <p:tags r:id="rId25"/>
            </p:custDataLst>
          </p:nvPr>
        </p:nvSpPr>
        <p:spPr>
          <a:xfrm>
            <a:off x="1116014" y="1600201"/>
            <a:ext cx="287337" cy="1403747"/>
          </a:xfrm>
          <a:prstGeom prst="roundRect">
            <a:avLst/>
          </a:prstGeom>
          <a:noFill/>
          <a:ln>
            <a:solidFill>
              <a:srgbClr val="FF339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800" noProof="1"/>
          </a:p>
        </p:txBody>
      </p:sp>
      <p:sp>
        <p:nvSpPr>
          <p:cNvPr id="46" name="圆角矩形 45"/>
          <p:cNvSpPr/>
          <p:nvPr>
            <p:custDataLst>
              <p:tags r:id="rId26"/>
            </p:custDataLst>
          </p:nvPr>
        </p:nvSpPr>
        <p:spPr>
          <a:xfrm rot="20841888">
            <a:off x="1979613" y="1666876"/>
            <a:ext cx="296862" cy="1241822"/>
          </a:xfrm>
          <a:prstGeom prst="roundRect">
            <a:avLst/>
          </a:prstGeom>
          <a:noFill/>
          <a:ln>
            <a:solidFill>
              <a:srgbClr val="FF339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800" noProof="1"/>
          </a:p>
        </p:txBody>
      </p:sp>
      <p:sp>
        <p:nvSpPr>
          <p:cNvPr id="47" name="圆角矩形 46"/>
          <p:cNvSpPr/>
          <p:nvPr>
            <p:custDataLst>
              <p:tags r:id="rId27"/>
            </p:custDataLst>
          </p:nvPr>
        </p:nvSpPr>
        <p:spPr>
          <a:xfrm>
            <a:off x="5003801" y="1707356"/>
            <a:ext cx="288925" cy="1296591"/>
          </a:xfrm>
          <a:prstGeom prst="roundRect">
            <a:avLst/>
          </a:prstGeom>
          <a:noFill/>
          <a:ln>
            <a:solidFill>
              <a:srgbClr val="FF339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800" noProof="1"/>
          </a:p>
        </p:txBody>
      </p:sp>
      <p:sp>
        <p:nvSpPr>
          <p:cNvPr id="48" name="圆角矩形 47"/>
          <p:cNvSpPr/>
          <p:nvPr>
            <p:custDataLst>
              <p:tags r:id="rId28"/>
            </p:custDataLst>
          </p:nvPr>
        </p:nvSpPr>
        <p:spPr>
          <a:xfrm>
            <a:off x="5651501" y="1707356"/>
            <a:ext cx="252413" cy="1296591"/>
          </a:xfrm>
          <a:prstGeom prst="roundRect">
            <a:avLst/>
          </a:prstGeom>
          <a:noFill/>
          <a:ln>
            <a:solidFill>
              <a:srgbClr val="FF339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800" noProof="1"/>
          </a:p>
        </p:txBody>
      </p:sp>
      <p:sp>
        <p:nvSpPr>
          <p:cNvPr id="49" name="TextBox 48"/>
          <p:cNvSpPr txBox="1"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395289" y="3338513"/>
            <a:ext cx="792162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发现：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对于一个乘法算式，一个乘数不变，另一个乘数的末尾添上几个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，积的末尾也要相应添上几个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圆角矩形 13"/>
          <p:cNvSpPr/>
          <p:nvPr>
            <p:custDataLst>
              <p:tags r:id="rId30"/>
            </p:custDataLst>
          </p:nvPr>
        </p:nvSpPr>
        <p:spPr>
          <a:xfrm>
            <a:off x="-22225" y="-23813"/>
            <a:ext cx="2357438" cy="444104"/>
          </a:xfrm>
          <a:prstGeom prst="roundRect">
            <a:avLst>
              <a:gd name="adj" fmla="val 9976"/>
            </a:avLst>
          </a:prstGeom>
          <a:gradFill>
            <a:gsLst>
              <a:gs pos="0">
                <a:srgbClr val="48CFAE"/>
              </a:gs>
              <a:gs pos="100000">
                <a:schemeClr val="accent5">
                  <a:lumMod val="90000"/>
                </a:schemeClr>
              </a:gs>
            </a:gsLst>
            <a:lin ang="5400000" scaled="0"/>
          </a:gradFill>
          <a:ln w="19050">
            <a:solidFill>
              <a:schemeClr val="bg2">
                <a:lumMod val="20000"/>
                <a:lumOff val="8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dist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探究新知</a:t>
            </a:r>
            <a:endParaRPr lang="zh-CN" altLang="en-US" sz="3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19" grpId="0"/>
      <p:bldP spid="54" grpId="0"/>
      <p:bldP spid="57" grpId="0"/>
      <p:bldP spid="57" grpId="1"/>
      <p:bldP spid="60" grpId="0"/>
      <p:bldP spid="53" grpId="0"/>
      <p:bldP spid="58" grpId="0"/>
      <p:bldP spid="59" grpId="0"/>
      <p:bldP spid="61" grpId="0"/>
      <p:bldP spid="61" grpId="1"/>
      <p:bldP spid="62" grpId="0"/>
      <p:bldP spid="62" grpId="1"/>
      <p:bldP spid="81" grpId="0"/>
      <p:bldP spid="81" grpId="1"/>
      <p:bldP spid="45" grpId="0" animBg="1"/>
      <p:bldP spid="46" grpId="0" animBg="1"/>
      <p:bldP spid="47" grpId="0" animBg="1"/>
      <p:bldP spid="48" grpId="0" animBg="1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0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 bwMode="auto">
          <a:xfrm>
            <a:off x="857250" y="642937"/>
            <a:ext cx="1593850" cy="586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92126" y="1254919"/>
            <a:ext cx="415131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每种水果分别有多少</a:t>
            </a:r>
            <a:endParaRPr lang="en-US" altLang="zh-CN" sz="28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个？算一算，说一说</a:t>
            </a:r>
            <a:endParaRPr lang="en-US" altLang="zh-CN" sz="28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你是怎样想的。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9460" name="图片 1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 bwMode="auto">
          <a:xfrm>
            <a:off x="4356100" y="1275160"/>
            <a:ext cx="4679950" cy="731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文本框 2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859338" y="2021682"/>
            <a:ext cx="6842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400"/>
              <a:t>5</a:t>
            </a:r>
            <a:r>
              <a:rPr lang="zh-CN" altLang="en-US" sz="2400"/>
              <a:t>盒</a:t>
            </a:r>
            <a:endParaRPr lang="zh-CN" altLang="en-US" sz="2400"/>
          </a:p>
        </p:txBody>
      </p:sp>
      <p:sp>
        <p:nvSpPr>
          <p:cNvPr id="19462" name="文本框 10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497638" y="2021682"/>
            <a:ext cx="6842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400"/>
              <a:t>9</a:t>
            </a:r>
            <a:r>
              <a:rPr lang="zh-CN" altLang="en-US" sz="2400"/>
              <a:t>盒</a:t>
            </a:r>
            <a:endParaRPr lang="zh-CN" altLang="en-US" sz="2400"/>
          </a:p>
        </p:txBody>
      </p:sp>
      <p:sp>
        <p:nvSpPr>
          <p:cNvPr id="19463" name="文本框 1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135938" y="2021682"/>
            <a:ext cx="6842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400"/>
              <a:t>7</a:t>
            </a:r>
            <a:r>
              <a:rPr lang="zh-CN" altLang="en-US" sz="2400"/>
              <a:t>盒</a:t>
            </a:r>
            <a:endParaRPr lang="zh-CN" altLang="en-US" sz="2400"/>
          </a:p>
        </p:txBody>
      </p:sp>
      <p:sp>
        <p:nvSpPr>
          <p:cNvPr id="13" name="文本框 12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451101" y="2686051"/>
            <a:ext cx="34194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40×5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（个）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451101" y="3193256"/>
            <a:ext cx="34194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20×9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180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（个）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451101" y="3709988"/>
            <a:ext cx="34194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30×7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210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（个）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 3"/>
          <p:cNvSpPr/>
          <p:nvPr>
            <p:custDataLst>
              <p:tags r:id="rId12"/>
            </p:custDataLst>
          </p:nvPr>
        </p:nvSpPr>
        <p:spPr>
          <a:xfrm>
            <a:off x="-3175" y="5954"/>
            <a:ext cx="2357438" cy="444103"/>
          </a:xfrm>
          <a:prstGeom prst="roundRect">
            <a:avLst>
              <a:gd name="adj" fmla="val 9976"/>
            </a:avLst>
          </a:prstGeom>
          <a:gradFill>
            <a:gsLst>
              <a:gs pos="0">
                <a:srgbClr val="48CFAE"/>
              </a:gs>
              <a:gs pos="100000">
                <a:schemeClr val="accent5">
                  <a:lumMod val="90000"/>
                </a:schemeClr>
              </a:gs>
            </a:gsLst>
            <a:lin ang="5400000" scaled="0"/>
          </a:gradFill>
          <a:ln w="19050">
            <a:solidFill>
              <a:schemeClr val="bg2">
                <a:lumMod val="20000"/>
                <a:lumOff val="8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dist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巩固练习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2626" y="3164681"/>
            <a:ext cx="87153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4×60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＝      </a:t>
            </a:r>
            <a:r>
              <a:rPr lang="zh-CN" altLang="en-US" sz="2800" b="1" dirty="0" smtClean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40×5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＝ </a:t>
            </a:r>
            <a:r>
              <a:rPr lang="zh-CN" altLang="en-US" sz="2800" b="1" dirty="0" smtClean="0">
                <a:latin typeface="楷体_GB2312" pitchFamily="49" charset="-122"/>
                <a:ea typeface="楷体_GB2312" pitchFamily="49" charset="-122"/>
              </a:rPr>
              <a:t>        </a:t>
            </a:r>
            <a:r>
              <a:rPr lang="en-US" altLang="zh-CN" sz="2800" b="1" dirty="0" smtClean="0">
                <a:latin typeface="楷体_GB2312" pitchFamily="49" charset="-122"/>
                <a:ea typeface="楷体_GB2312" pitchFamily="49" charset="-122"/>
              </a:rPr>
              <a:t>5×800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＝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483" name="TextBox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9751" y="1220391"/>
            <a:ext cx="81835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算一算，说一说你是怎样想的。</a:t>
            </a:r>
            <a:endParaRPr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0484" name="Text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4214" y="1544241"/>
            <a:ext cx="770413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70×8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＝       </a:t>
            </a:r>
            <a:r>
              <a:rPr lang="en-US" altLang="zh-CN" sz="2800" b="1" dirty="0" smtClean="0">
                <a:latin typeface="楷体_GB2312" pitchFamily="49" charset="-122"/>
                <a:ea typeface="楷体_GB2312" pitchFamily="49" charset="-122"/>
              </a:rPr>
              <a:t>30×6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＝       </a:t>
            </a:r>
            <a:r>
              <a:rPr lang="zh-CN" altLang="en-US" sz="2800" b="1" dirty="0" smtClean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600×9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＝</a:t>
            </a:r>
            <a:endParaRPr lang="en-US" altLang="zh-CN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93901" y="1651398"/>
            <a:ext cx="7921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FF0000"/>
                </a:solidFill>
              </a:rPr>
              <a:t>560</a:t>
            </a:r>
            <a:endParaRPr lang="en-US" altLang="zh-CN" sz="280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065338" y="3270648"/>
            <a:ext cx="7921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FF0000"/>
                </a:solidFill>
              </a:rPr>
              <a:t>240</a:t>
            </a:r>
            <a:endParaRPr lang="en-US" altLang="zh-CN" sz="280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362575" y="1637535"/>
            <a:ext cx="790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FF0000"/>
                </a:solidFill>
              </a:rPr>
              <a:t>180</a:t>
            </a:r>
            <a:endParaRPr lang="en-US" altLang="zh-CN" sz="280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358133" y="3234229"/>
            <a:ext cx="11160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FF0000"/>
                </a:solidFill>
              </a:rPr>
              <a:t>200</a:t>
            </a:r>
            <a:endParaRPr lang="en-US" altLang="zh-CN" sz="2800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924676" y="1638300"/>
            <a:ext cx="1679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FF0000"/>
                </a:solidFill>
              </a:rPr>
              <a:t>     5400</a:t>
            </a:r>
            <a:endParaRPr lang="en-US" altLang="zh-CN" sz="280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7423408" y="3260294"/>
            <a:ext cx="11160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FF0000"/>
                </a:solidFill>
              </a:rPr>
              <a:t>4000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17" name="左大括号 16"/>
          <p:cNvSpPr/>
          <p:nvPr>
            <p:custDataLst>
              <p:tags r:id="rId10"/>
            </p:custDataLst>
          </p:nvPr>
        </p:nvSpPr>
        <p:spPr>
          <a:xfrm>
            <a:off x="395288" y="2138363"/>
            <a:ext cx="360362" cy="809625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800" noProof="1"/>
          </a:p>
        </p:txBody>
      </p:sp>
      <p:sp>
        <p:nvSpPr>
          <p:cNvPr id="18" name="TextBox 17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55650" y="2133372"/>
            <a:ext cx="22320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dirty="0">
                <a:ea typeface="楷体_GB2312" pitchFamily="49" charset="-122"/>
              </a:rPr>
              <a:t>7×8=56</a:t>
            </a:r>
            <a:endParaRPr lang="en-US" altLang="zh-CN" sz="2800" dirty="0">
              <a:ea typeface="楷体_GB2312" pitchFamily="49" charset="-122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84214" y="2509838"/>
            <a:ext cx="22320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dirty="0">
                <a:ea typeface="楷体_GB2312" pitchFamily="49" charset="-122"/>
              </a:rPr>
              <a:t>70×8=560</a:t>
            </a:r>
            <a:endParaRPr lang="en-US" altLang="zh-CN" sz="2800" dirty="0">
              <a:ea typeface="楷体_GB2312" pitchFamily="49" charset="-122"/>
            </a:endParaRPr>
          </a:p>
        </p:txBody>
      </p:sp>
      <p:sp>
        <p:nvSpPr>
          <p:cNvPr id="20" name="左大括号 19"/>
          <p:cNvSpPr/>
          <p:nvPr>
            <p:custDataLst>
              <p:tags r:id="rId13"/>
            </p:custDataLst>
          </p:nvPr>
        </p:nvSpPr>
        <p:spPr>
          <a:xfrm>
            <a:off x="3132138" y="2083594"/>
            <a:ext cx="360362" cy="810816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800" noProof="1"/>
          </a:p>
        </p:txBody>
      </p:sp>
      <p:sp>
        <p:nvSpPr>
          <p:cNvPr id="21" name="TextBox 20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3492501" y="2030017"/>
            <a:ext cx="22320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ea typeface="楷体_GB2312" pitchFamily="49" charset="-122"/>
              </a:rPr>
              <a:t>3×6=18</a:t>
            </a:r>
            <a:endParaRPr lang="en-US" altLang="zh-CN" sz="2800">
              <a:ea typeface="楷体_GB2312" pitchFamily="49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3419476" y="2455069"/>
            <a:ext cx="22320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ea typeface="楷体_GB2312" pitchFamily="49" charset="-122"/>
              </a:rPr>
              <a:t>30×6=180</a:t>
            </a:r>
            <a:endParaRPr lang="en-US" altLang="zh-CN" sz="2800">
              <a:ea typeface="楷体_GB2312" pitchFamily="49" charset="-122"/>
            </a:endParaRPr>
          </a:p>
        </p:txBody>
      </p:sp>
      <p:sp>
        <p:nvSpPr>
          <p:cNvPr id="23" name="左大括号 22"/>
          <p:cNvSpPr/>
          <p:nvPr>
            <p:custDataLst>
              <p:tags r:id="rId16"/>
            </p:custDataLst>
          </p:nvPr>
        </p:nvSpPr>
        <p:spPr>
          <a:xfrm>
            <a:off x="5831681" y="2088782"/>
            <a:ext cx="360363" cy="810815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800" noProof="1"/>
          </a:p>
        </p:txBody>
      </p:sp>
      <p:sp>
        <p:nvSpPr>
          <p:cNvPr id="24" name="TextBox 23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6336506" y="2043113"/>
            <a:ext cx="22320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ea typeface="楷体_GB2312" pitchFamily="49" charset="-122"/>
              </a:rPr>
              <a:t>6×9=54</a:t>
            </a:r>
            <a:endParaRPr lang="en-US" altLang="zh-CN" sz="2800">
              <a:ea typeface="楷体_GB2312" pitchFamily="49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6163728" y="2459786"/>
            <a:ext cx="25193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ea typeface="楷体_GB2312" pitchFamily="49" charset="-122"/>
              </a:rPr>
              <a:t>600×9=5400</a:t>
            </a:r>
            <a:endParaRPr lang="en-US" altLang="zh-CN" sz="2800">
              <a:ea typeface="楷体_GB2312" pitchFamily="49" charset="-122"/>
            </a:endParaRPr>
          </a:p>
        </p:txBody>
      </p:sp>
      <p:sp>
        <p:nvSpPr>
          <p:cNvPr id="26" name="左大括号 25"/>
          <p:cNvSpPr/>
          <p:nvPr>
            <p:custDataLst>
              <p:tags r:id="rId19"/>
            </p:custDataLst>
          </p:nvPr>
        </p:nvSpPr>
        <p:spPr>
          <a:xfrm>
            <a:off x="323851" y="3758804"/>
            <a:ext cx="360363" cy="809625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800" noProof="1"/>
          </a:p>
        </p:txBody>
      </p:sp>
      <p:sp>
        <p:nvSpPr>
          <p:cNvPr id="27" name="TextBox 26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684214" y="3704035"/>
            <a:ext cx="22320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ea typeface="楷体_GB2312" pitchFamily="49" charset="-122"/>
              </a:rPr>
              <a:t>4×6=24</a:t>
            </a:r>
            <a:endParaRPr lang="en-US" altLang="zh-CN" sz="2800">
              <a:ea typeface="楷体_GB2312" pitchFamily="49" charset="-122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611188" y="4130279"/>
            <a:ext cx="22336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ea typeface="楷体_GB2312" pitchFamily="49" charset="-122"/>
              </a:rPr>
              <a:t>4×60=240</a:t>
            </a:r>
            <a:endParaRPr lang="en-US" altLang="zh-CN" sz="2800">
              <a:ea typeface="楷体_GB2312" pitchFamily="49" charset="-122"/>
            </a:endParaRPr>
          </a:p>
        </p:txBody>
      </p:sp>
      <p:sp>
        <p:nvSpPr>
          <p:cNvPr id="29" name="左大括号 28"/>
          <p:cNvSpPr/>
          <p:nvPr>
            <p:custDataLst>
              <p:tags r:id="rId22"/>
            </p:custDataLst>
          </p:nvPr>
        </p:nvSpPr>
        <p:spPr>
          <a:xfrm>
            <a:off x="2916238" y="3812381"/>
            <a:ext cx="360362" cy="809625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800" noProof="1"/>
          </a:p>
        </p:txBody>
      </p:sp>
      <p:sp>
        <p:nvSpPr>
          <p:cNvPr id="30" name="TextBox 29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3276601" y="3757613"/>
            <a:ext cx="22320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ea typeface="楷体_GB2312" pitchFamily="49" charset="-122"/>
              </a:rPr>
              <a:t>4×5=20</a:t>
            </a:r>
            <a:endParaRPr lang="en-US" altLang="zh-CN" sz="2800">
              <a:ea typeface="楷体_GB2312" pitchFamily="49" charset="-122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3203576" y="4183856"/>
            <a:ext cx="22320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ea typeface="楷体_GB2312" pitchFamily="49" charset="-122"/>
              </a:rPr>
              <a:t>40×5=200</a:t>
            </a:r>
            <a:endParaRPr lang="en-US" altLang="zh-CN" sz="2800">
              <a:ea typeface="楷体_GB2312" pitchFamily="49" charset="-122"/>
            </a:endParaRPr>
          </a:p>
        </p:txBody>
      </p:sp>
      <p:sp>
        <p:nvSpPr>
          <p:cNvPr id="32" name="左大括号 31"/>
          <p:cNvSpPr/>
          <p:nvPr>
            <p:custDataLst>
              <p:tags r:id="rId25"/>
            </p:custDataLst>
          </p:nvPr>
        </p:nvSpPr>
        <p:spPr>
          <a:xfrm>
            <a:off x="5722937" y="3812382"/>
            <a:ext cx="360362" cy="810815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800" noProof="1"/>
          </a:p>
        </p:txBody>
      </p:sp>
      <p:sp>
        <p:nvSpPr>
          <p:cNvPr id="33" name="TextBox 32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5940426" y="3764756"/>
            <a:ext cx="22320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ea typeface="楷体_GB2312" pitchFamily="49" charset="-122"/>
              </a:rPr>
              <a:t> 5×8=40</a:t>
            </a:r>
            <a:endParaRPr lang="en-US" altLang="zh-CN" sz="2800">
              <a:ea typeface="楷体_GB2312" pitchFamily="49" charset="-122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5867400" y="4189810"/>
            <a:ext cx="25923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ea typeface="楷体_GB2312" pitchFamily="49" charset="-122"/>
              </a:rPr>
              <a:t> 5×800=4000</a:t>
            </a:r>
            <a:endParaRPr lang="en-US" altLang="zh-CN" sz="2800">
              <a:ea typeface="楷体_GB2312" pitchFamily="49" charset="-122"/>
            </a:endParaRPr>
          </a:p>
        </p:txBody>
      </p:sp>
      <p:pic>
        <p:nvPicPr>
          <p:cNvPr id="20509" name="Picture 2" descr="10"/>
          <p:cNvPicPr>
            <a:picLocks noChangeAspect="1" noChangeArrowheads="1"/>
          </p:cNvPicPr>
          <p:nvPr>
            <p:custDataLst>
              <p:tags r:id="rId28"/>
            </p:custDataLst>
          </p:nvPr>
        </p:nvPicPr>
        <p:blipFill>
          <a:blip r:embed="rId29" cstate="email"/>
          <a:stretch>
            <a:fillRect/>
          </a:stretch>
        </p:blipFill>
        <p:spPr bwMode="auto">
          <a:xfrm>
            <a:off x="668935" y="633412"/>
            <a:ext cx="1593850" cy="586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圆角矩形 3"/>
          <p:cNvSpPr/>
          <p:nvPr>
            <p:custDataLst>
              <p:tags r:id="rId30"/>
            </p:custDataLst>
          </p:nvPr>
        </p:nvSpPr>
        <p:spPr>
          <a:xfrm>
            <a:off x="-3175" y="5954"/>
            <a:ext cx="2357438" cy="444103"/>
          </a:xfrm>
          <a:prstGeom prst="roundRect">
            <a:avLst>
              <a:gd name="adj" fmla="val 9976"/>
            </a:avLst>
          </a:prstGeom>
          <a:gradFill>
            <a:gsLst>
              <a:gs pos="0">
                <a:srgbClr val="48CFAE"/>
              </a:gs>
              <a:gs pos="100000">
                <a:schemeClr val="accent5">
                  <a:lumMod val="90000"/>
                </a:schemeClr>
              </a:gs>
            </a:gsLst>
            <a:lin ang="5400000" scaled="0"/>
          </a:gradFill>
          <a:ln w="19050">
            <a:solidFill>
              <a:schemeClr val="bg2">
                <a:lumMod val="20000"/>
                <a:lumOff val="8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dist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巩固练习</a:t>
            </a:r>
            <a:endParaRPr lang="zh-CN" altLang="en-US" sz="3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4" grpId="0"/>
      <p:bldP spid="15" grpId="0"/>
      <p:bldP spid="16" grpId="0"/>
      <p:bldP spid="17" grpId="0" animBg="1"/>
      <p:bldP spid="18" grpId="0"/>
      <p:bldP spid="19" grpId="0"/>
      <p:bldP spid="20" grpId="0" animBg="1"/>
      <p:bldP spid="21" grpId="0"/>
      <p:bldP spid="22" grpId="0"/>
      <p:bldP spid="23" grpId="0" animBg="1"/>
      <p:bldP spid="24" grpId="0"/>
      <p:bldP spid="25" grpId="0"/>
      <p:bldP spid="26" grpId="0" animBg="1"/>
      <p:bldP spid="27" grpId="0"/>
      <p:bldP spid="28" grpId="0"/>
      <p:bldP spid="29" grpId="0" animBg="1"/>
      <p:bldP spid="30" grpId="0"/>
      <p:bldP spid="31" grpId="0"/>
      <p:bldP spid="32" grpId="0" animBg="1"/>
      <p:bldP spid="33" grpId="0"/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10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 bwMode="auto">
          <a:xfrm>
            <a:off x="857250" y="642937"/>
            <a:ext cx="1593850" cy="586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92126" y="1254919"/>
            <a:ext cx="81835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3.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1508" name="图片 1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1489473"/>
            <a:ext cx="6769100" cy="133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图片 2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258888" y="3163491"/>
            <a:ext cx="6697662" cy="1296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987676" y="2299098"/>
            <a:ext cx="6127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FF0000"/>
                </a:solidFill>
              </a:rPr>
              <a:t>80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500564" y="2299098"/>
            <a:ext cx="6111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FF0000"/>
                </a:solidFill>
              </a:rPr>
              <a:t>5</a:t>
            </a:r>
            <a:endParaRPr lang="en-US" altLang="zh-CN" sz="280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>
            <p:custDataLst>
              <p:tags r:id="rId10"/>
            </p:custDataLst>
          </p:nvPr>
        </p:nvSpPr>
        <p:spPr>
          <a:xfrm>
            <a:off x="5894389" y="2306242"/>
            <a:ext cx="8159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2800" spc="-300" noProof="1">
                <a:solidFill>
                  <a:srgbClr val="FF0000"/>
                </a:solidFill>
                <a:sym typeface="+mn-ea"/>
              </a:rPr>
              <a:t>400</a:t>
            </a:r>
            <a:endParaRPr lang="en-US" altLang="zh-CN" sz="2800" spc="-300" noProof="1">
              <a:solidFill>
                <a:srgbClr val="FF0000"/>
              </a:solidFill>
              <a:sym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11"/>
            </p:custDataLst>
          </p:nvPr>
        </p:nvSpPr>
        <p:spPr>
          <a:xfrm>
            <a:off x="2700339" y="3973117"/>
            <a:ext cx="8159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2800" spc="-300" noProof="1">
                <a:solidFill>
                  <a:srgbClr val="FF0000"/>
                </a:solidFill>
                <a:sym typeface="+mn-ea"/>
              </a:rPr>
              <a:t>400</a:t>
            </a:r>
            <a:endParaRPr lang="en-US" altLang="zh-CN" sz="2800" spc="-300" noProof="1">
              <a:solidFill>
                <a:srgbClr val="FF0000"/>
              </a:solidFill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440239" y="3973117"/>
            <a:ext cx="4079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FF0000"/>
                </a:solidFill>
              </a:rPr>
              <a:t>3</a:t>
            </a:r>
            <a:endParaRPr lang="en-US" altLang="zh-CN" sz="2800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>
            <p:custDataLst>
              <p:tags r:id="rId13"/>
            </p:custDataLst>
          </p:nvPr>
        </p:nvSpPr>
        <p:spPr>
          <a:xfrm>
            <a:off x="5775325" y="3974306"/>
            <a:ext cx="10556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2800" spc="-300" noProof="1">
                <a:solidFill>
                  <a:srgbClr val="FF0000"/>
                </a:solidFill>
                <a:sym typeface="+mn-ea"/>
              </a:rPr>
              <a:t>1200</a:t>
            </a:r>
            <a:endParaRPr lang="en-US" altLang="zh-CN" sz="2800" spc="-300" noProof="1">
              <a:solidFill>
                <a:srgbClr val="FF0000"/>
              </a:solidFill>
              <a:sym typeface="+mn-ea"/>
            </a:endParaRPr>
          </a:p>
        </p:txBody>
      </p:sp>
      <p:sp>
        <p:nvSpPr>
          <p:cNvPr id="16" name="圆角矩形 15"/>
          <p:cNvSpPr/>
          <p:nvPr>
            <p:custDataLst>
              <p:tags r:id="rId14"/>
            </p:custDataLst>
          </p:nvPr>
        </p:nvSpPr>
        <p:spPr>
          <a:xfrm>
            <a:off x="-3175" y="5954"/>
            <a:ext cx="2357438" cy="444103"/>
          </a:xfrm>
          <a:prstGeom prst="roundRect">
            <a:avLst>
              <a:gd name="adj" fmla="val 9976"/>
            </a:avLst>
          </a:prstGeom>
          <a:gradFill>
            <a:gsLst>
              <a:gs pos="0">
                <a:srgbClr val="48CFAE"/>
              </a:gs>
              <a:gs pos="100000">
                <a:schemeClr val="accent5">
                  <a:lumMod val="90000"/>
                </a:schemeClr>
              </a:gs>
            </a:gsLst>
            <a:lin ang="5400000" scaled="0"/>
          </a:gradFill>
          <a:ln w="19050">
            <a:solidFill>
              <a:schemeClr val="bg2">
                <a:lumMod val="20000"/>
                <a:lumOff val="8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dist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巩固练习</a:t>
            </a:r>
            <a:endParaRPr lang="zh-CN" altLang="en-US" sz="3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14" grpId="0"/>
      <p:bldP spid="15" grpId="0"/>
    </p:bldLst>
  </p:timing>
</p:sld>
</file>

<file path=ppt/tags/tag1.xml><?xml version="1.0" encoding="utf-8"?>
<p:tagLst xmlns:p="http://schemas.openxmlformats.org/presentationml/2006/main">
  <p:tag name="AS_UNIQUEID" val="164"/>
</p:tagLst>
</file>

<file path=ppt/tags/tag10.xml><?xml version="1.0" encoding="utf-8"?>
<p:tagLst xmlns:p="http://schemas.openxmlformats.org/presentationml/2006/main">
  <p:tag name="AS_UNIQUEID" val="174"/>
</p:tagLst>
</file>

<file path=ppt/tags/tag100.xml><?xml version="1.0" encoding="utf-8"?>
<p:tagLst xmlns:p="http://schemas.openxmlformats.org/presentationml/2006/main">
  <p:tag name="AS_UNIQUEID" val="10"/>
</p:tagLst>
</file>

<file path=ppt/tags/tag101.xml><?xml version="1.0" encoding="utf-8"?>
<p:tagLst xmlns:p="http://schemas.openxmlformats.org/presentationml/2006/main">
  <p:tag name="AS_UNIQUEID" val="11"/>
</p:tagLst>
</file>

<file path=ppt/tags/tag102.xml><?xml version="1.0" encoding="utf-8"?>
<p:tagLst xmlns:p="http://schemas.openxmlformats.org/presentationml/2006/main">
  <p:tag name="AS_UNIQUEID" val="12"/>
</p:tagLst>
</file>

<file path=ppt/tags/tag103.xml><?xml version="1.0" encoding="utf-8"?>
<p:tagLst xmlns:p="http://schemas.openxmlformats.org/presentationml/2006/main">
  <p:tag name="AS_UNIQUEID" val="13"/>
</p:tagLst>
</file>

<file path=ppt/tags/tag104.xml><?xml version="1.0" encoding="utf-8"?>
<p:tagLst xmlns:p="http://schemas.openxmlformats.org/presentationml/2006/main">
  <p:tag name="AS_UNIQUEID" val="14"/>
</p:tagLst>
</file>

<file path=ppt/tags/tag105.xml><?xml version="1.0" encoding="utf-8"?>
<p:tagLst xmlns:p="http://schemas.openxmlformats.org/presentationml/2006/main">
  <p:tag name="AS_UNIQUEID" val="15"/>
</p:tagLst>
</file>

<file path=ppt/tags/tag106.xml><?xml version="1.0" encoding="utf-8"?>
<p:tagLst xmlns:p="http://schemas.openxmlformats.org/presentationml/2006/main">
  <p:tag name="AS_UNIQUEID" val="16"/>
</p:tagLst>
</file>

<file path=ppt/tags/tag107.xml><?xml version="1.0" encoding="utf-8"?>
<p:tagLst xmlns:p="http://schemas.openxmlformats.org/presentationml/2006/main">
  <p:tag name="AS_UNIQUEID" val="17"/>
</p:tagLst>
</file>

<file path=ppt/tags/tag108.xml><?xml version="1.0" encoding="utf-8"?>
<p:tagLst xmlns:p="http://schemas.openxmlformats.org/presentationml/2006/main">
  <p:tag name="AS_UNIQUEID" val="18"/>
</p:tagLst>
</file>

<file path=ppt/tags/tag109.xml><?xml version="1.0" encoding="utf-8"?>
<p:tagLst xmlns:p="http://schemas.openxmlformats.org/presentationml/2006/main">
  <p:tag name="AS_UNIQUEID" val="19"/>
</p:tagLst>
</file>

<file path=ppt/tags/tag11.xml><?xml version="1.0" encoding="utf-8"?>
<p:tagLst xmlns:p="http://schemas.openxmlformats.org/presentationml/2006/main">
  <p:tag name="AS_UNIQUEID" val="176"/>
</p:tagLst>
</file>

<file path=ppt/tags/tag110.xml><?xml version="1.0" encoding="utf-8"?>
<p:tagLst xmlns:p="http://schemas.openxmlformats.org/presentationml/2006/main">
  <p:tag name="AS_UNIQUEID" val="20"/>
</p:tagLst>
</file>

<file path=ppt/tags/tag111.xml><?xml version="1.0" encoding="utf-8"?>
<p:tagLst xmlns:p="http://schemas.openxmlformats.org/presentationml/2006/main">
  <p:tag name="AS_UNIQUEID" val="21"/>
</p:tagLst>
</file>

<file path=ppt/tags/tag112.xml><?xml version="1.0" encoding="utf-8"?>
<p:tagLst xmlns:p="http://schemas.openxmlformats.org/presentationml/2006/main">
  <p:tag name="AS_UNIQUEID" val="22"/>
</p:tagLst>
</file>

<file path=ppt/tags/tag113.xml><?xml version="1.0" encoding="utf-8"?>
<p:tagLst xmlns:p="http://schemas.openxmlformats.org/presentationml/2006/main">
  <p:tag name="AS_UNIQUEID" val="23"/>
</p:tagLst>
</file>

<file path=ppt/tags/tag114.xml><?xml version="1.0" encoding="utf-8"?>
<p:tagLst xmlns:p="http://schemas.openxmlformats.org/presentationml/2006/main">
  <p:tag name="AS_UNIQUEID" val="24"/>
</p:tagLst>
</file>

<file path=ppt/tags/tag115.xml><?xml version="1.0" encoding="utf-8"?>
<p:tagLst xmlns:p="http://schemas.openxmlformats.org/presentationml/2006/main">
  <p:tag name="AS_UNIQUEID" val="25"/>
</p:tagLst>
</file>

<file path=ppt/tags/tag116.xml><?xml version="1.0" encoding="utf-8"?>
<p:tagLst xmlns:p="http://schemas.openxmlformats.org/presentationml/2006/main">
  <p:tag name="AS_UNIQUEID" val="26"/>
</p:tagLst>
</file>

<file path=ppt/tags/tag117.xml><?xml version="1.0" encoding="utf-8"?>
<p:tagLst xmlns:p="http://schemas.openxmlformats.org/presentationml/2006/main">
  <p:tag name="AS_UNIQUEID" val="27"/>
</p:tagLst>
</file>

<file path=ppt/tags/tag118.xml><?xml version="1.0" encoding="utf-8"?>
<p:tagLst xmlns:p="http://schemas.openxmlformats.org/presentationml/2006/main">
  <p:tag name="AS_UNIQUEID" val="28"/>
</p:tagLst>
</file>

<file path=ppt/tags/tag119.xml><?xml version="1.0" encoding="utf-8"?>
<p:tagLst xmlns:p="http://schemas.openxmlformats.org/presentationml/2006/main">
  <p:tag name="AS_UNIQUEID" val="29"/>
</p:tagLst>
</file>

<file path=ppt/tags/tag12.xml><?xml version="1.0" encoding="utf-8"?>
<p:tagLst xmlns:p="http://schemas.openxmlformats.org/presentationml/2006/main">
  <p:tag name="AS_UNIQUEID" val="177"/>
</p:tagLst>
</file>

<file path=ppt/tags/tag120.xml><?xml version="1.0" encoding="utf-8"?>
<p:tagLst xmlns:p="http://schemas.openxmlformats.org/presentationml/2006/main">
  <p:tag name="AS_UNIQUEID" val="30"/>
</p:tagLst>
</file>

<file path=ppt/tags/tag121.xml><?xml version="1.0" encoding="utf-8"?>
<p:tagLst xmlns:p="http://schemas.openxmlformats.org/presentationml/2006/main">
  <p:tag name="AS_UNIQUEID" val="31"/>
</p:tagLst>
</file>

<file path=ppt/tags/tag122.xml><?xml version="1.0" encoding="utf-8"?>
<p:tagLst xmlns:p="http://schemas.openxmlformats.org/presentationml/2006/main">
  <p:tag name="AS_UNIQUEID" val="32"/>
</p:tagLst>
</file>

<file path=ppt/tags/tag123.xml><?xml version="1.0" encoding="utf-8"?>
<p:tagLst xmlns:p="http://schemas.openxmlformats.org/presentationml/2006/main">
  <p:tag name="AS_UNIQUEID" val="33"/>
</p:tagLst>
</file>

<file path=ppt/tags/tag124.xml><?xml version="1.0" encoding="utf-8"?>
<p:tagLst xmlns:p="http://schemas.openxmlformats.org/presentationml/2006/main">
  <p:tag name="AS_UNIQUEID" val="34"/>
</p:tagLst>
</file>

<file path=ppt/tags/tag125.xml><?xml version="1.0" encoding="utf-8"?>
<p:tagLst xmlns:p="http://schemas.openxmlformats.org/presentationml/2006/main">
  <p:tag name="AS_UNIQUEID" val="35"/>
</p:tagLst>
</file>

<file path=ppt/tags/tag126.xml><?xml version="1.0" encoding="utf-8"?>
<p:tagLst xmlns:p="http://schemas.openxmlformats.org/presentationml/2006/main">
  <p:tag name="AS_UNIQUEID" val="36"/>
</p:tagLst>
</file>

<file path=ppt/tags/tag127.xml><?xml version="1.0" encoding="utf-8"?>
<p:tagLst xmlns:p="http://schemas.openxmlformats.org/presentationml/2006/main">
  <p:tag name="AS_UNIQUEID" val="37"/>
</p:tagLst>
</file>

<file path=ppt/tags/tag128.xml><?xml version="1.0" encoding="utf-8"?>
<p:tagLst xmlns:p="http://schemas.openxmlformats.org/presentationml/2006/main">
  <p:tag name="AS_UNIQUEID" val="38"/>
</p:tagLst>
</file>

<file path=ppt/tags/tag129.xml><?xml version="1.0" encoding="utf-8"?>
<p:tagLst xmlns:p="http://schemas.openxmlformats.org/presentationml/2006/main">
  <p:tag name="AS_UNIQUEID" val="40"/>
</p:tagLst>
</file>

<file path=ppt/tags/tag13.xml><?xml version="1.0" encoding="utf-8"?>
<p:tagLst xmlns:p="http://schemas.openxmlformats.org/presentationml/2006/main">
  <p:tag name="AS_UNIQUEID" val="178"/>
</p:tagLst>
</file>

<file path=ppt/tags/tag130.xml><?xml version="1.0" encoding="utf-8"?>
<p:tagLst xmlns:p="http://schemas.openxmlformats.org/presentationml/2006/main">
  <p:tag name="AS_UNIQUEID" val="41"/>
</p:tagLst>
</file>

<file path=ppt/tags/tag131.xml><?xml version="1.0" encoding="utf-8"?>
<p:tagLst xmlns:p="http://schemas.openxmlformats.org/presentationml/2006/main">
  <p:tag name="AS_UNIQUEID" val="42"/>
</p:tagLst>
</file>

<file path=ppt/tags/tag132.xml><?xml version="1.0" encoding="utf-8"?>
<p:tagLst xmlns:p="http://schemas.openxmlformats.org/presentationml/2006/main">
  <p:tag name="AS_UNIQUEID" val="43"/>
</p:tagLst>
</file>

<file path=ppt/tags/tag133.xml><?xml version="1.0" encoding="utf-8"?>
<p:tagLst xmlns:p="http://schemas.openxmlformats.org/presentationml/2006/main">
  <p:tag name="AS_UNIQUEID" val="44"/>
</p:tagLst>
</file>

<file path=ppt/tags/tag134.xml><?xml version="1.0" encoding="utf-8"?>
<p:tagLst xmlns:p="http://schemas.openxmlformats.org/presentationml/2006/main">
  <p:tag name="AS_UNIQUEID" val="45"/>
</p:tagLst>
</file>

<file path=ppt/tags/tag135.xml><?xml version="1.0" encoding="utf-8"?>
<p:tagLst xmlns:p="http://schemas.openxmlformats.org/presentationml/2006/main">
  <p:tag name="AS_UNIQUEID" val="46"/>
</p:tagLst>
</file>

<file path=ppt/tags/tag136.xml><?xml version="1.0" encoding="utf-8"?>
<p:tagLst xmlns:p="http://schemas.openxmlformats.org/presentationml/2006/main">
  <p:tag name="AS_UNIQUEID" val="47"/>
</p:tagLst>
</file>

<file path=ppt/tags/tag137.xml><?xml version="1.0" encoding="utf-8"?>
<p:tagLst xmlns:p="http://schemas.openxmlformats.org/presentationml/2006/main">
  <p:tag name="AS_UNIQUEID" val="48"/>
</p:tagLst>
</file>

<file path=ppt/tags/tag138.xml><?xml version="1.0" encoding="utf-8"?>
<p:tagLst xmlns:p="http://schemas.openxmlformats.org/presentationml/2006/main">
  <p:tag name="AS_UNIQUEID" val="49"/>
</p:tagLst>
</file>

<file path=ppt/tags/tag139.xml><?xml version="1.0" encoding="utf-8"?>
<p:tagLst xmlns:p="http://schemas.openxmlformats.org/presentationml/2006/main">
  <p:tag name="AS_UNIQUEID" val="50"/>
</p:tagLst>
</file>

<file path=ppt/tags/tag14.xml><?xml version="1.0" encoding="utf-8"?>
<p:tagLst xmlns:p="http://schemas.openxmlformats.org/presentationml/2006/main">
  <p:tag name="AS_UNIQUEID" val="179"/>
</p:tagLst>
</file>

<file path=ppt/tags/tag140.xml><?xml version="1.0" encoding="utf-8"?>
<p:tagLst xmlns:p="http://schemas.openxmlformats.org/presentationml/2006/main">
  <p:tag name="AS_UNIQUEID" val="51"/>
</p:tagLst>
</file>

<file path=ppt/tags/tag141.xml><?xml version="1.0" encoding="utf-8"?>
<p:tagLst xmlns:p="http://schemas.openxmlformats.org/presentationml/2006/main">
  <p:tag name="AS_UNIQUEID" val="52"/>
</p:tagLst>
</file>

<file path=ppt/tags/tag142.xml><?xml version="1.0" encoding="utf-8"?>
<p:tagLst xmlns:p="http://schemas.openxmlformats.org/presentationml/2006/main">
  <p:tag name="AS_UNIQUEID" val="53"/>
</p:tagLst>
</file>

<file path=ppt/tags/tag143.xml><?xml version="1.0" encoding="utf-8"?>
<p:tagLst xmlns:p="http://schemas.openxmlformats.org/presentationml/2006/main">
  <p:tag name="AS_UNIQUEID" val="54"/>
</p:tagLst>
</file>

<file path=ppt/tags/tag144.xml><?xml version="1.0" encoding="utf-8"?>
<p:tagLst xmlns:p="http://schemas.openxmlformats.org/presentationml/2006/main">
  <p:tag name="AS_UNIQUEID" val="55"/>
</p:tagLst>
</file>

<file path=ppt/tags/tag145.xml><?xml version="1.0" encoding="utf-8"?>
<p:tagLst xmlns:p="http://schemas.openxmlformats.org/presentationml/2006/main">
  <p:tag name="AS_UNIQUEID" val="56"/>
</p:tagLst>
</file>

<file path=ppt/tags/tag146.xml><?xml version="1.0" encoding="utf-8"?>
<p:tagLst xmlns:p="http://schemas.openxmlformats.org/presentationml/2006/main">
  <p:tag name="AS_UNIQUEID" val="57"/>
</p:tagLst>
</file>

<file path=ppt/tags/tag147.xml><?xml version="1.0" encoding="utf-8"?>
<p:tagLst xmlns:p="http://schemas.openxmlformats.org/presentationml/2006/main">
  <p:tag name="AS_UNIQUEID" val="58"/>
</p:tagLst>
</file>

<file path=ppt/tags/tag148.xml><?xml version="1.0" encoding="utf-8"?>
<p:tagLst xmlns:p="http://schemas.openxmlformats.org/presentationml/2006/main">
  <p:tag name="AS_UNIQUEID" val="59"/>
</p:tagLst>
</file>

<file path=ppt/tags/tag149.xml><?xml version="1.0" encoding="utf-8"?>
<p:tagLst xmlns:p="http://schemas.openxmlformats.org/presentationml/2006/main">
  <p:tag name="AS_UNIQUEID" val="60"/>
</p:tagLst>
</file>

<file path=ppt/tags/tag15.xml><?xml version="1.0" encoding="utf-8"?>
<p:tagLst xmlns:p="http://schemas.openxmlformats.org/presentationml/2006/main">
  <p:tag name="AS_UNIQUEID" val="180"/>
</p:tagLst>
</file>

<file path=ppt/tags/tag150.xml><?xml version="1.0" encoding="utf-8"?>
<p:tagLst xmlns:p="http://schemas.openxmlformats.org/presentationml/2006/main">
  <p:tag name="AS_UNIQUEID" val="61"/>
</p:tagLst>
</file>

<file path=ppt/tags/tag151.xml><?xml version="1.0" encoding="utf-8"?>
<p:tagLst xmlns:p="http://schemas.openxmlformats.org/presentationml/2006/main">
  <p:tag name="AS_UNIQUEID" val="62"/>
</p:tagLst>
</file>

<file path=ppt/tags/tag152.xml><?xml version="1.0" encoding="utf-8"?>
<p:tagLst xmlns:p="http://schemas.openxmlformats.org/presentationml/2006/main">
  <p:tag name="AS_UNIQUEID" val="63"/>
</p:tagLst>
</file>

<file path=ppt/tags/tag153.xml><?xml version="1.0" encoding="utf-8"?>
<p:tagLst xmlns:p="http://schemas.openxmlformats.org/presentationml/2006/main">
  <p:tag name="AS_UNIQUEID" val="65"/>
</p:tagLst>
</file>

<file path=ppt/tags/tag154.xml><?xml version="1.0" encoding="utf-8"?>
<p:tagLst xmlns:p="http://schemas.openxmlformats.org/presentationml/2006/main">
  <p:tag name="AS_UNIQUEID" val="66"/>
</p:tagLst>
</file>

<file path=ppt/tags/tag155.xml><?xml version="1.0" encoding="utf-8"?>
<p:tagLst xmlns:p="http://schemas.openxmlformats.org/presentationml/2006/main">
  <p:tag name="AS_UNIQUEID" val="67"/>
</p:tagLst>
</file>

<file path=ppt/tags/tag156.xml><?xml version="1.0" encoding="utf-8"?>
<p:tagLst xmlns:p="http://schemas.openxmlformats.org/presentationml/2006/main">
  <p:tag name="AS_UNIQUEID" val="68"/>
</p:tagLst>
</file>

<file path=ppt/tags/tag157.xml><?xml version="1.0" encoding="utf-8"?>
<p:tagLst xmlns:p="http://schemas.openxmlformats.org/presentationml/2006/main">
  <p:tag name="AS_UNIQUEID" val="69"/>
</p:tagLst>
</file>

<file path=ppt/tags/tag158.xml><?xml version="1.0" encoding="utf-8"?>
<p:tagLst xmlns:p="http://schemas.openxmlformats.org/presentationml/2006/main">
  <p:tag name="AS_UNIQUEID" val="70"/>
</p:tagLst>
</file>

<file path=ppt/tags/tag159.xml><?xml version="1.0" encoding="utf-8"?>
<p:tagLst xmlns:p="http://schemas.openxmlformats.org/presentationml/2006/main">
  <p:tag name="AS_UNIQUEID" val="71"/>
</p:tagLst>
</file>

<file path=ppt/tags/tag16.xml><?xml version="1.0" encoding="utf-8"?>
<p:tagLst xmlns:p="http://schemas.openxmlformats.org/presentationml/2006/main">
  <p:tag name="AS_UNIQUEID" val="182"/>
</p:tagLst>
</file>

<file path=ppt/tags/tag160.xml><?xml version="1.0" encoding="utf-8"?>
<p:tagLst xmlns:p="http://schemas.openxmlformats.org/presentationml/2006/main">
  <p:tag name="AS_UNIQUEID" val="72"/>
</p:tagLst>
</file>

<file path=ppt/tags/tag161.xml><?xml version="1.0" encoding="utf-8"?>
<p:tagLst xmlns:p="http://schemas.openxmlformats.org/presentationml/2006/main">
  <p:tag name="AS_UNIQUEID" val="73"/>
</p:tagLst>
</file>

<file path=ppt/tags/tag162.xml><?xml version="1.0" encoding="utf-8"?>
<p:tagLst xmlns:p="http://schemas.openxmlformats.org/presentationml/2006/main">
  <p:tag name="AS_UNIQUEID" val="74"/>
</p:tagLst>
</file>

<file path=ppt/tags/tag163.xml><?xml version="1.0" encoding="utf-8"?>
<p:tagLst xmlns:p="http://schemas.openxmlformats.org/presentationml/2006/main">
  <p:tag name="AS_UNIQUEID" val="75"/>
</p:tagLst>
</file>

<file path=ppt/tags/tag164.xml><?xml version="1.0" encoding="utf-8"?>
<p:tagLst xmlns:p="http://schemas.openxmlformats.org/presentationml/2006/main">
  <p:tag name="AS_UNIQUEID" val="76"/>
</p:tagLst>
</file>

<file path=ppt/tags/tag165.xml><?xml version="1.0" encoding="utf-8"?>
<p:tagLst xmlns:p="http://schemas.openxmlformats.org/presentationml/2006/main">
  <p:tag name="AS_UNIQUEID" val="77"/>
</p:tagLst>
</file>

<file path=ppt/tags/tag166.xml><?xml version="1.0" encoding="utf-8"?>
<p:tagLst xmlns:p="http://schemas.openxmlformats.org/presentationml/2006/main">
  <p:tag name="AS_UNIQUEID" val="78"/>
</p:tagLst>
</file>

<file path=ppt/tags/tag167.xml><?xml version="1.0" encoding="utf-8"?>
<p:tagLst xmlns:p="http://schemas.openxmlformats.org/presentationml/2006/main">
  <p:tag name="AS_UNIQUEID" val="79"/>
</p:tagLst>
</file>

<file path=ppt/tags/tag168.xml><?xml version="1.0" encoding="utf-8"?>
<p:tagLst xmlns:p="http://schemas.openxmlformats.org/presentationml/2006/main">
  <p:tag name="AS_UNIQUEID" val="80"/>
</p:tagLst>
</file>

<file path=ppt/tags/tag169.xml><?xml version="1.0" encoding="utf-8"?>
<p:tagLst xmlns:p="http://schemas.openxmlformats.org/presentationml/2006/main">
  <p:tag name="AS_UNIQUEID" val="81"/>
</p:tagLst>
</file>

<file path=ppt/tags/tag17.xml><?xml version="1.0" encoding="utf-8"?>
<p:tagLst xmlns:p="http://schemas.openxmlformats.org/presentationml/2006/main">
  <p:tag name="AS_UNIQUEID" val="183"/>
</p:tagLst>
</file>

<file path=ppt/tags/tag170.xml><?xml version="1.0" encoding="utf-8"?>
<p:tagLst xmlns:p="http://schemas.openxmlformats.org/presentationml/2006/main">
  <p:tag name="AS_UNIQUEID" val="82"/>
</p:tagLst>
</file>

<file path=ppt/tags/tag171.xml><?xml version="1.0" encoding="utf-8"?>
<p:tagLst xmlns:p="http://schemas.openxmlformats.org/presentationml/2006/main">
  <p:tag name="AS_UNIQUEID" val="83"/>
</p:tagLst>
</file>

<file path=ppt/tags/tag172.xml><?xml version="1.0" encoding="utf-8"?>
<p:tagLst xmlns:p="http://schemas.openxmlformats.org/presentationml/2006/main">
  <p:tag name="AS_UNIQUEID" val="84"/>
</p:tagLst>
</file>

<file path=ppt/tags/tag173.xml><?xml version="1.0" encoding="utf-8"?>
<p:tagLst xmlns:p="http://schemas.openxmlformats.org/presentationml/2006/main">
  <p:tag name="AS_UNIQUEID" val="85"/>
</p:tagLst>
</file>

<file path=ppt/tags/tag174.xml><?xml version="1.0" encoding="utf-8"?>
<p:tagLst xmlns:p="http://schemas.openxmlformats.org/presentationml/2006/main">
  <p:tag name="AS_UNIQUEID" val="86"/>
</p:tagLst>
</file>

<file path=ppt/tags/tag175.xml><?xml version="1.0" encoding="utf-8"?>
<p:tagLst xmlns:p="http://schemas.openxmlformats.org/presentationml/2006/main">
  <p:tag name="AS_UNIQUEID" val="87"/>
</p:tagLst>
</file>

<file path=ppt/tags/tag176.xml><?xml version="1.0" encoding="utf-8"?>
<p:tagLst xmlns:p="http://schemas.openxmlformats.org/presentationml/2006/main">
  <p:tag name="AS_UNIQUEID" val="88"/>
</p:tagLst>
</file>

<file path=ppt/tags/tag177.xml><?xml version="1.0" encoding="utf-8"?>
<p:tagLst xmlns:p="http://schemas.openxmlformats.org/presentationml/2006/main">
  <p:tag name="AS_UNIQUEID" val="89"/>
</p:tagLst>
</file>

<file path=ppt/tags/tag178.xml><?xml version="1.0" encoding="utf-8"?>
<p:tagLst xmlns:p="http://schemas.openxmlformats.org/presentationml/2006/main">
  <p:tag name="AS_UNIQUEID" val="90"/>
</p:tagLst>
</file>

<file path=ppt/tags/tag179.xml><?xml version="1.0" encoding="utf-8"?>
<p:tagLst xmlns:p="http://schemas.openxmlformats.org/presentationml/2006/main">
  <p:tag name="AS_UNIQUEID" val="91"/>
</p:tagLst>
</file>

<file path=ppt/tags/tag18.xml><?xml version="1.0" encoding="utf-8"?>
<p:tagLst xmlns:p="http://schemas.openxmlformats.org/presentationml/2006/main">
  <p:tag name="AS_UNIQUEID" val="184"/>
</p:tagLst>
</file>

<file path=ppt/tags/tag180.xml><?xml version="1.0" encoding="utf-8"?>
<p:tagLst xmlns:p="http://schemas.openxmlformats.org/presentationml/2006/main">
  <p:tag name="AS_UNIQUEID" val="92"/>
</p:tagLst>
</file>

<file path=ppt/tags/tag181.xml><?xml version="1.0" encoding="utf-8"?>
<p:tagLst xmlns:p="http://schemas.openxmlformats.org/presentationml/2006/main">
  <p:tag name="AS_UNIQUEID" val="93"/>
</p:tagLst>
</file>

<file path=ppt/tags/tag182.xml><?xml version="1.0" encoding="utf-8"?>
<p:tagLst xmlns:p="http://schemas.openxmlformats.org/presentationml/2006/main">
  <p:tag name="AS_UNIQUEID" val="95"/>
</p:tagLst>
</file>

<file path=ppt/tags/tag183.xml><?xml version="1.0" encoding="utf-8"?>
<p:tagLst xmlns:p="http://schemas.openxmlformats.org/presentationml/2006/main">
  <p:tag name="AS_UNIQUEID" val="96"/>
</p:tagLst>
</file>

<file path=ppt/tags/tag184.xml><?xml version="1.0" encoding="utf-8"?>
<p:tagLst xmlns:p="http://schemas.openxmlformats.org/presentationml/2006/main">
  <p:tag name="AS_UNIQUEID" val="97"/>
</p:tagLst>
</file>

<file path=ppt/tags/tag185.xml><?xml version="1.0" encoding="utf-8"?>
<p:tagLst xmlns:p="http://schemas.openxmlformats.org/presentationml/2006/main">
  <p:tag name="AS_UNIQUEID" val="98"/>
</p:tagLst>
</file>

<file path=ppt/tags/tag186.xml><?xml version="1.0" encoding="utf-8"?>
<p:tagLst xmlns:p="http://schemas.openxmlformats.org/presentationml/2006/main">
  <p:tag name="AS_UNIQUEID" val="99"/>
</p:tagLst>
</file>

<file path=ppt/tags/tag187.xml><?xml version="1.0" encoding="utf-8"?>
<p:tagLst xmlns:p="http://schemas.openxmlformats.org/presentationml/2006/main">
  <p:tag name="AS_UNIQUEID" val="100"/>
</p:tagLst>
</file>

<file path=ppt/tags/tag188.xml><?xml version="1.0" encoding="utf-8"?>
<p:tagLst xmlns:p="http://schemas.openxmlformats.org/presentationml/2006/main">
  <p:tag name="AS_UNIQUEID" val="101"/>
</p:tagLst>
</file>

<file path=ppt/tags/tag189.xml><?xml version="1.0" encoding="utf-8"?>
<p:tagLst xmlns:p="http://schemas.openxmlformats.org/presentationml/2006/main">
  <p:tag name="AS_UNIQUEID" val="102"/>
</p:tagLst>
</file>

<file path=ppt/tags/tag19.xml><?xml version="1.0" encoding="utf-8"?>
<p:tagLst xmlns:p="http://schemas.openxmlformats.org/presentationml/2006/main">
  <p:tag name="AS_UNIQUEID" val="185"/>
</p:tagLst>
</file>

<file path=ppt/tags/tag190.xml><?xml version="1.0" encoding="utf-8"?>
<p:tagLst xmlns:p="http://schemas.openxmlformats.org/presentationml/2006/main">
  <p:tag name="AS_UNIQUEID" val="103"/>
</p:tagLst>
</file>

<file path=ppt/tags/tag191.xml><?xml version="1.0" encoding="utf-8"?>
<p:tagLst xmlns:p="http://schemas.openxmlformats.org/presentationml/2006/main">
  <p:tag name="AS_UNIQUEID" val="104"/>
</p:tagLst>
</file>

<file path=ppt/tags/tag192.xml><?xml version="1.0" encoding="utf-8"?>
<p:tagLst xmlns:p="http://schemas.openxmlformats.org/presentationml/2006/main">
  <p:tag name="AS_UNIQUEID" val="106"/>
</p:tagLst>
</file>

<file path=ppt/tags/tag193.xml><?xml version="1.0" encoding="utf-8"?>
<p:tagLst xmlns:p="http://schemas.openxmlformats.org/presentationml/2006/main">
  <p:tag name="AS_UNIQUEID" val="107"/>
</p:tagLst>
</file>

<file path=ppt/tags/tag194.xml><?xml version="1.0" encoding="utf-8"?>
<p:tagLst xmlns:p="http://schemas.openxmlformats.org/presentationml/2006/main">
  <p:tag name="AS_UNIQUEID" val="108"/>
</p:tagLst>
</file>

<file path=ppt/tags/tag195.xml><?xml version="1.0" encoding="utf-8"?>
<p:tagLst xmlns:p="http://schemas.openxmlformats.org/presentationml/2006/main">
  <p:tag name="AS_UNIQUEID" val="109"/>
</p:tagLst>
</file>

<file path=ppt/tags/tag196.xml><?xml version="1.0" encoding="utf-8"?>
<p:tagLst xmlns:p="http://schemas.openxmlformats.org/presentationml/2006/main">
  <p:tag name="AS_UNIQUEID" val="110"/>
</p:tagLst>
</file>

<file path=ppt/tags/tag197.xml><?xml version="1.0" encoding="utf-8"?>
<p:tagLst xmlns:p="http://schemas.openxmlformats.org/presentationml/2006/main">
  <p:tag name="AS_UNIQUEID" val="111"/>
</p:tagLst>
</file>

<file path=ppt/tags/tag198.xml><?xml version="1.0" encoding="utf-8"?>
<p:tagLst xmlns:p="http://schemas.openxmlformats.org/presentationml/2006/main">
  <p:tag name="AS_UNIQUEID" val="112"/>
</p:tagLst>
</file>

<file path=ppt/tags/tag199.xml><?xml version="1.0" encoding="utf-8"?>
<p:tagLst xmlns:p="http://schemas.openxmlformats.org/presentationml/2006/main">
  <p:tag name="AS_UNIQUEID" val="113"/>
</p:tagLst>
</file>

<file path=ppt/tags/tag2.xml><?xml version="1.0" encoding="utf-8"?>
<p:tagLst xmlns:p="http://schemas.openxmlformats.org/presentationml/2006/main">
  <p:tag name="AS_UNIQUEID" val="165"/>
</p:tagLst>
</file>

<file path=ppt/tags/tag20.xml><?xml version="1.0" encoding="utf-8"?>
<p:tagLst xmlns:p="http://schemas.openxmlformats.org/presentationml/2006/main">
  <p:tag name="AS_UNIQUEID" val="186"/>
</p:tagLst>
</file>

<file path=ppt/tags/tag200.xml><?xml version="1.0" encoding="utf-8"?>
<p:tagLst xmlns:p="http://schemas.openxmlformats.org/presentationml/2006/main">
  <p:tag name="AS_UNIQUEID" val="114"/>
</p:tagLst>
</file>

<file path=ppt/tags/tag201.xml><?xml version="1.0" encoding="utf-8"?>
<p:tagLst xmlns:p="http://schemas.openxmlformats.org/presentationml/2006/main">
  <p:tag name="AS_UNIQUEID" val="115"/>
</p:tagLst>
</file>

<file path=ppt/tags/tag202.xml><?xml version="1.0" encoding="utf-8"?>
<p:tagLst xmlns:p="http://schemas.openxmlformats.org/presentationml/2006/main">
  <p:tag name="AS_UNIQUEID" val="116"/>
</p:tagLst>
</file>

<file path=ppt/tags/tag203.xml><?xml version="1.0" encoding="utf-8"?>
<p:tagLst xmlns:p="http://schemas.openxmlformats.org/presentationml/2006/main">
  <p:tag name="AS_UNIQUEID" val="117"/>
</p:tagLst>
</file>

<file path=ppt/tags/tag204.xml><?xml version="1.0" encoding="utf-8"?>
<p:tagLst xmlns:p="http://schemas.openxmlformats.org/presentationml/2006/main">
  <p:tag name="AS_UNIQUEID" val="118"/>
</p:tagLst>
</file>

<file path=ppt/tags/tag205.xml><?xml version="1.0" encoding="utf-8"?>
<p:tagLst xmlns:p="http://schemas.openxmlformats.org/presentationml/2006/main">
  <p:tag name="AS_UNIQUEID" val="119"/>
</p:tagLst>
</file>

<file path=ppt/tags/tag206.xml><?xml version="1.0" encoding="utf-8"?>
<p:tagLst xmlns:p="http://schemas.openxmlformats.org/presentationml/2006/main">
  <p:tag name="AS_UNIQUEID" val="120"/>
</p:tagLst>
</file>

<file path=ppt/tags/tag207.xml><?xml version="1.0" encoding="utf-8"?>
<p:tagLst xmlns:p="http://schemas.openxmlformats.org/presentationml/2006/main">
  <p:tag name="AS_UNIQUEID" val="121"/>
</p:tagLst>
</file>

<file path=ppt/tags/tag208.xml><?xml version="1.0" encoding="utf-8"?>
<p:tagLst xmlns:p="http://schemas.openxmlformats.org/presentationml/2006/main">
  <p:tag name="AS_UNIQUEID" val="122"/>
</p:tagLst>
</file>

<file path=ppt/tags/tag209.xml><?xml version="1.0" encoding="utf-8"?>
<p:tagLst xmlns:p="http://schemas.openxmlformats.org/presentationml/2006/main">
  <p:tag name="AS_UNIQUEID" val="123"/>
</p:tagLst>
</file>

<file path=ppt/tags/tag21.xml><?xml version="1.0" encoding="utf-8"?>
<p:tagLst xmlns:p="http://schemas.openxmlformats.org/presentationml/2006/main">
  <p:tag name="AS_UNIQUEID" val="187"/>
</p:tagLst>
</file>

<file path=ppt/tags/tag210.xml><?xml version="1.0" encoding="utf-8"?>
<p:tagLst xmlns:p="http://schemas.openxmlformats.org/presentationml/2006/main">
  <p:tag name="AS_UNIQUEID" val="124"/>
</p:tagLst>
</file>

<file path=ppt/tags/tag211.xml><?xml version="1.0" encoding="utf-8"?>
<p:tagLst xmlns:p="http://schemas.openxmlformats.org/presentationml/2006/main">
  <p:tag name="AS_UNIQUEID" val="125"/>
</p:tagLst>
</file>

<file path=ppt/tags/tag212.xml><?xml version="1.0" encoding="utf-8"?>
<p:tagLst xmlns:p="http://schemas.openxmlformats.org/presentationml/2006/main">
  <p:tag name="AS_UNIQUEID" val="126"/>
</p:tagLst>
</file>

<file path=ppt/tags/tag213.xml><?xml version="1.0" encoding="utf-8"?>
<p:tagLst xmlns:p="http://schemas.openxmlformats.org/presentationml/2006/main">
  <p:tag name="AS_UNIQUEID" val="127"/>
</p:tagLst>
</file>

<file path=ppt/tags/tag214.xml><?xml version="1.0" encoding="utf-8"?>
<p:tagLst xmlns:p="http://schemas.openxmlformats.org/presentationml/2006/main">
  <p:tag name="AS_UNIQUEID" val="128"/>
</p:tagLst>
</file>

<file path=ppt/tags/tag215.xml><?xml version="1.0" encoding="utf-8"?>
<p:tagLst xmlns:p="http://schemas.openxmlformats.org/presentationml/2006/main">
  <p:tag name="AS_UNIQUEID" val="129"/>
</p:tagLst>
</file>

<file path=ppt/tags/tag216.xml><?xml version="1.0" encoding="utf-8"?>
<p:tagLst xmlns:p="http://schemas.openxmlformats.org/presentationml/2006/main">
  <p:tag name="AS_UNIQUEID" val="130"/>
</p:tagLst>
</file>

<file path=ppt/tags/tag217.xml><?xml version="1.0" encoding="utf-8"?>
<p:tagLst xmlns:p="http://schemas.openxmlformats.org/presentationml/2006/main">
  <p:tag name="AS_UNIQUEID" val="131"/>
</p:tagLst>
</file>

<file path=ppt/tags/tag218.xml><?xml version="1.0" encoding="utf-8"?>
<p:tagLst xmlns:p="http://schemas.openxmlformats.org/presentationml/2006/main">
  <p:tag name="AS_UNIQUEID" val="132"/>
</p:tagLst>
</file>

<file path=ppt/tags/tag219.xml><?xml version="1.0" encoding="utf-8"?>
<p:tagLst xmlns:p="http://schemas.openxmlformats.org/presentationml/2006/main">
  <p:tag name="AS_UNIQUEID" val="133"/>
</p:tagLst>
</file>

<file path=ppt/tags/tag22.xml><?xml version="1.0" encoding="utf-8"?>
<p:tagLst xmlns:p="http://schemas.openxmlformats.org/presentationml/2006/main">
  <p:tag name="AS_UNIQUEID" val="189"/>
</p:tagLst>
</file>

<file path=ppt/tags/tag220.xml><?xml version="1.0" encoding="utf-8"?>
<p:tagLst xmlns:p="http://schemas.openxmlformats.org/presentationml/2006/main">
  <p:tag name="AS_UNIQUEID" val="134"/>
</p:tagLst>
</file>

<file path=ppt/tags/tag221.xml><?xml version="1.0" encoding="utf-8"?>
<p:tagLst xmlns:p="http://schemas.openxmlformats.org/presentationml/2006/main">
  <p:tag name="AS_UNIQUEID" val="136"/>
</p:tagLst>
</file>

<file path=ppt/tags/tag222.xml><?xml version="1.0" encoding="utf-8"?>
<p:tagLst xmlns:p="http://schemas.openxmlformats.org/presentationml/2006/main">
  <p:tag name="AS_UNIQUEID" val="137"/>
</p:tagLst>
</file>

<file path=ppt/tags/tag223.xml><?xml version="1.0" encoding="utf-8"?>
<p:tagLst xmlns:p="http://schemas.openxmlformats.org/presentationml/2006/main">
  <p:tag name="AS_UNIQUEID" val="138"/>
</p:tagLst>
</file>

<file path=ppt/tags/tag224.xml><?xml version="1.0" encoding="utf-8"?>
<p:tagLst xmlns:p="http://schemas.openxmlformats.org/presentationml/2006/main">
  <p:tag name="AS_UNIQUEID" val="139"/>
</p:tagLst>
</file>

<file path=ppt/tags/tag225.xml><?xml version="1.0" encoding="utf-8"?>
<p:tagLst xmlns:p="http://schemas.openxmlformats.org/presentationml/2006/main">
  <p:tag name="AS_UNIQUEID" val="140"/>
</p:tagLst>
</file>

<file path=ppt/tags/tag226.xml><?xml version="1.0" encoding="utf-8"?>
<p:tagLst xmlns:p="http://schemas.openxmlformats.org/presentationml/2006/main">
  <p:tag name="AS_UNIQUEID" val="141"/>
</p:tagLst>
</file>

<file path=ppt/tags/tag227.xml><?xml version="1.0" encoding="utf-8"?>
<p:tagLst xmlns:p="http://schemas.openxmlformats.org/presentationml/2006/main">
  <p:tag name="AS_UNIQUEID" val="142"/>
</p:tagLst>
</file>

<file path=ppt/tags/tag228.xml><?xml version="1.0" encoding="utf-8"?>
<p:tagLst xmlns:p="http://schemas.openxmlformats.org/presentationml/2006/main">
  <p:tag name="AS_UNIQUEID" val="143"/>
</p:tagLst>
</file>

<file path=ppt/tags/tag229.xml><?xml version="1.0" encoding="utf-8"?>
<p:tagLst xmlns:p="http://schemas.openxmlformats.org/presentationml/2006/main">
  <p:tag name="AS_UNIQUEID" val="144"/>
</p:tagLst>
</file>

<file path=ppt/tags/tag23.xml><?xml version="1.0" encoding="utf-8"?>
<p:tagLst xmlns:p="http://schemas.openxmlformats.org/presentationml/2006/main">
  <p:tag name="AS_UNIQUEID" val="190"/>
</p:tagLst>
</file>

<file path=ppt/tags/tag230.xml><?xml version="1.0" encoding="utf-8"?>
<p:tagLst xmlns:p="http://schemas.openxmlformats.org/presentationml/2006/main">
  <p:tag name="AS_UNIQUEID" val="145"/>
</p:tagLst>
</file>

<file path=ppt/tags/tag231.xml><?xml version="1.0" encoding="utf-8"?>
<p:tagLst xmlns:p="http://schemas.openxmlformats.org/presentationml/2006/main">
  <p:tag name="AS_UNIQUEID" val="146"/>
</p:tagLst>
</file>

<file path=ppt/tags/tag232.xml><?xml version="1.0" encoding="utf-8"?>
<p:tagLst xmlns:p="http://schemas.openxmlformats.org/presentationml/2006/main">
  <p:tag name="AS_UNIQUEID" val="148"/>
</p:tagLst>
</file>

<file path=ppt/tags/tag233.xml><?xml version="1.0" encoding="utf-8"?>
<p:tagLst xmlns:p="http://schemas.openxmlformats.org/presentationml/2006/main">
  <p:tag name="AS_UNIQUEID" val="149"/>
</p:tagLst>
</file>

<file path=ppt/tags/tag234.xml><?xml version="1.0" encoding="utf-8"?>
<p:tagLst xmlns:p="http://schemas.openxmlformats.org/presentationml/2006/main">
  <p:tag name="AS_UNIQUEID" val="150"/>
</p:tagLst>
</file>

<file path=ppt/tags/tag235.xml><?xml version="1.0" encoding="utf-8"?>
<p:tagLst xmlns:p="http://schemas.openxmlformats.org/presentationml/2006/main">
  <p:tag name="AS_UNIQUEID" val="160"/>
  <p:tag name="MH" val="20190326162718"/>
  <p:tag name="MH_LIBRARY" val="GRAPHIC"/>
  <p:tag name="MH_ORDER" val="Rectangle 13"/>
</p:tagLst>
</file>

<file path=ppt/tags/tag236.xml><?xml version="1.0" encoding="utf-8"?>
<p:tagLst xmlns:p="http://schemas.openxmlformats.org/presentationml/2006/main">
  <p:tag name="AS_UNIQUEID" val="161"/>
</p:tagLst>
</file>

<file path=ppt/tags/tag237.xml><?xml version="1.0" encoding="utf-8"?>
<p:tagLst xmlns:p="http://schemas.openxmlformats.org/presentationml/2006/main">
  <p:tag name="AS_UNIQUEID" val="162"/>
</p:tagLst>
</file>

<file path=ppt/tags/tag238.xml><?xml version="1.0" encoding="utf-8"?>
<p:tagLst xmlns:p="http://schemas.openxmlformats.org/presentationml/2006/main">
  <p:tag name="AS_UNIQUEID" val="283"/>
</p:tagLst>
</file>

<file path=ppt/tags/tag239.xml><?xml version="1.0" encoding="utf-8"?>
<p:tagLst xmlns:p="http://schemas.openxmlformats.org/presentationml/2006/main">
  <p:tag name="AS_UNIQUEID" val="156"/>
</p:tagLst>
</file>

<file path=ppt/tags/tag24.xml><?xml version="1.0" encoding="utf-8"?>
<p:tagLst xmlns:p="http://schemas.openxmlformats.org/presentationml/2006/main">
  <p:tag name="AS_UNIQUEID" val="191"/>
</p:tagLst>
</file>

<file path=ppt/tags/tag240.xml><?xml version="1.0" encoding="utf-8"?>
<p:tagLst xmlns:p="http://schemas.openxmlformats.org/presentationml/2006/main">
  <p:tag name="AS_UNIQUEID" val="157"/>
</p:tagLst>
</file>

<file path=ppt/tags/tag241.xml><?xml version="1.0" encoding="utf-8"?>
<p:tagLst xmlns:p="http://schemas.openxmlformats.org/presentationml/2006/main">
  <p:tag name="AS_UNIQUEID" val="158"/>
</p:tagLst>
</file>

<file path=ppt/tags/tag242.xml><?xml version="1.0" encoding="utf-8"?>
<p:tagLst xmlns:p="http://schemas.openxmlformats.org/presentationml/2006/main">
  <p:tag name="AS_UNIQUEID" val="244"/>
</p:tagLst>
</file>

<file path=ppt/tags/tag243.xml><?xml version="1.0" encoding="utf-8"?>
<p:tagLst xmlns:p="http://schemas.openxmlformats.org/presentationml/2006/main">
  <p:tag name="AS_UNIQUEID" val="245"/>
</p:tagLst>
</file>

<file path=ppt/tags/tag244.xml><?xml version="1.0" encoding="utf-8"?>
<p:tagLst xmlns:p="http://schemas.openxmlformats.org/presentationml/2006/main">
  <p:tag name="AS_UNIQUEID" val="246"/>
</p:tagLst>
</file>

<file path=ppt/tags/tag245.xml><?xml version="1.0" encoding="utf-8"?>
<p:tagLst xmlns:p="http://schemas.openxmlformats.org/presentationml/2006/main">
  <p:tag name="AS_UNIQUEID" val="247"/>
</p:tagLst>
</file>

<file path=ppt/tags/tag246.xml><?xml version="1.0" encoding="utf-8"?>
<p:tagLst xmlns:p="http://schemas.openxmlformats.org/presentationml/2006/main">
  <p:tag name="AS_UNIQUEID" val="248"/>
</p:tagLst>
</file>

<file path=ppt/tags/tag247.xml><?xml version="1.0" encoding="utf-8"?>
<p:tagLst xmlns:p="http://schemas.openxmlformats.org/presentationml/2006/main">
  <p:tag name="AS_UNIQUEID" val="249"/>
</p:tagLst>
</file>

<file path=ppt/tags/tag248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ISPRING_PRESENTATION_TITLE" val="演示文稿"/>
  <p:tag name="commondata" val="eyJoZGlkIjoiN2YzNjBkOTgyNWQ1YTMxYzM3MzMwNWFiODNmOWIzYWMifQ=="/>
</p:tagLst>
</file>

<file path=ppt/tags/tag25.xml><?xml version="1.0" encoding="utf-8"?>
<p:tagLst xmlns:p="http://schemas.openxmlformats.org/presentationml/2006/main">
  <p:tag name="AS_UNIQUEID" val="192"/>
</p:tagLst>
</file>

<file path=ppt/tags/tag26.xml><?xml version="1.0" encoding="utf-8"?>
<p:tagLst xmlns:p="http://schemas.openxmlformats.org/presentationml/2006/main">
  <p:tag name="AS_UNIQUEID" val="193"/>
</p:tagLst>
</file>

<file path=ppt/tags/tag27.xml><?xml version="1.0" encoding="utf-8"?>
<p:tagLst xmlns:p="http://schemas.openxmlformats.org/presentationml/2006/main">
  <p:tag name="AS_UNIQUEID" val="194"/>
</p:tagLst>
</file>

<file path=ppt/tags/tag28.xml><?xml version="1.0" encoding="utf-8"?>
<p:tagLst xmlns:p="http://schemas.openxmlformats.org/presentationml/2006/main">
  <p:tag name="AS_UNIQUEID" val="195"/>
</p:tagLst>
</file>

<file path=ppt/tags/tag29.xml><?xml version="1.0" encoding="utf-8"?>
<p:tagLst xmlns:p="http://schemas.openxmlformats.org/presentationml/2006/main">
  <p:tag name="AS_UNIQUEID" val="196"/>
</p:tagLst>
</file>

<file path=ppt/tags/tag3.xml><?xml version="1.0" encoding="utf-8"?>
<p:tagLst xmlns:p="http://schemas.openxmlformats.org/presentationml/2006/main">
  <p:tag name="AS_UNIQUEID" val="166"/>
</p:tagLst>
</file>

<file path=ppt/tags/tag30.xml><?xml version="1.0" encoding="utf-8"?>
<p:tagLst xmlns:p="http://schemas.openxmlformats.org/presentationml/2006/main">
  <p:tag name="AS_UNIQUEID" val="198"/>
</p:tagLst>
</file>

<file path=ppt/tags/tag31.xml><?xml version="1.0" encoding="utf-8"?>
<p:tagLst xmlns:p="http://schemas.openxmlformats.org/presentationml/2006/main">
  <p:tag name="AS_UNIQUEID" val="199"/>
</p:tagLst>
</file>

<file path=ppt/tags/tag32.xml><?xml version="1.0" encoding="utf-8"?>
<p:tagLst xmlns:p="http://schemas.openxmlformats.org/presentationml/2006/main">
  <p:tag name="AS_UNIQUEID" val="200"/>
</p:tagLst>
</file>

<file path=ppt/tags/tag33.xml><?xml version="1.0" encoding="utf-8"?>
<p:tagLst xmlns:p="http://schemas.openxmlformats.org/presentationml/2006/main">
  <p:tag name="AS_UNIQUEID" val="201"/>
</p:tagLst>
</file>

<file path=ppt/tags/tag34.xml><?xml version="1.0" encoding="utf-8"?>
<p:tagLst xmlns:p="http://schemas.openxmlformats.org/presentationml/2006/main">
  <p:tag name="AS_UNIQUEID" val="203"/>
</p:tagLst>
</file>

<file path=ppt/tags/tag35.xml><?xml version="1.0" encoding="utf-8"?>
<p:tagLst xmlns:p="http://schemas.openxmlformats.org/presentationml/2006/main">
  <p:tag name="AS_UNIQUEID" val="204"/>
</p:tagLst>
</file>

<file path=ppt/tags/tag36.xml><?xml version="1.0" encoding="utf-8"?>
<p:tagLst xmlns:p="http://schemas.openxmlformats.org/presentationml/2006/main">
  <p:tag name="AS_UNIQUEID" val="205"/>
</p:tagLst>
</file>

<file path=ppt/tags/tag37.xml><?xml version="1.0" encoding="utf-8"?>
<p:tagLst xmlns:p="http://schemas.openxmlformats.org/presentationml/2006/main">
  <p:tag name="AS_UNIQUEID" val="207"/>
</p:tagLst>
</file>

<file path=ppt/tags/tag38.xml><?xml version="1.0" encoding="utf-8"?>
<p:tagLst xmlns:p="http://schemas.openxmlformats.org/presentationml/2006/main">
  <p:tag name="AS_UNIQUEID" val="208"/>
</p:tagLst>
</file>

<file path=ppt/tags/tag39.xml><?xml version="1.0" encoding="utf-8"?>
<p:tagLst xmlns:p="http://schemas.openxmlformats.org/presentationml/2006/main">
  <p:tag name="AS_UNIQUEID" val="209"/>
</p:tagLst>
</file>

<file path=ppt/tags/tag4.xml><?xml version="1.0" encoding="utf-8"?>
<p:tagLst xmlns:p="http://schemas.openxmlformats.org/presentationml/2006/main">
  <p:tag name="AS_UNIQUEID" val="167"/>
</p:tagLst>
</file>

<file path=ppt/tags/tag40.xml><?xml version="1.0" encoding="utf-8"?>
<p:tagLst xmlns:p="http://schemas.openxmlformats.org/presentationml/2006/main">
  <p:tag name="AS_UNIQUEID" val="210"/>
</p:tagLst>
</file>

<file path=ppt/tags/tag41.xml><?xml version="1.0" encoding="utf-8"?>
<p:tagLst xmlns:p="http://schemas.openxmlformats.org/presentationml/2006/main">
  <p:tag name="AS_UNIQUEID" val="211"/>
</p:tagLst>
</file>

<file path=ppt/tags/tag42.xml><?xml version="1.0" encoding="utf-8"?>
<p:tagLst xmlns:p="http://schemas.openxmlformats.org/presentationml/2006/main">
  <p:tag name="AS_UNIQUEID" val="212"/>
</p:tagLst>
</file>

<file path=ppt/tags/tag43.xml><?xml version="1.0" encoding="utf-8"?>
<p:tagLst xmlns:p="http://schemas.openxmlformats.org/presentationml/2006/main">
  <p:tag name="AS_UNIQUEID" val="214"/>
</p:tagLst>
</file>

<file path=ppt/tags/tag44.xml><?xml version="1.0" encoding="utf-8"?>
<p:tagLst xmlns:p="http://schemas.openxmlformats.org/presentationml/2006/main">
  <p:tag name="AS_UNIQUEID" val="215"/>
</p:tagLst>
</file>

<file path=ppt/tags/tag45.xml><?xml version="1.0" encoding="utf-8"?>
<p:tagLst xmlns:p="http://schemas.openxmlformats.org/presentationml/2006/main">
  <p:tag name="AS_UNIQUEID" val="216"/>
</p:tagLst>
</file>

<file path=ppt/tags/tag46.xml><?xml version="1.0" encoding="utf-8"?>
<p:tagLst xmlns:p="http://schemas.openxmlformats.org/presentationml/2006/main">
  <p:tag name="AS_UNIQUEID" val="217"/>
</p:tagLst>
</file>

<file path=ppt/tags/tag47.xml><?xml version="1.0" encoding="utf-8"?>
<p:tagLst xmlns:p="http://schemas.openxmlformats.org/presentationml/2006/main">
  <p:tag name="AS_UNIQUEID" val="218"/>
</p:tagLst>
</file>

<file path=ppt/tags/tag48.xml><?xml version="1.0" encoding="utf-8"?>
<p:tagLst xmlns:p="http://schemas.openxmlformats.org/presentationml/2006/main">
  <p:tag name="AS_UNIQUEID" val="219"/>
</p:tagLst>
</file>

<file path=ppt/tags/tag49.xml><?xml version="1.0" encoding="utf-8"?>
<p:tagLst xmlns:p="http://schemas.openxmlformats.org/presentationml/2006/main">
  <p:tag name="AS_UNIQUEID" val="221"/>
</p:tagLst>
</file>

<file path=ppt/tags/tag5.xml><?xml version="1.0" encoding="utf-8"?>
<p:tagLst xmlns:p="http://schemas.openxmlformats.org/presentationml/2006/main">
  <p:tag name="AS_UNIQUEID" val="168"/>
</p:tagLst>
</file>

<file path=ppt/tags/tag50.xml><?xml version="1.0" encoding="utf-8"?>
<p:tagLst xmlns:p="http://schemas.openxmlformats.org/presentationml/2006/main">
  <p:tag name="AS_UNIQUEID" val="222"/>
</p:tagLst>
</file>

<file path=ppt/tags/tag51.xml><?xml version="1.0" encoding="utf-8"?>
<p:tagLst xmlns:p="http://schemas.openxmlformats.org/presentationml/2006/main">
  <p:tag name="AS_UNIQUEID" val="223"/>
</p:tagLst>
</file>

<file path=ppt/tags/tag52.xml><?xml version="1.0" encoding="utf-8"?>
<p:tagLst xmlns:p="http://schemas.openxmlformats.org/presentationml/2006/main">
  <p:tag name="AS_UNIQUEID" val="224"/>
</p:tagLst>
</file>

<file path=ppt/tags/tag53.xml><?xml version="1.0" encoding="utf-8"?>
<p:tagLst xmlns:p="http://schemas.openxmlformats.org/presentationml/2006/main">
  <p:tag name="AS_UNIQUEID" val="225"/>
</p:tagLst>
</file>

<file path=ppt/tags/tag54.xml><?xml version="1.0" encoding="utf-8"?>
<p:tagLst xmlns:p="http://schemas.openxmlformats.org/presentationml/2006/main">
  <p:tag name="AS_UNIQUEID" val="227"/>
</p:tagLst>
</file>

<file path=ppt/tags/tag55.xml><?xml version="1.0" encoding="utf-8"?>
<p:tagLst xmlns:p="http://schemas.openxmlformats.org/presentationml/2006/main">
  <p:tag name="AS_UNIQUEID" val="228"/>
</p:tagLst>
</file>

<file path=ppt/tags/tag56.xml><?xml version="1.0" encoding="utf-8"?>
<p:tagLst xmlns:p="http://schemas.openxmlformats.org/presentationml/2006/main">
  <p:tag name="AS_UNIQUEID" val="229"/>
</p:tagLst>
</file>

<file path=ppt/tags/tag57.xml><?xml version="1.0" encoding="utf-8"?>
<p:tagLst xmlns:p="http://schemas.openxmlformats.org/presentationml/2006/main">
  <p:tag name="AS_UNIQUEID" val="230"/>
</p:tagLst>
</file>

<file path=ppt/tags/tag58.xml><?xml version="1.0" encoding="utf-8"?>
<p:tagLst xmlns:p="http://schemas.openxmlformats.org/presentationml/2006/main">
  <p:tag name="AS_UNIQUEID" val="231"/>
</p:tagLst>
</file>

<file path=ppt/tags/tag59.xml><?xml version="1.0" encoding="utf-8"?>
<p:tagLst xmlns:p="http://schemas.openxmlformats.org/presentationml/2006/main">
  <p:tag name="AS_UNIQUEID" val="233"/>
</p:tagLst>
</file>

<file path=ppt/tags/tag6.xml><?xml version="1.0" encoding="utf-8"?>
<p:tagLst xmlns:p="http://schemas.openxmlformats.org/presentationml/2006/main">
  <p:tag name="AS_UNIQUEID" val="170"/>
</p:tagLst>
</file>

<file path=ppt/tags/tag60.xml><?xml version="1.0" encoding="utf-8"?>
<p:tagLst xmlns:p="http://schemas.openxmlformats.org/presentationml/2006/main">
  <p:tag name="AS_UNIQUEID" val="235"/>
</p:tagLst>
</file>

<file path=ppt/tags/tag61.xml><?xml version="1.0" encoding="utf-8"?>
<p:tagLst xmlns:p="http://schemas.openxmlformats.org/presentationml/2006/main">
  <p:tag name="AS_UNIQUEID" val="237"/>
</p:tagLst>
</file>

<file path=ppt/tags/tag62.xml><?xml version="1.0" encoding="utf-8"?>
<p:tagLst xmlns:p="http://schemas.openxmlformats.org/presentationml/2006/main">
  <p:tag name="AS_UNIQUEID" val="238"/>
</p:tagLst>
</file>

<file path=ppt/tags/tag63.xml><?xml version="1.0" encoding="utf-8"?>
<p:tagLst xmlns:p="http://schemas.openxmlformats.org/presentationml/2006/main">
  <p:tag name="AS_UNIQUEID" val="239"/>
</p:tagLst>
</file>

<file path=ppt/tags/tag64.xml><?xml version="1.0" encoding="utf-8"?>
<p:tagLst xmlns:p="http://schemas.openxmlformats.org/presentationml/2006/main">
  <p:tag name="AS_UNIQUEID" val="240"/>
</p:tagLst>
</file>

<file path=ppt/tags/tag65.xml><?xml version="1.0" encoding="utf-8"?>
<p:tagLst xmlns:p="http://schemas.openxmlformats.org/presentationml/2006/main">
  <p:tag name="AS_UNIQUEID" val="241"/>
</p:tagLst>
</file>

<file path=ppt/tags/tag66.xml><?xml version="1.0" encoding="utf-8"?>
<p:tagLst xmlns:p="http://schemas.openxmlformats.org/presentationml/2006/main">
  <p:tag name="AS_UNIQUEID" val="242"/>
</p:tagLst>
</file>

<file path=ppt/tags/tag67.xml><?xml version="1.0" encoding="utf-8"?>
<p:tagLst xmlns:p="http://schemas.openxmlformats.org/presentationml/2006/main">
  <p:tag name="AS_UNIQUEID" val="255"/>
  <p:tag name="MH" val="20190527103059"/>
  <p:tag name="MH_LIBRARY" val="GRAPHIC"/>
  <p:tag name="MH_ORDER" val="标题 5"/>
</p:tagLst>
</file>

<file path=ppt/tags/tag68.xml><?xml version="1.0" encoding="utf-8"?>
<p:tagLst xmlns:p="http://schemas.openxmlformats.org/presentationml/2006/main">
  <p:tag name="AS_UNIQUEID" val="256"/>
  <p:tag name="MH" val="20190401155445"/>
  <p:tag name="MH_LIBRARY" val="GRAPHIC"/>
  <p:tag name="MH_ORDER" val="TextBox 32"/>
</p:tagLst>
</file>

<file path=ppt/tags/tag69.xml><?xml version="1.0" encoding="utf-8"?>
<p:tagLst xmlns:p="http://schemas.openxmlformats.org/presentationml/2006/main">
  <p:tag name="AS_UNIQUEID" val="251"/>
</p:tagLst>
</file>

<file path=ppt/tags/tag7.xml><?xml version="1.0" encoding="utf-8"?>
<p:tagLst xmlns:p="http://schemas.openxmlformats.org/presentationml/2006/main">
  <p:tag name="AS_UNIQUEID" val="171"/>
</p:tagLst>
</file>

<file path=ppt/tags/tag70.xml><?xml version="1.0" encoding="utf-8"?>
<p:tagLst xmlns:p="http://schemas.openxmlformats.org/presentationml/2006/main">
  <p:tag name="AS_UNIQUEID" val="252"/>
</p:tagLst>
</file>

<file path=ppt/tags/tag71.xml><?xml version="1.0" encoding="utf-8"?>
<p:tagLst xmlns:p="http://schemas.openxmlformats.org/presentationml/2006/main">
  <p:tag name="AS_UNIQUEID" val="253"/>
</p:tagLst>
</file>

<file path=ppt/tags/tag72.xml><?xml version="1.0" encoding="utf-8"?>
<p:tagLst xmlns:p="http://schemas.openxmlformats.org/presentationml/2006/main">
  <p:tag name="AS_UNIQUEID" val="262"/>
  <p:tag name="MH" val="20190529133631"/>
  <p:tag name="MH_LIBRARY" val="GRAPHIC"/>
  <p:tag name="MH_ORDER" val="文本框 1"/>
</p:tagLst>
</file>

<file path=ppt/tags/tag73.xml><?xml version="1.0" encoding="utf-8"?>
<p:tagLst xmlns:p="http://schemas.openxmlformats.org/presentationml/2006/main">
  <p:tag name="AS_UNIQUEID" val="263"/>
  <p:tag name="MH" val="20190529133631"/>
  <p:tag name="MH_LIBRARY" val="GRAPHIC"/>
  <p:tag name="MH_ORDER" val="TextBox 12"/>
</p:tagLst>
</file>

<file path=ppt/tags/tag74.xml><?xml version="1.0" encoding="utf-8"?>
<p:tagLst xmlns:p="http://schemas.openxmlformats.org/presentationml/2006/main">
  <p:tag name="AS_UNIQUEID" val="264"/>
  <p:tag name="MH" val="20190401155445"/>
  <p:tag name="MH_LIBRARY" val="GRAPHIC"/>
  <p:tag name="MH_ORDER" val="TextBox 32"/>
</p:tagLst>
</file>

<file path=ppt/tags/tag75.xml><?xml version="1.0" encoding="utf-8"?>
<p:tagLst xmlns:p="http://schemas.openxmlformats.org/presentationml/2006/main">
  <p:tag name="AS_UNIQUEID" val="265"/>
  <p:tag name="MH" val="20190401155445"/>
  <p:tag name="MH_LIBRARY" val="GRAPHIC"/>
  <p:tag name="MH_ORDER" val="TextBox 35"/>
</p:tagLst>
</file>

<file path=ppt/tags/tag76.xml><?xml version="1.0" encoding="utf-8"?>
<p:tagLst xmlns:p="http://schemas.openxmlformats.org/presentationml/2006/main">
  <p:tag name="AS_UNIQUEID" val="266"/>
  <p:tag name="MH" val="20190401155445"/>
  <p:tag name="MH_LIBRARY" val="GRAPHIC"/>
  <p:tag name="MH_ORDER" val="TextBox 33"/>
</p:tagLst>
</file>

<file path=ppt/tags/tag77.xml><?xml version="1.0" encoding="utf-8"?>
<p:tagLst xmlns:p="http://schemas.openxmlformats.org/presentationml/2006/main">
  <p:tag name="AS_UNIQUEID" val="267"/>
  <p:tag name="MH" val="20190401155445"/>
  <p:tag name="MH_LIBRARY" val="GRAPHIC"/>
  <p:tag name="MH_ORDER" val="TextBox 35"/>
</p:tagLst>
</file>

<file path=ppt/tags/tag78.xml><?xml version="1.0" encoding="utf-8"?>
<p:tagLst xmlns:p="http://schemas.openxmlformats.org/presentationml/2006/main">
  <p:tag name="AS_UNIQUEID" val="268"/>
  <p:tag name="MH" val="20190605091618"/>
  <p:tag name="MH_LIBRARY" val="GRAPHIC"/>
  <p:tag name="MH_ORDER" val="文本框 7"/>
</p:tagLst>
</file>

<file path=ppt/tags/tag79.xml><?xml version="1.0" encoding="utf-8"?>
<p:tagLst xmlns:p="http://schemas.openxmlformats.org/presentationml/2006/main">
  <p:tag name="AS_UNIQUEID" val="269"/>
  <p:tag name="MH" val="20190605091618"/>
  <p:tag name="MH_LIBRARY" val="GRAPHIC"/>
  <p:tag name="MH_ORDER" val="Straight Connector 8"/>
</p:tagLst>
</file>

<file path=ppt/tags/tag8.xml><?xml version="1.0" encoding="utf-8"?>
<p:tagLst xmlns:p="http://schemas.openxmlformats.org/presentationml/2006/main">
  <p:tag name="AS_UNIQUEID" val="172"/>
</p:tagLst>
</file>

<file path=ppt/tags/tag80.xml><?xml version="1.0" encoding="utf-8"?>
<p:tagLst xmlns:p="http://schemas.openxmlformats.org/presentationml/2006/main">
  <p:tag name="AS_UNIQUEID" val="270"/>
  <p:tag name="MH" val="20190605091618"/>
  <p:tag name="MH_LIBRARY" val="GRAPHIC"/>
  <p:tag name="MH_ORDER" val="燕尾形 47"/>
</p:tagLst>
</file>

<file path=ppt/tags/tag81.xml><?xml version="1.0" encoding="utf-8"?>
<p:tagLst xmlns:p="http://schemas.openxmlformats.org/presentationml/2006/main">
  <p:tag name="AS_UNIQUEID" val="271"/>
  <p:tag name="MH" val="20190605091618"/>
  <p:tag name="MH_LIBRARY" val="GRAPHIC"/>
  <p:tag name="MH_ORDER" val="文本框 61"/>
</p:tagLst>
</file>

<file path=ppt/tags/tag82.xml><?xml version="1.0" encoding="utf-8"?>
<p:tagLst xmlns:p="http://schemas.openxmlformats.org/presentationml/2006/main">
  <p:tag name="AS_UNIQUEID" val="272"/>
  <p:tag name="MH" val="20190605091618"/>
  <p:tag name="MH_LIBRARY" val="GRAPHIC"/>
  <p:tag name="MH_ORDER" val="Straight Connector 62"/>
</p:tagLst>
</file>

<file path=ppt/tags/tag83.xml><?xml version="1.0" encoding="utf-8"?>
<p:tagLst xmlns:p="http://schemas.openxmlformats.org/presentationml/2006/main">
  <p:tag name="AS_UNIQUEID" val="273"/>
  <p:tag name="MH" val="20190605091618"/>
  <p:tag name="MH_LIBRARY" val="GRAPHIC"/>
  <p:tag name="MH_ORDER" val="燕尾形 64"/>
</p:tagLst>
</file>

<file path=ppt/tags/tag84.xml><?xml version="1.0" encoding="utf-8"?>
<p:tagLst xmlns:p="http://schemas.openxmlformats.org/presentationml/2006/main">
  <p:tag name="AS_UNIQUEID" val="274"/>
  <p:tag name="MH" val="20190605091618"/>
  <p:tag name="MH_LIBRARY" val="GRAPHIC"/>
  <p:tag name="MH_ORDER" val="文本框 65"/>
</p:tagLst>
</file>

<file path=ppt/tags/tag85.xml><?xml version="1.0" encoding="utf-8"?>
<p:tagLst xmlns:p="http://schemas.openxmlformats.org/presentationml/2006/main">
  <p:tag name="AS_UNIQUEID" val="275"/>
  <p:tag name="MH" val="20190605091618"/>
  <p:tag name="MH_LIBRARY" val="GRAPHIC"/>
  <p:tag name="MH_ORDER" val="Straight Connector 66"/>
</p:tagLst>
</file>

<file path=ppt/tags/tag86.xml><?xml version="1.0" encoding="utf-8"?>
<p:tagLst xmlns:p="http://schemas.openxmlformats.org/presentationml/2006/main">
  <p:tag name="AS_UNIQUEID" val="276"/>
  <p:tag name="MH" val="20190605091618"/>
  <p:tag name="MH_LIBRARY" val="GRAPHIC"/>
  <p:tag name="MH_ORDER" val="燕尾形 68"/>
</p:tagLst>
</file>

<file path=ppt/tags/tag87.xml><?xml version="1.0" encoding="utf-8"?>
<p:tagLst xmlns:p="http://schemas.openxmlformats.org/presentationml/2006/main">
  <p:tag name="AS_UNIQUEID" val="277"/>
  <p:tag name="MH" val="20190605091618"/>
  <p:tag name="MH_LIBRARY" val="GRAPHIC"/>
  <p:tag name="MH_ORDER" val="文本框 69"/>
</p:tagLst>
</file>

<file path=ppt/tags/tag88.xml><?xml version="1.0" encoding="utf-8"?>
<p:tagLst xmlns:p="http://schemas.openxmlformats.org/presentationml/2006/main">
  <p:tag name="AS_UNIQUEID" val="278"/>
  <p:tag name="MH" val="20190605091618"/>
  <p:tag name="MH_LIBRARY" val="GRAPHIC"/>
  <p:tag name="MH_ORDER" val="Straight Connector 70"/>
</p:tagLst>
</file>

<file path=ppt/tags/tag89.xml><?xml version="1.0" encoding="utf-8"?>
<p:tagLst xmlns:p="http://schemas.openxmlformats.org/presentationml/2006/main">
  <p:tag name="AS_UNIQUEID" val="279"/>
  <p:tag name="MH" val="20190605091618"/>
  <p:tag name="MH_LIBRARY" val="GRAPHIC"/>
  <p:tag name="MH_ORDER" val="燕尾形 72"/>
</p:tagLst>
</file>

<file path=ppt/tags/tag9.xml><?xml version="1.0" encoding="utf-8"?>
<p:tagLst xmlns:p="http://schemas.openxmlformats.org/presentationml/2006/main">
  <p:tag name="AS_UNIQUEID" val="173"/>
</p:tagLst>
</file>

<file path=ppt/tags/tag90.xml><?xml version="1.0" encoding="utf-8"?>
<p:tagLst xmlns:p="http://schemas.openxmlformats.org/presentationml/2006/main">
  <p:tag name="AS_UNIQUEID" val="258"/>
</p:tagLst>
</file>

<file path=ppt/tags/tag91.xml><?xml version="1.0" encoding="utf-8"?>
<p:tagLst xmlns:p="http://schemas.openxmlformats.org/presentationml/2006/main">
  <p:tag name="AS_UNIQUEID" val="259"/>
</p:tagLst>
</file>

<file path=ppt/tags/tag92.xml><?xml version="1.0" encoding="utf-8"?>
<p:tagLst xmlns:p="http://schemas.openxmlformats.org/presentationml/2006/main">
  <p:tag name="AS_UNIQUEID" val="260"/>
</p:tagLst>
</file>

<file path=ppt/tags/tag93.xml><?xml version="1.0" encoding="utf-8"?>
<p:tagLst xmlns:p="http://schemas.openxmlformats.org/presentationml/2006/main">
  <p:tag name="AS_UNIQUEID" val="2"/>
</p:tagLst>
</file>

<file path=ppt/tags/tag94.xml><?xml version="1.0" encoding="utf-8"?>
<p:tagLst xmlns:p="http://schemas.openxmlformats.org/presentationml/2006/main">
  <p:tag name="AS_UNIQUEID" val="3"/>
</p:tagLst>
</file>

<file path=ppt/tags/tag95.xml><?xml version="1.0" encoding="utf-8"?>
<p:tagLst xmlns:p="http://schemas.openxmlformats.org/presentationml/2006/main">
  <p:tag name="AS_UNIQUEID" val="4"/>
</p:tagLst>
</file>

<file path=ppt/tags/tag96.xml><?xml version="1.0" encoding="utf-8"?>
<p:tagLst xmlns:p="http://schemas.openxmlformats.org/presentationml/2006/main">
  <p:tag name="AS_UNIQUEID" val="6"/>
</p:tagLst>
</file>

<file path=ppt/tags/tag97.xml><?xml version="1.0" encoding="utf-8"?>
<p:tagLst xmlns:p="http://schemas.openxmlformats.org/presentationml/2006/main">
  <p:tag name="AS_UNIQUEID" val="7"/>
</p:tagLst>
</file>

<file path=ppt/tags/tag98.xml><?xml version="1.0" encoding="utf-8"?>
<p:tagLst xmlns:p="http://schemas.openxmlformats.org/presentationml/2006/main">
  <p:tag name="AS_UNIQUEID" val="8"/>
</p:tagLst>
</file>

<file path=ppt/tags/tag99.xml><?xml version="1.0" encoding="utf-8"?>
<p:tagLst xmlns:p="http://schemas.openxmlformats.org/presentationml/2006/main">
  <p:tag name="AS_UNIQUEID" val="9"/>
</p:tagLst>
</file>

<file path=ppt/theme/theme1.xml><?xml version="1.0" encoding="utf-8"?>
<a:theme xmlns:a="http://schemas.openxmlformats.org/drawingml/2006/main" name="第一PPT模板网-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908</Words>
  <Application>WPS 演示</Application>
  <PresentationFormat>全屏显示(16:9)</PresentationFormat>
  <Paragraphs>228</Paragraphs>
  <Slides>11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34" baseType="lpstr">
      <vt:lpstr>Arial</vt:lpstr>
      <vt:lpstr>宋体</vt:lpstr>
      <vt:lpstr>Wingdings</vt:lpstr>
      <vt:lpstr>Arial Black</vt:lpstr>
      <vt:lpstr>微软雅黑</vt:lpstr>
      <vt:lpstr>字魂36号-正文宋楷</vt:lpstr>
      <vt:lpstr>Calibri</vt:lpstr>
      <vt:lpstr>Source Han Sans K Heavy</vt:lpstr>
      <vt:lpstr>字魂36号-正文宋楷</vt:lpstr>
      <vt:lpstr>楷体_GB2312</vt:lpstr>
      <vt:lpstr>新宋体</vt:lpstr>
      <vt:lpstr>华文新魏</vt:lpstr>
      <vt:lpstr>楷体</vt:lpstr>
      <vt:lpstr>华文楷体</vt:lpstr>
      <vt:lpstr>黑体</vt:lpstr>
      <vt:lpstr>Noto Sans S Chinese Medium</vt:lpstr>
      <vt:lpstr>Arial</vt:lpstr>
      <vt:lpstr>Arial Unicode MS</vt:lpstr>
      <vt:lpstr>等线 Light</vt:lpstr>
      <vt:lpstr>Calibri Light</vt:lpstr>
      <vt:lpstr>等线</vt:lpstr>
      <vt:lpstr>Yu Gothic UI Semibold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2022-06-24T11:08:00Z</cp:lastPrinted>
  <dcterms:created xsi:type="dcterms:W3CDTF">2022-06-24T11:08:00Z</dcterms:created>
  <dcterms:modified xsi:type="dcterms:W3CDTF">2023-10-31T06:30:08Z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60492D89246C428CAC48DC7CFB9234F1_12</vt:lpwstr>
  </property>
  <property fmtid="{D5CDD505-2E9C-101B-9397-08002B2CF9AE}" pid="3" name="KSOProductBuildVer">
    <vt:lpwstr>2052-12.1.0.15712</vt:lpwstr>
  </property>
</Properties>
</file>