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ata1.xml" ContentType="application/vnd.openxmlformats-officedocument.drawingml.diagramData+xml"/>
  <Override PartName="/ppt/diagrams/data2.xml" ContentType="application/vnd.openxmlformats-officedocument.drawingml.diagramData+xml"/>
  <Override PartName="/ppt/diagrams/drawing1.xml" ContentType="application/vnd.ms-office.drawingml.diagramDrawing+xml"/>
  <Override PartName="/ppt/diagrams/drawing2.xml" ContentType="application/vnd.ms-office.drawingml.diagramDrawing+xml"/>
  <Override PartName="/ppt/diagrams/layout1.xml" ContentType="application/vnd.openxmlformats-officedocument.drawingml.diagramLayout+xml"/>
  <Override PartName="/ppt/diagrams/layout2.xml" ContentType="application/vnd.openxmlformats-officedocument.drawingml.diagramLayout+xml"/>
  <Override PartName="/ppt/diagrams/quickStyle1.xml" ContentType="application/vnd.openxmlformats-officedocument.drawingml.diagramStyle+xml"/>
  <Override PartName="/ppt/diagrams/quickStyle2.xml" ContentType="application/vnd.openxmlformats-officedocument.drawingml.diagramStyl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3"/>
    <p:sldId id="302" r:id="rId4"/>
    <p:sldId id="298" r:id="rId5"/>
    <p:sldId id="309" r:id="rId6"/>
    <p:sldId id="304" r:id="rId7"/>
    <p:sldId id="317" r:id="rId8"/>
    <p:sldId id="315" r:id="rId9"/>
    <p:sldId id="300" r:id="rId10"/>
    <p:sldId id="281" r:id="rId11"/>
    <p:sldId id="299" r:id="rId12"/>
    <p:sldId id="285" r:id="rId13"/>
    <p:sldId id="297" r:id="rId14"/>
    <p:sldId id="306" r:id="rId15"/>
    <p:sldId id="316" r:id="rId16"/>
    <p:sldId id="308" r:id="rId17"/>
    <p:sldId id="279" r:id="rId18"/>
  </p:sldIdLst>
  <p:sldSz cx="12192000" cy="6858000"/>
  <p:notesSz cx="6858000" cy="9144000"/>
  <p:custDataLst>
    <p:tags r:id="rId2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0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enovo" initials="L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86409" autoAdjust="0"/>
  </p:normalViewPr>
  <p:slideViewPr>
    <p:cSldViewPr snapToGrid="0">
      <p:cViewPr>
        <p:scale>
          <a:sx n="90" d="100"/>
          <a:sy n="90" d="100"/>
        </p:scale>
        <p:origin x="-1338" y="-660"/>
      </p:cViewPr>
      <p:guideLst>
        <p:guide orient="horz" pos="2180"/>
        <p:guide pos="386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5" Type="http://schemas.openxmlformats.org/officeDocument/2006/relationships/tags" Target="tags/tag13.xml"/><Relationship Id="rId24" Type="http://schemas.openxmlformats.org/officeDocument/2006/relationships/commentAuthors" Target="commentAuthors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handoutMaster" Target="handoutMasters/handoutMaster1.xml"/><Relationship Id="rId2" Type="http://schemas.openxmlformats.org/officeDocument/2006/relationships/theme" Target="theme/theme1.xml"/><Relationship Id="rId19" Type="http://schemas.openxmlformats.org/officeDocument/2006/relationships/notesMaster" Target="notesMasters/notesMaster1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#1">
  <dgm:title val=""/>
  <dgm:desc val=""/>
  <dgm:catLst>
    <dgm:cat type="colorful" pri="10400"/>
  </dgm:catLst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#2">
  <dgm:title val=""/>
  <dgm:desc val=""/>
  <dgm:catLst>
    <dgm:cat type="colorful" pri="10400"/>
  </dgm:catLst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A826299-5C5B-48E3-A648-5631AE603BEC}" type="doc">
      <dgm:prSet loTypeId="urn:microsoft.com/office/officeart/2008/layout/CaptionedPictures#1" loCatId="picture" qsTypeId="urn:microsoft.com/office/officeart/2005/8/quickstyle/simple1#1" qsCatId="simple" csTypeId="urn:microsoft.com/office/officeart/2005/8/colors/colorful4#1" csCatId="colorful" phldr="1"/>
      <dgm:spPr/>
      <dgm:t>
        <a:bodyPr/>
        <a:lstStyle/>
        <a:p>
          <a:endParaRPr lang="zh-CN" altLang="en-US"/>
        </a:p>
      </dgm:t>
    </dgm:pt>
    <dgm:pt modelId="{1BE850A0-7714-410A-B55B-5A6969C2CF6F}" cxnId="{B3CEFD24-8F46-4721-BA1E-77F6DD081C12}" type="parTrans">
      <dgm:prSet/>
      <dgm:spPr/>
      <dgm:t>
        <a:bodyPr/>
        <a:lstStyle/>
        <a:p>
          <a:endParaRPr lang="zh-CN" altLang="en-US"/>
        </a:p>
      </dgm:t>
    </dgm:pt>
    <dgm:pt modelId="{482E49AB-68DE-4287-BA4A-8742229A9922}">
      <dgm:prSet phldrT="[文本]" custT="1"/>
      <dgm:spPr/>
      <dgm:t>
        <a:bodyPr/>
        <a:lstStyle/>
        <a:p>
          <a:pPr>
            <a:lnSpc>
              <a:spcPct val="150000"/>
            </a:lnSpc>
          </a:pPr>
          <a:endParaRPr lang="zh-CN" altLang="en-US" sz="20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E60539BA-3F0B-4898-837F-26DC61D8490B}" cxnId="{E1F91B91-B160-4F62-87BD-1206D8B91A60}" type="parTrans">
      <dgm:prSet/>
      <dgm:spPr/>
      <dgm:t>
        <a:bodyPr/>
        <a:lstStyle/>
        <a:p>
          <a:endParaRPr lang="zh-CN" altLang="en-US"/>
        </a:p>
      </dgm:t>
    </dgm:pt>
    <dgm:pt modelId="{DB091662-4425-480F-97C7-4A56CFBC849F}">
      <dgm:prSet phldrT="[文本]" custT="1"/>
      <dgm:spPr/>
      <dgm:t>
        <a:bodyPr/>
        <a:lstStyle/>
        <a:p>
          <a:endParaRPr lang="zh-CN" altLang="en-US" sz="32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6B0DAF3C-6AE3-4709-BD85-0E84E7D9DDC9}" cxnId="{E1F91B91-B160-4F62-87BD-1206D8B91A60}" type="sibTrans">
      <dgm:prSet/>
      <dgm:spPr/>
      <dgm:t>
        <a:bodyPr/>
        <a:lstStyle/>
        <a:p>
          <a:endParaRPr lang="zh-CN" altLang="en-US"/>
        </a:p>
      </dgm:t>
    </dgm:pt>
    <dgm:pt modelId="{8EC82392-0A95-4016-88D0-67B5879388C3}" cxnId="{B3CEFD24-8F46-4721-BA1E-77F6DD081C12}" type="sibTrans">
      <dgm:prSet/>
      <dgm:spPr/>
      <dgm:t>
        <a:bodyPr/>
        <a:lstStyle/>
        <a:p>
          <a:endParaRPr lang="zh-CN" altLang="en-US"/>
        </a:p>
      </dgm:t>
    </dgm:pt>
    <dgm:pt modelId="{F69B51A4-644C-461F-B203-44E42E8EFA82}" cxnId="{F7DEF31B-5732-4DEC-A5AE-D24086341769}" type="parTrans">
      <dgm:prSet/>
      <dgm:spPr/>
      <dgm:t>
        <a:bodyPr/>
        <a:lstStyle/>
        <a:p>
          <a:endParaRPr lang="zh-CN" altLang="en-US"/>
        </a:p>
      </dgm:t>
    </dgm:pt>
    <dgm:pt modelId="{54D023B8-14C8-44E2-BFBD-E17238717F2E}">
      <dgm:prSet phldrT="[文本]" custT="1"/>
      <dgm:spPr/>
      <dgm:t>
        <a:bodyPr/>
        <a:lstStyle/>
        <a:p>
          <a:endParaRPr lang="zh-CN" altLang="en-US" sz="24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57642082-802A-4E83-91FB-A2C9E6AC2562}" cxnId="{583A0D06-C3EA-4815-BD63-6D86C8B3E649}" type="parTrans">
      <dgm:prSet/>
      <dgm:spPr/>
      <dgm:t>
        <a:bodyPr/>
        <a:lstStyle/>
        <a:p>
          <a:endParaRPr lang="zh-CN" altLang="en-US"/>
        </a:p>
      </dgm:t>
    </dgm:pt>
    <dgm:pt modelId="{23029370-D404-47C7-BE42-16471ECF708A}">
      <dgm:prSet phldrT="[文本]"/>
      <dgm:spPr/>
      <dgm:t>
        <a:bodyPr/>
        <a:lstStyle/>
        <a:p>
          <a:endParaRPr lang="zh-CN" altLang="en-US"/>
        </a:p>
      </dgm:t>
    </dgm:pt>
    <dgm:pt modelId="{54571AAC-9C93-4478-8850-7C9CCCD52674}" cxnId="{583A0D06-C3EA-4815-BD63-6D86C8B3E649}" type="sibTrans">
      <dgm:prSet/>
      <dgm:spPr/>
      <dgm:t>
        <a:bodyPr/>
        <a:lstStyle/>
        <a:p>
          <a:endParaRPr lang="zh-CN" altLang="en-US"/>
        </a:p>
      </dgm:t>
    </dgm:pt>
    <dgm:pt modelId="{91D223E2-1A2E-45FD-8C5F-D645985EC2DE}" cxnId="{F7DEF31B-5732-4DEC-A5AE-D24086341769}" type="sibTrans">
      <dgm:prSet/>
      <dgm:spPr/>
      <dgm:t>
        <a:bodyPr/>
        <a:lstStyle/>
        <a:p>
          <a:endParaRPr lang="zh-CN" altLang="en-US"/>
        </a:p>
      </dgm:t>
    </dgm:pt>
    <dgm:pt modelId="{17F1D418-5BFD-4A7D-95AD-E24BBB0FE7D1}" type="pres">
      <dgm:prSet presAssocID="{FA826299-5C5B-48E3-A648-5631AE603BEC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/>
        </a:p>
      </dgm:t>
    </dgm:pt>
    <dgm:pt modelId="{47EB59CB-A237-4FEA-89EE-9AF131DE39A4}" type="pres">
      <dgm:prSet presAssocID="{482E49AB-68DE-4287-BA4A-8742229A9922}" presName="composite" presStyleCnt="0">
        <dgm:presLayoutVars>
          <dgm:chMax val="1"/>
          <dgm:chPref val="1"/>
        </dgm:presLayoutVars>
      </dgm:prSet>
      <dgm:spPr/>
      <dgm:t>
        <a:bodyPr/>
        <a:lstStyle/>
        <a:p>
          <a:endParaRPr/>
        </a:p>
      </dgm:t>
    </dgm:pt>
    <dgm:pt modelId="{5196CF34-DD54-4DCA-9AC8-79053A23A66B}" type="pres">
      <dgm:prSet presAssocID="{482E49AB-68DE-4287-BA4A-8742229A9922}" presName="Accent" presStyleLbl="trAlignAcc1" presStyleIdx="0" presStyleCnt="2" custScaleX="116853">
        <dgm:presLayoutVars>
          <dgm:chMax val="0"/>
          <dgm:chPref val="0"/>
        </dgm:presLayoutVars>
      </dgm:prSet>
      <dgm:spPr>
        <a:ln w="25400">
          <a:solidFill>
            <a:srgbClr val="FFC000"/>
          </a:solidFill>
        </a:ln>
      </dgm:spPr>
      <dgm:t>
        <a:bodyPr/>
        <a:lstStyle/>
        <a:p>
          <a:endParaRPr/>
        </a:p>
      </dgm:t>
    </dgm:pt>
    <dgm:pt modelId="{B1140FCA-1AA0-4FE3-9FA4-BD05DDAE0997}" type="pres">
      <dgm:prSet presAssocID="{482E49AB-68DE-4287-BA4A-8742229A9922}" presName="Image" presStyleLbl="alignImgPlace1" presStyleIdx="0" presStyleCnt="2" custScaleX="110872" custScaleY="121761" custLinFactNeighborX="899" custLinFactNeighborY="8784">
        <dgm:presLayoutVars>
          <dgm:chMax val="0"/>
          <dgm:chPref val="0"/>
        </dgm:presLayoutVars>
      </dgm:prSet>
      <dgm:spPr/>
      <dgm:t>
        <a:bodyPr/>
        <a:lstStyle/>
        <a:p>
          <a:endParaRPr/>
        </a:p>
      </dgm:t>
    </dgm:pt>
    <dgm:pt modelId="{BF8C19A0-D253-4C9E-9171-E3F34BB6D650}" type="pres">
      <dgm:prSet presAssocID="{482E49AB-68DE-4287-BA4A-8742229A9922}" presName="ChildComposite" presStyleCnt="0"/>
      <dgm:spPr/>
      <dgm:t>
        <a:bodyPr/>
        <a:lstStyle/>
        <a:p>
          <a:endParaRPr/>
        </a:p>
      </dgm:t>
    </dgm:pt>
    <dgm:pt modelId="{2F1B34FC-FF78-4F30-8D2C-DAB0A756F5B6}" type="pres">
      <dgm:prSet presAssocID="{482E49AB-68DE-4287-BA4A-8742229A9922}" presName="Child" presStyleLbl="node1" presStyleIdx="0" presStyleCnt="2" custScaleX="98423" custScaleY="93020" custLinFactNeighborY="1247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/>
        </a:p>
      </dgm:t>
    </dgm:pt>
    <dgm:pt modelId="{E59E31D7-3A81-415C-912A-38EDD31265BB}" type="pres">
      <dgm:prSet presAssocID="{482E49AB-68DE-4287-BA4A-8742229A9922}" presName="Parent" presStyleLbl="revTx" presStyleIdx="0" presStyleCnt="2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/>
        </a:p>
      </dgm:t>
    </dgm:pt>
    <dgm:pt modelId="{EA5A3803-550E-4758-ABB3-F3E4048FFC8A}" type="pres">
      <dgm:prSet presAssocID="{8EC82392-0A95-4016-88D0-67B5879388C3}" presName="sibTrans" presStyleCnt="0"/>
      <dgm:spPr/>
      <dgm:t>
        <a:bodyPr/>
        <a:lstStyle/>
        <a:p>
          <a:endParaRPr/>
        </a:p>
      </dgm:t>
    </dgm:pt>
    <dgm:pt modelId="{D41161CF-590D-41C2-BCC0-6CF85714DA3B}" type="pres">
      <dgm:prSet presAssocID="{54D023B8-14C8-44E2-BFBD-E17238717F2E}" presName="composite" presStyleCnt="0">
        <dgm:presLayoutVars>
          <dgm:chMax val="1"/>
          <dgm:chPref val="1"/>
        </dgm:presLayoutVars>
      </dgm:prSet>
      <dgm:spPr/>
      <dgm:t>
        <a:bodyPr/>
        <a:lstStyle/>
        <a:p>
          <a:endParaRPr/>
        </a:p>
      </dgm:t>
    </dgm:pt>
    <dgm:pt modelId="{4EA2FAC1-9136-46F1-9D08-219DD0CD57D9}" type="pres">
      <dgm:prSet presAssocID="{54D023B8-14C8-44E2-BFBD-E17238717F2E}" presName="Accent" presStyleLbl="trAlignAcc1" presStyleIdx="1" presStyleCnt="2" custScaleX="116853" custLinFactNeighborX="1085" custLinFactNeighborY="-1035">
        <dgm:presLayoutVars>
          <dgm:chMax val="0"/>
          <dgm:chPref val="0"/>
        </dgm:presLayoutVars>
      </dgm:prSet>
      <dgm:spPr>
        <a:ln w="25400">
          <a:solidFill>
            <a:srgbClr val="0099FF"/>
          </a:solidFill>
        </a:ln>
      </dgm:spPr>
      <dgm:t>
        <a:bodyPr/>
        <a:lstStyle/>
        <a:p>
          <a:endParaRPr/>
        </a:p>
      </dgm:t>
    </dgm:pt>
    <dgm:pt modelId="{F37B9233-FA9A-49C9-A283-54AEFEC919E1}" type="pres">
      <dgm:prSet presAssocID="{54D023B8-14C8-44E2-BFBD-E17238717F2E}" presName="Image" presStyleLbl="alignImgPlace1" presStyleIdx="1" presStyleCnt="2" custScaleX="110863" custScaleY="121770" custLinFactNeighborX="1383" custLinFactNeighborY="8800">
        <dgm:presLayoutVars>
          <dgm:chMax val="0"/>
          <dgm:chPref val="0"/>
        </dgm:presLayoutVars>
      </dgm:prSet>
      <dgm:spPr/>
      <dgm:t>
        <a:bodyPr/>
        <a:lstStyle/>
        <a:p>
          <a:endParaRPr/>
        </a:p>
      </dgm:t>
    </dgm:pt>
    <dgm:pt modelId="{F9692EFF-E298-4336-8D26-395E7D9EB905}" type="pres">
      <dgm:prSet presAssocID="{54D023B8-14C8-44E2-BFBD-E17238717F2E}" presName="ChildComposite" presStyleCnt="0"/>
      <dgm:spPr/>
      <dgm:t>
        <a:bodyPr/>
        <a:lstStyle/>
        <a:p>
          <a:endParaRPr/>
        </a:p>
      </dgm:t>
    </dgm:pt>
    <dgm:pt modelId="{046962AE-5DB2-4544-9409-28049F8FBA80}" type="pres">
      <dgm:prSet presAssocID="{54D023B8-14C8-44E2-BFBD-E17238717F2E}" presName="Child" presStyleLbl="node1" presStyleIdx="1" presStyleCnt="2" custScaleX="98457" custScaleY="93225" custLinFactNeighborY="1289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/>
        </a:p>
      </dgm:t>
    </dgm:pt>
    <dgm:pt modelId="{AD49D02B-E86A-44A9-AEEE-808BC0CAA07F}" type="pres">
      <dgm:prSet presAssocID="{54D023B8-14C8-44E2-BFBD-E17238717F2E}" presName="Parent" presStyleLbl="revTx" presStyleIdx="1" presStyleCnt="2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/>
        </a:p>
      </dgm:t>
    </dgm:pt>
  </dgm:ptLst>
  <dgm:cxnLst>
    <dgm:cxn modelId="{F7DEF31B-5732-4DEC-A5AE-D24086341769}" srcId="{FA826299-5C5B-48E3-A648-5631AE603BEC}" destId="{54D023B8-14C8-44E2-BFBD-E17238717F2E}" srcOrd="1" destOrd="0" parTransId="{F69B51A4-644C-461F-B203-44E42E8EFA82}" sibTransId="{91D223E2-1A2E-45FD-8C5F-D645985EC2DE}"/>
    <dgm:cxn modelId="{583A0D06-C3EA-4815-BD63-6D86C8B3E649}" srcId="{54D023B8-14C8-44E2-BFBD-E17238717F2E}" destId="{23029370-D404-47C7-BE42-16471ECF708A}" srcOrd="0" destOrd="0" parTransId="{57642082-802A-4E83-91FB-A2C9E6AC2562}" sibTransId="{54571AAC-9C93-4478-8850-7C9CCCD52674}"/>
    <dgm:cxn modelId="{13047FA4-4F76-4CFC-89BB-28F62D221CA8}" type="presOf" srcId="{482E49AB-68DE-4287-BA4A-8742229A9922}" destId="{E59E31D7-3A81-415C-912A-38EDD31265BB}" srcOrd="0" destOrd="0" presId="urn:microsoft.com/office/officeart/2008/layout/CaptionedPictures#1"/>
    <dgm:cxn modelId="{C09AAB99-2679-4E99-8B90-810B650754E2}" type="presOf" srcId="{54D023B8-14C8-44E2-BFBD-E17238717F2E}" destId="{AD49D02B-E86A-44A9-AEEE-808BC0CAA07F}" srcOrd="0" destOrd="0" presId="urn:microsoft.com/office/officeart/2008/layout/CaptionedPictures#1"/>
    <dgm:cxn modelId="{DBEBAC23-DEFC-4A1B-8C33-A4957333A089}" type="presOf" srcId="{FA826299-5C5B-48E3-A648-5631AE603BEC}" destId="{17F1D418-5BFD-4A7D-95AD-E24BBB0FE7D1}" srcOrd="0" destOrd="0" presId="urn:microsoft.com/office/officeart/2008/layout/CaptionedPictures#1"/>
    <dgm:cxn modelId="{7ED15447-7922-4D03-BCB4-277E9526A9D3}" type="presOf" srcId="{DB091662-4425-480F-97C7-4A56CFBC849F}" destId="{2F1B34FC-FF78-4F30-8D2C-DAB0A756F5B6}" srcOrd="0" destOrd="0" presId="urn:microsoft.com/office/officeart/2008/layout/CaptionedPictures#1"/>
    <dgm:cxn modelId="{3C982FEA-42E0-49EB-A8C9-794A3E21F871}" type="presOf" srcId="{23029370-D404-47C7-BE42-16471ECF708A}" destId="{046962AE-5DB2-4544-9409-28049F8FBA80}" srcOrd="0" destOrd="0" presId="urn:microsoft.com/office/officeart/2008/layout/CaptionedPictures#1"/>
    <dgm:cxn modelId="{B3CEFD24-8F46-4721-BA1E-77F6DD081C12}" srcId="{FA826299-5C5B-48E3-A648-5631AE603BEC}" destId="{482E49AB-68DE-4287-BA4A-8742229A9922}" srcOrd="0" destOrd="0" parTransId="{1BE850A0-7714-410A-B55B-5A6969C2CF6F}" sibTransId="{8EC82392-0A95-4016-88D0-67B5879388C3}"/>
    <dgm:cxn modelId="{E1F91B91-B160-4F62-87BD-1206D8B91A60}" srcId="{482E49AB-68DE-4287-BA4A-8742229A9922}" destId="{DB091662-4425-480F-97C7-4A56CFBC849F}" srcOrd="0" destOrd="0" parTransId="{E60539BA-3F0B-4898-837F-26DC61D8490B}" sibTransId="{6B0DAF3C-6AE3-4709-BD85-0E84E7D9DDC9}"/>
    <dgm:cxn modelId="{09DCA1F2-B7A9-46E0-B720-DA52DB4034CA}" type="presParOf" srcId="{17F1D418-5BFD-4A7D-95AD-E24BBB0FE7D1}" destId="{47EB59CB-A237-4FEA-89EE-9AF131DE39A4}" srcOrd="0" destOrd="0" presId="urn:microsoft.com/office/officeart/2008/layout/CaptionedPictures#1"/>
    <dgm:cxn modelId="{C389AC9E-A8B1-4210-930F-8DA34D6A4636}" type="presParOf" srcId="{47EB59CB-A237-4FEA-89EE-9AF131DE39A4}" destId="{5196CF34-DD54-4DCA-9AC8-79053A23A66B}" srcOrd="0" destOrd="0" presId="urn:microsoft.com/office/officeart/2008/layout/CaptionedPictures#1"/>
    <dgm:cxn modelId="{B3ADD7FA-785F-43C3-B6EC-9A133FFF9402}" type="presParOf" srcId="{47EB59CB-A237-4FEA-89EE-9AF131DE39A4}" destId="{B1140FCA-1AA0-4FE3-9FA4-BD05DDAE0997}" srcOrd="1" destOrd="0" presId="urn:microsoft.com/office/officeart/2008/layout/CaptionedPictures#1"/>
    <dgm:cxn modelId="{9329FDC5-C7B5-46FB-AFE8-060D4DDB5E39}" type="presParOf" srcId="{47EB59CB-A237-4FEA-89EE-9AF131DE39A4}" destId="{BF8C19A0-D253-4C9E-9171-E3F34BB6D650}" srcOrd="2" destOrd="0" presId="urn:microsoft.com/office/officeart/2008/layout/CaptionedPictures#1"/>
    <dgm:cxn modelId="{04BEA636-4154-4D72-B3BB-0F890F6C1902}" type="presParOf" srcId="{BF8C19A0-D253-4C9E-9171-E3F34BB6D650}" destId="{2F1B34FC-FF78-4F30-8D2C-DAB0A756F5B6}" srcOrd="0" destOrd="0" presId="urn:microsoft.com/office/officeart/2008/layout/CaptionedPictures#1"/>
    <dgm:cxn modelId="{D897E626-8492-40C7-BE93-BE9B6EA1BA87}" type="presParOf" srcId="{BF8C19A0-D253-4C9E-9171-E3F34BB6D650}" destId="{E59E31D7-3A81-415C-912A-38EDD31265BB}" srcOrd="1" destOrd="0" presId="urn:microsoft.com/office/officeart/2008/layout/CaptionedPictures#1"/>
    <dgm:cxn modelId="{866162C8-A79F-4B86-A9EF-FDA8F759B967}" type="presParOf" srcId="{17F1D418-5BFD-4A7D-95AD-E24BBB0FE7D1}" destId="{EA5A3803-550E-4758-ABB3-F3E4048FFC8A}" srcOrd="1" destOrd="0" presId="urn:microsoft.com/office/officeart/2008/layout/CaptionedPictures#1"/>
    <dgm:cxn modelId="{279C19E9-7A09-4783-AD36-D7988DA07A32}" type="presParOf" srcId="{17F1D418-5BFD-4A7D-95AD-E24BBB0FE7D1}" destId="{D41161CF-590D-41C2-BCC0-6CF85714DA3B}" srcOrd="2" destOrd="0" presId="urn:microsoft.com/office/officeart/2008/layout/CaptionedPictures#1"/>
    <dgm:cxn modelId="{DCFF28A3-5605-4499-A6C7-FEF6FCDFD880}" type="presParOf" srcId="{D41161CF-590D-41C2-BCC0-6CF85714DA3B}" destId="{4EA2FAC1-9136-46F1-9D08-219DD0CD57D9}" srcOrd="0" destOrd="0" presId="urn:microsoft.com/office/officeart/2008/layout/CaptionedPictures#1"/>
    <dgm:cxn modelId="{478D8ED5-80C5-4144-A913-2BF3319A2323}" type="presParOf" srcId="{D41161CF-590D-41C2-BCC0-6CF85714DA3B}" destId="{F37B9233-FA9A-49C9-A283-54AEFEC919E1}" srcOrd="1" destOrd="0" presId="urn:microsoft.com/office/officeart/2008/layout/CaptionedPictures#1"/>
    <dgm:cxn modelId="{2CC0D154-FCF4-4DE5-8C8C-560DB488D4C7}" type="presParOf" srcId="{D41161CF-590D-41C2-BCC0-6CF85714DA3B}" destId="{F9692EFF-E298-4336-8D26-395E7D9EB905}" srcOrd="2" destOrd="0" presId="urn:microsoft.com/office/officeart/2008/layout/CaptionedPictures#1"/>
    <dgm:cxn modelId="{8C508D8E-53C4-4177-A216-C45F35D5A1CA}" type="presParOf" srcId="{F9692EFF-E298-4336-8D26-395E7D9EB905}" destId="{046962AE-5DB2-4544-9409-28049F8FBA80}" srcOrd="0" destOrd="0" presId="urn:microsoft.com/office/officeart/2008/layout/CaptionedPictures#1"/>
    <dgm:cxn modelId="{27BDBD3B-0E0E-4E4E-9DAA-BE280342CBA4}" type="presParOf" srcId="{F9692EFF-E298-4336-8D26-395E7D9EB905}" destId="{AD49D02B-E86A-44A9-AEEE-808BC0CAA07F}" srcOrd="1" destOrd="0" presId="urn:microsoft.com/office/officeart/2008/layout/CaptionedPictures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A826299-5C5B-48E3-A648-5631AE603BEC}" type="doc">
      <dgm:prSet loTypeId="urn:microsoft.com/office/officeart/2008/layout/CaptionedPictures#2" loCatId="picture" qsTypeId="urn:microsoft.com/office/officeart/2005/8/quickstyle/simple1#2" qsCatId="simple" csTypeId="urn:microsoft.com/office/officeart/2005/8/colors/colorful4#2" csCatId="colorful" phldr="1"/>
      <dgm:spPr/>
      <dgm:t>
        <a:bodyPr/>
        <a:lstStyle/>
        <a:p>
          <a:endParaRPr lang="zh-CN" altLang="en-US"/>
        </a:p>
      </dgm:t>
    </dgm:pt>
    <dgm:pt modelId="{1BE850A0-7714-410A-B55B-5A6969C2CF6F}" cxnId="{A83C0CDD-6361-41E5-8C9E-A8DAA04DACAF}" type="parTrans">
      <dgm:prSet/>
      <dgm:spPr/>
      <dgm:t>
        <a:bodyPr/>
        <a:lstStyle/>
        <a:p>
          <a:endParaRPr lang="zh-CN" altLang="en-US"/>
        </a:p>
      </dgm:t>
    </dgm:pt>
    <dgm:pt modelId="{482E49AB-68DE-4287-BA4A-8742229A9922}">
      <dgm:prSet phldrT="[文本]" custT="1"/>
      <dgm:spPr/>
      <dgm:t>
        <a:bodyPr/>
        <a:lstStyle/>
        <a:p>
          <a:pPr>
            <a:lnSpc>
              <a:spcPct val="150000"/>
            </a:lnSpc>
          </a:pPr>
          <a:endParaRPr lang="zh-CN" altLang="en-US" sz="20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E60539BA-3F0B-4898-837F-26DC61D8490B}" cxnId="{F161D73E-03DD-4AF1-B903-77B1A52A4DFD}" type="parTrans">
      <dgm:prSet/>
      <dgm:spPr/>
      <dgm:t>
        <a:bodyPr/>
        <a:lstStyle/>
        <a:p>
          <a:endParaRPr lang="zh-CN" altLang="en-US"/>
        </a:p>
      </dgm:t>
    </dgm:pt>
    <dgm:pt modelId="{DB091662-4425-480F-97C7-4A56CFBC849F}">
      <dgm:prSet phldrT="[文本]" custT="1"/>
      <dgm:spPr/>
      <dgm:t>
        <a:bodyPr/>
        <a:lstStyle/>
        <a:p>
          <a:endParaRPr lang="zh-CN" altLang="en-US" sz="32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6B0DAF3C-6AE3-4709-BD85-0E84E7D9DDC9}" cxnId="{F161D73E-03DD-4AF1-B903-77B1A52A4DFD}" type="sibTrans">
      <dgm:prSet/>
      <dgm:spPr/>
      <dgm:t>
        <a:bodyPr/>
        <a:lstStyle/>
        <a:p>
          <a:endParaRPr lang="zh-CN" altLang="en-US"/>
        </a:p>
      </dgm:t>
    </dgm:pt>
    <dgm:pt modelId="{8EC82392-0A95-4016-88D0-67B5879388C3}" cxnId="{A83C0CDD-6361-41E5-8C9E-A8DAA04DACAF}" type="sibTrans">
      <dgm:prSet/>
      <dgm:spPr/>
      <dgm:t>
        <a:bodyPr/>
        <a:lstStyle/>
        <a:p>
          <a:endParaRPr lang="zh-CN" altLang="en-US"/>
        </a:p>
      </dgm:t>
    </dgm:pt>
    <dgm:pt modelId="{17F1D418-5BFD-4A7D-95AD-E24BBB0FE7D1}" type="pres">
      <dgm:prSet presAssocID="{FA826299-5C5B-48E3-A648-5631AE603BEC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/>
        </a:p>
      </dgm:t>
    </dgm:pt>
    <dgm:pt modelId="{47EB59CB-A237-4FEA-89EE-9AF131DE39A4}" type="pres">
      <dgm:prSet presAssocID="{482E49AB-68DE-4287-BA4A-8742229A9922}" presName="composite" presStyleCnt="0">
        <dgm:presLayoutVars>
          <dgm:chMax val="1"/>
          <dgm:chPref val="1"/>
        </dgm:presLayoutVars>
      </dgm:prSet>
      <dgm:spPr/>
      <dgm:t>
        <a:bodyPr/>
        <a:lstStyle/>
        <a:p>
          <a:endParaRPr/>
        </a:p>
      </dgm:t>
    </dgm:pt>
    <dgm:pt modelId="{5196CF34-DD54-4DCA-9AC8-79053A23A66B}" type="pres">
      <dgm:prSet presAssocID="{482E49AB-68DE-4287-BA4A-8742229A9922}" presName="Accent" presStyleLbl="trAlignAcc1" presStyleIdx="0" presStyleCnt="1" custScaleX="193807">
        <dgm:presLayoutVars>
          <dgm:chMax val="0"/>
          <dgm:chPref val="0"/>
        </dgm:presLayoutVars>
      </dgm:prSet>
      <dgm:spPr>
        <a:ln w="25400">
          <a:solidFill>
            <a:srgbClr val="FFC000"/>
          </a:solidFill>
        </a:ln>
      </dgm:spPr>
      <dgm:t>
        <a:bodyPr/>
        <a:lstStyle/>
        <a:p>
          <a:endParaRPr/>
        </a:p>
      </dgm:t>
    </dgm:pt>
    <dgm:pt modelId="{B1140FCA-1AA0-4FE3-9FA4-BD05DDAE0997}" type="pres">
      <dgm:prSet presAssocID="{482E49AB-68DE-4287-BA4A-8742229A9922}" presName="Image" presStyleLbl="alignImgPlace1" presStyleIdx="0" presStyleCnt="1" custScaleX="195650" custScaleY="120175" custLinFactNeighborX="899" custLinFactNeighborY="8784">
        <dgm:presLayoutVars>
          <dgm:chMax val="0"/>
          <dgm:chPref val="0"/>
        </dgm:presLayoutVars>
      </dgm:prSet>
      <dgm:spPr/>
      <dgm:t>
        <a:bodyPr/>
        <a:lstStyle/>
        <a:p>
          <a:endParaRPr/>
        </a:p>
      </dgm:t>
    </dgm:pt>
    <dgm:pt modelId="{BF8C19A0-D253-4C9E-9171-E3F34BB6D650}" type="pres">
      <dgm:prSet presAssocID="{482E49AB-68DE-4287-BA4A-8742229A9922}" presName="ChildComposite" presStyleCnt="0"/>
      <dgm:spPr/>
      <dgm:t>
        <a:bodyPr/>
        <a:lstStyle/>
        <a:p>
          <a:endParaRPr/>
        </a:p>
      </dgm:t>
    </dgm:pt>
    <dgm:pt modelId="{2F1B34FC-FF78-4F30-8D2C-DAB0A756F5B6}" type="pres">
      <dgm:prSet presAssocID="{482E49AB-68DE-4287-BA4A-8742229A9922}" presName="Child" presStyleLbl="node1" presStyleIdx="0" presStyleCnt="1" custScaleX="163240" custScaleY="93020" custLinFactNeighborY="1247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/>
        </a:p>
      </dgm:t>
    </dgm:pt>
    <dgm:pt modelId="{E59E31D7-3A81-415C-912A-38EDD31265BB}" type="pres">
      <dgm:prSet presAssocID="{482E49AB-68DE-4287-BA4A-8742229A9922}" presName="Parent" presStyleLbl="revTx" presStyleIdx="0" presStyleCnt="1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/>
        </a:p>
      </dgm:t>
    </dgm:pt>
  </dgm:ptLst>
  <dgm:cxnLst>
    <dgm:cxn modelId="{EE0665A5-75F2-4AEC-95A5-4C04E572B55C}" type="presOf" srcId="{FA826299-5C5B-48E3-A648-5631AE603BEC}" destId="{17F1D418-5BFD-4A7D-95AD-E24BBB0FE7D1}" srcOrd="0" destOrd="0" presId="urn:microsoft.com/office/officeart/2008/layout/CaptionedPictures#2"/>
    <dgm:cxn modelId="{8787A87F-333A-471E-8301-8E119342F032}" type="presOf" srcId="{482E49AB-68DE-4287-BA4A-8742229A9922}" destId="{E59E31D7-3A81-415C-912A-38EDD31265BB}" srcOrd="0" destOrd="0" presId="urn:microsoft.com/office/officeart/2008/layout/CaptionedPictures#2"/>
    <dgm:cxn modelId="{53EDF48E-93C2-4274-8230-A3F4BA8EE22F}" type="presOf" srcId="{DB091662-4425-480F-97C7-4A56CFBC849F}" destId="{2F1B34FC-FF78-4F30-8D2C-DAB0A756F5B6}" srcOrd="0" destOrd="0" presId="urn:microsoft.com/office/officeart/2008/layout/CaptionedPictures#2"/>
    <dgm:cxn modelId="{A83C0CDD-6361-41E5-8C9E-A8DAA04DACAF}" srcId="{FA826299-5C5B-48E3-A648-5631AE603BEC}" destId="{482E49AB-68DE-4287-BA4A-8742229A9922}" srcOrd="0" destOrd="0" parTransId="{1BE850A0-7714-410A-B55B-5A6969C2CF6F}" sibTransId="{8EC82392-0A95-4016-88D0-67B5879388C3}"/>
    <dgm:cxn modelId="{F161D73E-03DD-4AF1-B903-77B1A52A4DFD}" srcId="{482E49AB-68DE-4287-BA4A-8742229A9922}" destId="{DB091662-4425-480F-97C7-4A56CFBC849F}" srcOrd="0" destOrd="0" parTransId="{E60539BA-3F0B-4898-837F-26DC61D8490B}" sibTransId="{6B0DAF3C-6AE3-4709-BD85-0E84E7D9DDC9}"/>
    <dgm:cxn modelId="{994B9EEE-9F85-4EDA-BD51-34957F0CE05A}" type="presParOf" srcId="{17F1D418-5BFD-4A7D-95AD-E24BBB0FE7D1}" destId="{47EB59CB-A237-4FEA-89EE-9AF131DE39A4}" srcOrd="0" destOrd="0" presId="urn:microsoft.com/office/officeart/2008/layout/CaptionedPictures#2"/>
    <dgm:cxn modelId="{7949EFF1-E550-43A0-BC05-347AD5DA79BF}" type="presParOf" srcId="{47EB59CB-A237-4FEA-89EE-9AF131DE39A4}" destId="{5196CF34-DD54-4DCA-9AC8-79053A23A66B}" srcOrd="0" destOrd="0" presId="urn:microsoft.com/office/officeart/2008/layout/CaptionedPictures#2"/>
    <dgm:cxn modelId="{7AF767ED-4AFC-45BE-ABD2-FA9E71F8ACF2}" type="presParOf" srcId="{47EB59CB-A237-4FEA-89EE-9AF131DE39A4}" destId="{B1140FCA-1AA0-4FE3-9FA4-BD05DDAE0997}" srcOrd="1" destOrd="0" presId="urn:microsoft.com/office/officeart/2008/layout/CaptionedPictures#2"/>
    <dgm:cxn modelId="{EDE70ED0-E948-4871-B56D-28AD1DDEF591}" type="presParOf" srcId="{47EB59CB-A237-4FEA-89EE-9AF131DE39A4}" destId="{BF8C19A0-D253-4C9E-9171-E3F34BB6D650}" srcOrd="2" destOrd="0" presId="urn:microsoft.com/office/officeart/2008/layout/CaptionedPictures#2"/>
    <dgm:cxn modelId="{E928DD91-FF01-4F52-9C3D-A0B50C71784C}" type="presParOf" srcId="{BF8C19A0-D253-4C9E-9171-E3F34BB6D650}" destId="{2F1B34FC-FF78-4F30-8D2C-DAB0A756F5B6}" srcOrd="0" destOrd="0" presId="urn:microsoft.com/office/officeart/2008/layout/CaptionedPictures#2"/>
    <dgm:cxn modelId="{117610B0-B60A-4A2A-9C38-1CAC9469D23E}" type="presParOf" srcId="{BF8C19A0-D253-4C9E-9171-E3F34BB6D650}" destId="{E59E31D7-3A81-415C-912A-38EDD31265BB}" srcOrd="1" destOrd="0" presId="urn:microsoft.com/office/officeart/2008/layout/CaptionedPictures#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组合 1"/>
      <dsp:cNvGrpSpPr/>
    </dsp:nvGrpSpPr>
    <dsp:grpSpPr>
      <a:xfrm>
        <a:off x="0" y="0"/>
        <a:ext cx="9076855" cy="4364554"/>
        <a:chOff x="0" y="0"/>
        <a:chExt cx="9076855" cy="4364554"/>
      </a:xfrm>
    </dsp:grpSpPr>
    <dsp:sp modelId="{5196CF34-DD54-4DCA-9AC8-79053A23A66B}">
      <dsp:nvSpPr>
        <dsp:cNvPr id="3" name="矩形 2"/>
        <dsp:cNvSpPr/>
      </dsp:nvSpPr>
      <dsp:spPr bwMode="white">
        <a:xfrm>
          <a:off x="374714" y="0"/>
          <a:ext cx="3709871" cy="4364554"/>
        </a:xfrm>
        <a:prstGeom prst="rect">
          <a:avLst/>
        </a:prstGeom>
        <a:ln w="25400">
          <a:solidFill>
            <a:srgbClr val="FFC000"/>
          </a:solidFill>
        </a:ln>
      </dsp:spPr>
      <dsp:style>
        <a:lnRef idx="1">
          <a:schemeClr val="accent4"/>
        </a:lnRef>
        <a:fillRef idx="1">
          <a:schemeClr val="lt1">
            <a:alpha val="40000"/>
          </a:schemeClr>
        </a:fillRef>
        <a:effectRef idx="0">
          <a:scrgbClr r="0" g="0" b="0"/>
        </a:effectRef>
        <a:fontRef idx="minor"/>
      </dsp:style>
      <dsp:txXfrm>
        <a:off x="374714" y="0"/>
        <a:ext cx="3709871" cy="4364554"/>
      </dsp:txXfrm>
    </dsp:sp>
    <dsp:sp modelId="{B1140FCA-1AA0-4FE3-9FA4-BD05DDAE0997}">
      <dsp:nvSpPr>
        <dsp:cNvPr id="4" name="矩形 3"/>
        <dsp:cNvSpPr/>
      </dsp:nvSpPr>
      <dsp:spPr bwMode="white">
        <a:xfrm>
          <a:off x="587281" y="379244"/>
          <a:ext cx="3338884" cy="2836960"/>
        </a:xfrm>
        <a:prstGeom prst="rect">
          <a:avLst/>
        </a:prstGeom>
      </dsp:spPr>
      <dsp:style>
        <a:lnRef idx="2">
          <a:schemeClr val="lt1"/>
        </a:lnRef>
        <a:fillRef idx="1">
          <a:schemeClr val="accent4">
            <a:tint val="50000"/>
            <a:hueOff val="0"/>
            <a:satOff val="0"/>
            <a:lumOff val="0"/>
            <a:alpha val="100000"/>
          </a:schemeClr>
        </a:fillRef>
        <a:effectRef idx="0">
          <a:scrgbClr r="0" g="0" b="0"/>
        </a:effectRef>
        <a:fontRef idx="minor"/>
      </dsp:style>
      <dsp:txXfrm>
        <a:off x="587281" y="379244"/>
        <a:ext cx="3338884" cy="2836960"/>
      </dsp:txXfrm>
    </dsp:sp>
    <dsp:sp modelId="{2F1B34FC-FF78-4F30-8D2C-DAB0A756F5B6}">
      <dsp:nvSpPr>
        <dsp:cNvPr id="5" name="矩形 4"/>
        <dsp:cNvSpPr/>
      </dsp:nvSpPr>
      <dsp:spPr bwMode="white">
        <a:xfrm>
          <a:off x="560207" y="3547527"/>
          <a:ext cx="3338884" cy="741939"/>
        </a:xfrm>
        <a:prstGeom prst="rect">
          <a:avLst/>
        </a:prstGeom>
      </dsp:spPr>
      <dsp:style>
        <a:lnRef idx="2">
          <a:schemeClr val="lt1"/>
        </a:lnRef>
        <a:fillRef idx="1">
          <a:schemeClr val="accent4">
            <a:hueOff val="0"/>
            <a:satOff val="0"/>
            <a:lumOff val="0"/>
            <a:alpha val="100000"/>
          </a:schemeClr>
        </a:fillRef>
        <a:effectRef idx="0">
          <a:scrgbClr r="0" g="0" b="0"/>
        </a:effectRef>
        <a:fontRef idx="minor">
          <a:schemeClr val="lt1"/>
        </a:fontRef>
      </dsp:style>
      <dsp:txBody>
        <a:bodyPr anchor="ctr"/>
        <a:lstStyle>
          <a:lvl1pPr algn="ctr"/>
          <a:lvl2pPr algn="ctr"/>
          <a:lvl3pPr algn="ctr"/>
          <a:lvl4pPr algn="ctr"/>
          <a:lvl5pPr algn="ctr"/>
          <a:lvl6pPr algn="ctr"/>
          <a:lvl7pPr algn="ctr"/>
          <a:lvl8pPr algn="ctr"/>
          <a:lvl9pPr algn="ctr"/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zh-CN" altLang="en-US" sz="320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560207" y="3547527"/>
        <a:ext cx="3338884" cy="741939"/>
      </dsp:txXfrm>
    </dsp:sp>
    <dsp:sp modelId="{E59E31D7-3A81-415C-912A-38EDD31265BB}">
      <dsp:nvSpPr>
        <dsp:cNvPr id="6" name="矩形 5"/>
        <dsp:cNvSpPr/>
      </dsp:nvSpPr>
      <dsp:spPr bwMode="white">
        <a:xfrm>
          <a:off x="560207" y="3011542"/>
          <a:ext cx="3338884" cy="436490"/>
        </a:xfrm>
        <a:prstGeom prst="rect">
          <a:avLst/>
        </a:prstGeom>
      </dsp:spPr>
      <dsp:style>
        <a:lnRef idx="0">
          <a:schemeClr val="dk1">
            <a:alpha val="0"/>
          </a:schemeClr>
        </a:lnRef>
        <a:fillRef idx="0">
          <a:schemeClr val="lt1">
            <a:alpha val="0"/>
          </a:schemeClr>
        </a:fillRef>
        <a:effectRef idx="0">
          <a:scrgbClr r="0" g="0" b="0"/>
        </a:effectRef>
        <a:fontRef idx="minor"/>
      </dsp:style>
      <dsp:txBody>
        <a:bodyPr anchor="ctr"/>
        <a:lstStyle>
          <a:lvl1pPr algn="ctr"/>
          <a:lvl2pPr algn="ctr"/>
          <a:lvl3pPr algn="ctr"/>
          <a:lvl4pPr algn="ctr"/>
          <a:lvl5pPr algn="ctr"/>
          <a:lvl6pPr algn="ctr"/>
          <a:lvl7pPr algn="ctr"/>
          <a:lvl8pPr algn="ctr"/>
          <a:lvl9pPr algn="ctr"/>
        </a:lstStyle>
        <a:p>
          <a:pPr lvl="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endParaRPr lang="zh-CN" altLang="en-US" sz="20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560207" y="3011542"/>
        <a:ext cx="3338884" cy="436490"/>
      </dsp:txXfrm>
    </dsp:sp>
    <dsp:sp modelId="{4EA2FAC1-9136-46F1-9D08-219DD0CD57D9}">
      <dsp:nvSpPr>
        <dsp:cNvPr id="7" name="矩形 6"/>
        <dsp:cNvSpPr/>
      </dsp:nvSpPr>
      <dsp:spPr bwMode="white">
        <a:xfrm>
          <a:off x="5026717" y="0"/>
          <a:ext cx="3709871" cy="4364554"/>
        </a:xfrm>
        <a:prstGeom prst="rect">
          <a:avLst/>
        </a:prstGeom>
        <a:ln w="25400">
          <a:solidFill>
            <a:srgbClr val="0099FF"/>
          </a:solidFill>
        </a:ln>
      </dsp:spPr>
      <dsp:style>
        <a:lnRef idx="1">
          <a:schemeClr val="accent4"/>
        </a:lnRef>
        <a:fillRef idx="1">
          <a:schemeClr val="lt1">
            <a:alpha val="40000"/>
          </a:schemeClr>
        </a:fillRef>
        <a:effectRef idx="0">
          <a:scrgbClr r="0" g="0" b="0"/>
        </a:effectRef>
        <a:fontRef idx="minor"/>
      </dsp:style>
      <dsp:txXfrm>
        <a:off x="5026717" y="0"/>
        <a:ext cx="3709871" cy="4364554"/>
      </dsp:txXfrm>
    </dsp:sp>
    <dsp:sp modelId="{F37B9233-FA9A-49C9-A283-54AEFEC919E1}">
      <dsp:nvSpPr>
        <dsp:cNvPr id="8" name="矩形 7"/>
        <dsp:cNvSpPr/>
      </dsp:nvSpPr>
      <dsp:spPr bwMode="white">
        <a:xfrm>
          <a:off x="5219416" y="379602"/>
          <a:ext cx="3338884" cy="2836960"/>
        </a:xfrm>
        <a:prstGeom prst="rect">
          <a:avLst/>
        </a:prstGeom>
      </dsp:spPr>
      <dsp:style>
        <a:lnRef idx="2">
          <a:schemeClr val="lt1"/>
        </a:lnRef>
        <a:fillRef idx="1">
          <a:schemeClr val="accent4">
            <a:tint val="50000"/>
            <a:hueOff val="10920000"/>
            <a:satOff val="-55293"/>
            <a:lumOff val="7451"/>
            <a:alpha val="100000"/>
          </a:schemeClr>
        </a:fillRef>
        <a:effectRef idx="0">
          <a:scrgbClr r="0" g="0" b="0"/>
        </a:effectRef>
        <a:fontRef idx="minor"/>
      </dsp:style>
      <dsp:txXfrm>
        <a:off x="5219416" y="379602"/>
        <a:ext cx="3338884" cy="2836960"/>
      </dsp:txXfrm>
    </dsp:sp>
    <dsp:sp modelId="{046962AE-5DB2-4544-9409-28049F8FBA80}">
      <dsp:nvSpPr>
        <dsp:cNvPr id="9" name="矩形 8"/>
        <dsp:cNvSpPr/>
      </dsp:nvSpPr>
      <dsp:spPr bwMode="white">
        <a:xfrm>
          <a:off x="5177764" y="3550667"/>
          <a:ext cx="3338884" cy="741939"/>
        </a:xfrm>
        <a:prstGeom prst="rect">
          <a:avLst/>
        </a:prstGeom>
      </dsp:spPr>
      <dsp:style>
        <a:lnRef idx="2">
          <a:schemeClr val="lt1"/>
        </a:lnRef>
        <a:fillRef idx="1">
          <a:schemeClr val="accent4">
            <a:hueOff val="9780000"/>
            <a:satOff val="-40783"/>
            <a:lumOff val="9412"/>
            <a:alpha val="100000"/>
          </a:schemeClr>
        </a:fillRef>
        <a:effectRef idx="0">
          <a:scrgbClr r="0" g="0" b="0"/>
        </a:effectRef>
        <a:fontRef idx="minor">
          <a:schemeClr val="lt1"/>
        </a:fontRef>
      </dsp:style>
      <dsp:txBody>
        <a:bodyPr lIns="121920" tIns="121920" rIns="121920" bIns="121920" anchor="ctr"/>
        <a:lstStyle>
          <a:lvl1pPr algn="ctr">
            <a:defRPr sz="3200"/>
          </a:lvl1pPr>
          <a:lvl2pPr marL="228600" indent="-228600" algn="ctr">
            <a:defRPr sz="2500"/>
          </a:lvl2pPr>
          <a:lvl3pPr marL="457200" indent="-228600" algn="ctr">
            <a:defRPr sz="2500"/>
          </a:lvl3pPr>
          <a:lvl4pPr marL="685800" indent="-228600" algn="ctr">
            <a:defRPr sz="2500"/>
          </a:lvl4pPr>
          <a:lvl5pPr marL="914400" indent="-228600" algn="ctr">
            <a:defRPr sz="2500"/>
          </a:lvl5pPr>
          <a:lvl6pPr marL="1143000" indent="-228600" algn="ctr">
            <a:defRPr sz="2500"/>
          </a:lvl6pPr>
          <a:lvl7pPr marL="1371600" indent="-228600" algn="ctr">
            <a:defRPr sz="2500"/>
          </a:lvl7pPr>
          <a:lvl8pPr marL="1600200" indent="-228600" algn="ctr">
            <a:defRPr sz="2500"/>
          </a:lvl8pPr>
          <a:lvl9pPr marL="1828800" indent="-228600" algn="ctr">
            <a:defRPr sz="25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zh-CN" altLang="en-US"/>
        </a:p>
      </dsp:txBody>
      <dsp:txXfrm>
        <a:off x="5177764" y="3550667"/>
        <a:ext cx="3338884" cy="741939"/>
      </dsp:txXfrm>
    </dsp:sp>
    <dsp:sp modelId="{AD49D02B-E86A-44A9-AEEE-808BC0CAA07F}">
      <dsp:nvSpPr>
        <dsp:cNvPr id="10" name="矩形 9"/>
        <dsp:cNvSpPr/>
      </dsp:nvSpPr>
      <dsp:spPr bwMode="white">
        <a:xfrm>
          <a:off x="5177764" y="3011542"/>
          <a:ext cx="3338884" cy="436490"/>
        </a:xfrm>
        <a:prstGeom prst="rect">
          <a:avLst/>
        </a:prstGeom>
      </dsp:spPr>
      <dsp:style>
        <a:lnRef idx="0">
          <a:schemeClr val="dk1">
            <a:alpha val="0"/>
          </a:schemeClr>
        </a:lnRef>
        <a:fillRef idx="0">
          <a:schemeClr val="lt1">
            <a:alpha val="0"/>
          </a:schemeClr>
        </a:fillRef>
        <a:effectRef idx="0">
          <a:scrgbClr r="0" g="0" b="0"/>
        </a:effectRef>
        <a:fontRef idx="minor"/>
      </dsp:style>
      <dsp:txBody>
        <a:bodyPr anchor="ctr"/>
        <a:lstStyle>
          <a:lvl1pPr algn="ctr"/>
          <a:lvl2pPr algn="ctr"/>
          <a:lvl3pPr algn="ctr"/>
          <a:lvl4pPr algn="ctr"/>
          <a:lvl5pPr algn="ctr"/>
          <a:lvl6pPr algn="ctr"/>
          <a:lvl7pPr algn="ctr"/>
          <a:lvl8pPr algn="ctr"/>
          <a:lvl9pPr algn="ctr"/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zh-CN" altLang="en-US" sz="24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5177764" y="3011542"/>
        <a:ext cx="3338884" cy="43649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组合 1"/>
      <dsp:cNvGrpSpPr/>
    </dsp:nvGrpSpPr>
    <dsp:grpSpPr>
      <a:xfrm>
        <a:off x="0" y="0"/>
        <a:ext cx="9076855" cy="4364554"/>
        <a:chOff x="0" y="0"/>
        <a:chExt cx="9076855" cy="4364554"/>
      </a:xfrm>
    </dsp:grpSpPr>
    <dsp:sp modelId="{5196CF34-DD54-4DCA-9AC8-79053A23A66B}">
      <dsp:nvSpPr>
        <dsp:cNvPr id="3" name="矩形 2"/>
        <dsp:cNvSpPr/>
      </dsp:nvSpPr>
      <dsp:spPr bwMode="white">
        <a:xfrm>
          <a:off x="2683492" y="0"/>
          <a:ext cx="3709871" cy="4364554"/>
        </a:xfrm>
        <a:prstGeom prst="rect">
          <a:avLst/>
        </a:prstGeom>
        <a:ln w="25400">
          <a:solidFill>
            <a:srgbClr val="FFC000"/>
          </a:solidFill>
        </a:ln>
      </dsp:spPr>
      <dsp:style>
        <a:lnRef idx="1">
          <a:schemeClr val="accent4"/>
        </a:lnRef>
        <a:fillRef idx="1">
          <a:schemeClr val="lt1">
            <a:alpha val="40000"/>
          </a:schemeClr>
        </a:fillRef>
        <a:effectRef idx="0">
          <a:scrgbClr r="0" g="0" b="0"/>
        </a:effectRef>
        <a:fontRef idx="minor"/>
      </dsp:style>
      <dsp:txXfrm>
        <a:off x="2683492" y="0"/>
        <a:ext cx="3709871" cy="4364554"/>
      </dsp:txXfrm>
    </dsp:sp>
    <dsp:sp modelId="{B1140FCA-1AA0-4FE3-9FA4-BD05DDAE0997}">
      <dsp:nvSpPr>
        <dsp:cNvPr id="4" name="矩形 3"/>
        <dsp:cNvSpPr/>
      </dsp:nvSpPr>
      <dsp:spPr bwMode="white">
        <a:xfrm>
          <a:off x="2884328" y="381945"/>
          <a:ext cx="3338884" cy="2836960"/>
        </a:xfrm>
        <a:prstGeom prst="rect">
          <a:avLst/>
        </a:prstGeom>
      </dsp:spPr>
      <dsp:style>
        <a:lnRef idx="2">
          <a:schemeClr val="lt1"/>
        </a:lnRef>
        <a:fillRef idx="1">
          <a:schemeClr val="accent4">
            <a:tint val="50000"/>
          </a:schemeClr>
        </a:fillRef>
        <a:effectRef idx="0">
          <a:scrgbClr r="0" g="0" b="0"/>
        </a:effectRef>
        <a:fontRef idx="minor"/>
      </dsp:style>
      <dsp:txXfrm>
        <a:off x="2884328" y="381945"/>
        <a:ext cx="3338884" cy="2836960"/>
      </dsp:txXfrm>
    </dsp:sp>
    <dsp:sp modelId="{2F1B34FC-FF78-4F30-8D2C-DAB0A756F5B6}">
      <dsp:nvSpPr>
        <dsp:cNvPr id="5" name="矩形 4"/>
        <dsp:cNvSpPr/>
      </dsp:nvSpPr>
      <dsp:spPr bwMode="white">
        <a:xfrm>
          <a:off x="2868986" y="3547527"/>
          <a:ext cx="3338884" cy="741939"/>
        </a:xfrm>
        <a:prstGeom prst="rect">
          <a:avLst/>
        </a:prstGeom>
      </dsp:spPr>
      <dsp:style>
        <a:lnRef idx="2">
          <a:schemeClr val="lt1"/>
        </a:lnRef>
        <a:fillRef idx="1">
          <a:schemeClr val="accent4"/>
        </a:fillRef>
        <a:effectRef idx="0">
          <a:scrgbClr r="0" g="0" b="0"/>
        </a:effectRef>
        <a:fontRef idx="minor">
          <a:schemeClr val="lt1"/>
        </a:fontRef>
      </dsp:style>
      <dsp:txBody>
        <a:bodyPr anchor="ctr"/>
        <a:lstStyle>
          <a:lvl1pPr algn="ctr"/>
          <a:lvl2pPr algn="ctr"/>
          <a:lvl3pPr algn="ctr"/>
          <a:lvl4pPr algn="ctr"/>
          <a:lvl5pPr algn="ctr"/>
          <a:lvl6pPr algn="ctr"/>
          <a:lvl7pPr algn="ctr"/>
          <a:lvl8pPr algn="ctr"/>
          <a:lvl9pPr algn="ctr"/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zh-CN" altLang="en-US" sz="320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2868986" y="3547527"/>
        <a:ext cx="3338884" cy="741939"/>
      </dsp:txXfrm>
    </dsp:sp>
    <dsp:sp modelId="{E59E31D7-3A81-415C-912A-38EDD31265BB}">
      <dsp:nvSpPr>
        <dsp:cNvPr id="6" name="矩形 5"/>
        <dsp:cNvSpPr/>
      </dsp:nvSpPr>
      <dsp:spPr bwMode="white">
        <a:xfrm>
          <a:off x="2868986" y="3011542"/>
          <a:ext cx="3338884" cy="436490"/>
        </a:xfrm>
        <a:prstGeom prst="rect">
          <a:avLst/>
        </a:prstGeom>
      </dsp:spPr>
      <dsp:style>
        <a:lnRef idx="0">
          <a:schemeClr val="dk1">
            <a:alpha val="0"/>
          </a:schemeClr>
        </a:lnRef>
        <a:fillRef idx="0">
          <a:schemeClr val="lt1">
            <a:alpha val="0"/>
          </a:schemeClr>
        </a:fillRef>
        <a:effectRef idx="0">
          <a:scrgbClr r="0" g="0" b="0"/>
        </a:effectRef>
        <a:fontRef idx="minor"/>
      </dsp:style>
      <dsp:txBody>
        <a:bodyPr anchor="ctr"/>
        <a:lstStyle>
          <a:lvl1pPr algn="ctr"/>
          <a:lvl2pPr algn="ctr"/>
          <a:lvl3pPr algn="ctr"/>
          <a:lvl4pPr algn="ctr"/>
          <a:lvl5pPr algn="ctr"/>
          <a:lvl6pPr algn="ctr"/>
          <a:lvl7pPr algn="ctr"/>
          <a:lvl8pPr algn="ctr"/>
          <a:lvl9pPr algn="ctr"/>
        </a:lstStyle>
        <a:p>
          <a:pPr lvl="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endParaRPr lang="zh-CN" altLang="en-US" sz="20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2868986" y="3011542"/>
        <a:ext cx="3338884" cy="4364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aptionedPictures#1">
  <dgm:title val=""/>
  <dgm:desc val=""/>
  <dgm:catLst>
    <dgm:cat type="picture" pri="5000"/>
    <dgm:cat type="pictureconvert" pri="5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  <dgm:cxn modelId="90" srcId="0" destId="40" srcOrd="3" destOrd="0"/>
        <dgm:cxn modelId="42" srcId="40" destId="4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" op="equ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 val="1"/>
          <dgm:chPref val="1"/>
        </dgm:varLst>
        <dgm:alg type="composite">
          <dgm:param type="ar" val="0.85"/>
        </dgm:alg>
        <dgm:shape xmlns:r="http://schemas.openxmlformats.org/officeDocument/2006/relationships" r:blip="">
          <dgm:adjLst/>
        </dgm:shape>
        <dgm:constrLst>
          <dgm:constr type="l" for="ch" forName="Accent" refType="w" fact="0"/>
          <dgm:constr type="t" for="ch" forName="Accent" refType="h" fact="0"/>
          <dgm:constr type="w" for="ch" forName="Accent" refType="w"/>
          <dgm:constr type="h" for="ch" forName="Accent" refType="h"/>
          <dgm:constr type="l" for="ch" forName="Image" refType="w" fact="0.05"/>
          <dgm:constr type="t" for="ch" forName="Image" refType="h" fact="0.04"/>
          <dgm:constr type="w" for="ch" forName="Image" refType="w" fact="0.9"/>
          <dgm:constr type="h" for="ch" forName="Image" refType="h" fact="0.65"/>
          <dgm:constr type="l" for="ch" forName="ChildComposite" refType="w" fact="0.05"/>
          <dgm:constr type="t" for="ch" forName="ChildComposite" refType="h" fact="0.69"/>
          <dgm:constr type="w" for="ch" forName="ChildComposite" refType="w" fact="0.9"/>
          <dgm:constr type="h" for="ch" forName="ChildComposite" refType="h" fact="0.27"/>
        </dgm:constrLst>
        <dgm:layoutNode name="Accent" styleLbl="trAlignAcc1">
          <dgm:varLst>
            <dgm:chMax val="0"/>
            <dgm:chPref val="0"/>
          </dgm:varLst>
          <dgm:alg type="sp"/>
          <dgm:shape xmlns:r="http://schemas.openxmlformats.org/officeDocument/2006/relationships" type="rect" r:blip="">
            <dgm:adjLst/>
          </dgm:shape>
          <dgm:presOf/>
        </dgm:layoutNode>
        <dgm:layoutNode name="Image" styleLbl="alignImgPlace1">
          <dgm:varLst>
            <dgm:chMax val="0"/>
            <dgm:chPref val="0"/>
          </dgm:varLst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ChildComposite">
          <dgm:alg type="composite"/>
          <dgm:shape xmlns:r="http://schemas.openxmlformats.org/officeDocument/2006/relationships" r:blip="">
            <dgm:adjLst/>
          </dgm:shape>
          <dgm:choose name="Name4">
            <dgm:if name="Name5" axis="ch" ptType="node" func="cnt" op="gte" val="1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 fact="0.3704"/>
                <dgm:constr type="l" for="ch" forName="Child" refType="w" fact="0"/>
                <dgm:constr type="t" for="ch" forName="Child" refType="h" fact="0.3704"/>
                <dgm:constr type="w" for="ch" forName="Child" refType="w"/>
                <dgm:constr type="h" for="ch" forName="Child" refType="h" fact="0.6296"/>
              </dgm:constrLst>
            </dgm:if>
            <dgm:else name="Name6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/>
                <dgm:constr type="l" for="ch" forName="Child" refType="w" fact="0"/>
                <dgm:constr type="t" for="ch" forName="Child" refType="h" fact="0"/>
                <dgm:constr type="w" for="ch" forName="Child" refType="w" fact="0"/>
                <dgm:constr type="h" for="ch" forName="Child" refType="h" fact="0"/>
              </dgm:constrLst>
            </dgm:else>
          </dgm:choose>
          <dgm:layoutNode name="Child" styleLbl="node1">
            <dgm:varLst>
              <dgm:chMax val="0"/>
              <dgm:chPref val="0"/>
              <dgm:bulletEnabled val="1"/>
            </dgm:varLst>
            <dgm:choose name="Name7">
              <dgm:if name="Name8" axis="ch" ptType="node" func="cnt" op="gt" val="1">
                <dgm:alg type="tx">
                  <dgm:param type="parTxLTRAlign" val="l"/>
                  <dgm:param type="parTxRTLAlign" val="r"/>
                  <dgm:param type="txAnchorVertCh" val="mid"/>
                  <dgm:param type="txAnchorVert" val="mid"/>
                </dgm:alg>
              </dgm:if>
              <dgm:else name="Name9">
                <dgm:alg type="tx">
                  <dgm:param type="parTxLTRAlign" val="ctr"/>
                  <dgm:param type="parTxRTLAlign" val="ctr"/>
                  <dgm:param type="shpTxLTRAlignCh" val="l"/>
                  <dgm:param type="shpTxRTLAlignCh" val="r"/>
                  <dgm:param type="txAnchorVertCh" val="mid"/>
                  <dgm:param type="txAnchorVert" val="mid"/>
                </dgm:alg>
              </dgm:else>
            </dgm:choose>
            <dgm:choose name="Name10">
              <dgm:if name="Name11" axis="ch" ptType="node" func="cnt" op="gte" val="1">
                <dgm:shape xmlns:r="http://schemas.openxmlformats.org/officeDocument/2006/relationships" type="rect" r:blip="">
                  <dgm:adjLst/>
                </dgm:shape>
              </dgm:if>
              <dgm:else name="Name12">
                <dgm:shape xmlns:r="http://schemas.openxmlformats.org/officeDocument/2006/relationships" type="rect" r:blip="" hideGeom="1">
                  <dgm:adjLst/>
                </dgm:shape>
              </dgm:else>
            </dgm:choose>
            <dgm:choose name="Name13">
              <dgm:if name="Name14" axis="ch" ptType="node" func="cnt" op="gte" val="1">
                <dgm:presOf axis="des" ptType="node"/>
              </dgm:if>
              <dgm:else name="Name15">
                <dgm:presOf/>
              </dgm:else>
            </dgm:choose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Parent" styleLbl="revTx">
            <dgm:varLst>
              <dgm:chMax val="1"/>
              <dgm:chPref val="0"/>
              <dgm:bulletEnabled val="1"/>
            </dgm:varLst>
            <dgm:alg type="tx">
              <dgm:param type="shpTxLTRAlignCh" val="ctr"/>
              <dgm:param type="txAnchorVert" val="mid"/>
            </dgm:alg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CaptionedPictures#2">
  <dgm:title val=""/>
  <dgm:desc val=""/>
  <dgm:catLst>
    <dgm:cat type="picture" pri="5000"/>
    <dgm:cat type="pictureconvert" pri="5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  <dgm:cxn modelId="90" srcId="0" destId="40" srcOrd="3" destOrd="0"/>
        <dgm:cxn modelId="42" srcId="40" destId="4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" op="equ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 val="1"/>
          <dgm:chPref val="1"/>
        </dgm:varLst>
        <dgm:alg type="composite">
          <dgm:param type="ar" val="0.85"/>
        </dgm:alg>
        <dgm:shape xmlns:r="http://schemas.openxmlformats.org/officeDocument/2006/relationships" r:blip="">
          <dgm:adjLst/>
        </dgm:shape>
        <dgm:constrLst>
          <dgm:constr type="l" for="ch" forName="Accent" refType="w" fact="0"/>
          <dgm:constr type="t" for="ch" forName="Accent" refType="h" fact="0"/>
          <dgm:constr type="w" for="ch" forName="Accent" refType="w"/>
          <dgm:constr type="h" for="ch" forName="Accent" refType="h"/>
          <dgm:constr type="l" for="ch" forName="Image" refType="w" fact="0.05"/>
          <dgm:constr type="t" for="ch" forName="Image" refType="h" fact="0.04"/>
          <dgm:constr type="w" for="ch" forName="Image" refType="w" fact="0.9"/>
          <dgm:constr type="h" for="ch" forName="Image" refType="h" fact="0.65"/>
          <dgm:constr type="l" for="ch" forName="ChildComposite" refType="w" fact="0.05"/>
          <dgm:constr type="t" for="ch" forName="ChildComposite" refType="h" fact="0.69"/>
          <dgm:constr type="w" for="ch" forName="ChildComposite" refType="w" fact="0.9"/>
          <dgm:constr type="h" for="ch" forName="ChildComposite" refType="h" fact="0.27"/>
        </dgm:constrLst>
        <dgm:layoutNode name="Accent" styleLbl="trAlignAcc1">
          <dgm:varLst>
            <dgm:chMax val="0"/>
            <dgm:chPref val="0"/>
          </dgm:varLst>
          <dgm:alg type="sp"/>
          <dgm:shape xmlns:r="http://schemas.openxmlformats.org/officeDocument/2006/relationships" type="rect" r:blip="">
            <dgm:adjLst/>
          </dgm:shape>
          <dgm:presOf/>
        </dgm:layoutNode>
        <dgm:layoutNode name="Image" styleLbl="alignImgPlace1">
          <dgm:varLst>
            <dgm:chMax val="0"/>
            <dgm:chPref val="0"/>
          </dgm:varLst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ChildComposite">
          <dgm:alg type="composite"/>
          <dgm:shape xmlns:r="http://schemas.openxmlformats.org/officeDocument/2006/relationships" r:blip="">
            <dgm:adjLst/>
          </dgm:shape>
          <dgm:choose name="Name4">
            <dgm:if name="Name5" axis="ch" ptType="node" func="cnt" op="gte" val="1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 fact="0.3704"/>
                <dgm:constr type="l" for="ch" forName="Child" refType="w" fact="0"/>
                <dgm:constr type="t" for="ch" forName="Child" refType="h" fact="0.3704"/>
                <dgm:constr type="w" for="ch" forName="Child" refType="w"/>
                <dgm:constr type="h" for="ch" forName="Child" refType="h" fact="0.6296"/>
              </dgm:constrLst>
            </dgm:if>
            <dgm:else name="Name6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/>
                <dgm:constr type="l" for="ch" forName="Child" refType="w" fact="0"/>
                <dgm:constr type="t" for="ch" forName="Child" refType="h" fact="0"/>
                <dgm:constr type="w" for="ch" forName="Child" refType="w" fact="0"/>
                <dgm:constr type="h" for="ch" forName="Child" refType="h" fact="0"/>
              </dgm:constrLst>
            </dgm:else>
          </dgm:choose>
          <dgm:layoutNode name="Child" styleLbl="node1">
            <dgm:varLst>
              <dgm:chMax val="0"/>
              <dgm:chPref val="0"/>
              <dgm:bulletEnabled val="1"/>
            </dgm:varLst>
            <dgm:choose name="Name7">
              <dgm:if name="Name8" axis="ch" ptType="node" func="cnt" op="gt" val="1">
                <dgm:alg type="tx">
                  <dgm:param type="parTxLTRAlign" val="l"/>
                  <dgm:param type="parTxRTLAlign" val="r"/>
                  <dgm:param type="txAnchorVertCh" val="mid"/>
                  <dgm:param type="txAnchorVert" val="mid"/>
                </dgm:alg>
              </dgm:if>
              <dgm:else name="Name9">
                <dgm:alg type="tx">
                  <dgm:param type="parTxLTRAlign" val="ctr"/>
                  <dgm:param type="parTxRTLAlign" val="ctr"/>
                  <dgm:param type="shpTxLTRAlignCh" val="l"/>
                  <dgm:param type="shpTxRTLAlignCh" val="r"/>
                  <dgm:param type="txAnchorVertCh" val="mid"/>
                  <dgm:param type="txAnchorVert" val="mid"/>
                </dgm:alg>
              </dgm:else>
            </dgm:choose>
            <dgm:choose name="Name10">
              <dgm:if name="Name11" axis="ch" ptType="node" func="cnt" op="gte" val="1">
                <dgm:shape xmlns:r="http://schemas.openxmlformats.org/officeDocument/2006/relationships" type="rect" r:blip="">
                  <dgm:adjLst/>
                </dgm:shape>
              </dgm:if>
              <dgm:else name="Name12">
                <dgm:shape xmlns:r="http://schemas.openxmlformats.org/officeDocument/2006/relationships" type="rect" r:blip="" hideGeom="1">
                  <dgm:adjLst/>
                </dgm:shape>
              </dgm:else>
            </dgm:choose>
            <dgm:choose name="Name13">
              <dgm:if name="Name14" axis="ch" ptType="node" func="cnt" op="gte" val="1">
                <dgm:presOf axis="des" ptType="node"/>
              </dgm:if>
              <dgm:else name="Name15">
                <dgm:presOf/>
              </dgm:else>
            </dgm:choose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Parent" styleLbl="revTx">
            <dgm:varLst>
              <dgm:chMax val="1"/>
              <dgm:chPref val="0"/>
              <dgm:bulletEnabled val="1"/>
            </dgm:varLst>
            <dgm:alg type="tx">
              <dgm:param type="shpTxLTRAlignCh" val="ctr"/>
              <dgm:param type="txAnchorVert" val="mid"/>
            </dgm:alg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ED53A2-ABDD-4056-8CE6-B98700659FA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BF9B47-6DF8-4E1E-A7F4-FF1749D6F715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05ECC-05DB-4A25-8E6A-E61FCA6F561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56C03-FDBE-437B-B3E2-8C9625E28270}" type="slidenum">
              <a:rPr lang="zh-CN" altLang="en-US" smtClean="0"/>
            </a:fld>
            <a:endParaRPr lang="zh-CN" altLang="en-US"/>
          </a:p>
        </p:txBody>
      </p:sp>
      <p:pic>
        <p:nvPicPr>
          <p:cNvPr id="10" name="图片 1" descr="C:\Users\yujp\AppData\Local\Microsoft\Windows\INetCacheContent.Word\集团标.png"/>
          <p:cNvPicPr preferRelativeResize="0">
            <a:picLocks noChangeArrowheads="1"/>
          </p:cNvPicPr>
          <p:nvPr userDrawn="1"/>
        </p:nvPicPr>
        <p:blipFill>
          <a:blip r:embed="rId2" cstate="email"/>
          <a:stretch>
            <a:fillRect/>
          </a:stretch>
        </p:blipFill>
        <p:spPr bwMode="auto">
          <a:xfrm>
            <a:off x="9838267" y="190498"/>
            <a:ext cx="1879164" cy="254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图片 6" descr="bjj.jpg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05ECC-05DB-4A25-8E6A-E61FCA6F561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56C03-FDBE-437B-B3E2-8C9625E2827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05ECC-05DB-4A25-8E6A-E61FCA6F561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56C03-FDBE-437B-B3E2-8C9625E2827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6572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05ECC-05DB-4A25-8E6A-E61FCA6F561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56C03-FDBE-437B-B3E2-8C9625E2827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05ECC-05DB-4A25-8E6A-E61FCA6F561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56C03-FDBE-437B-B3E2-8C9625E2827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4032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05ECC-05DB-4A25-8E6A-E61FCA6F561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56C03-FDBE-437B-B3E2-8C9625E2827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05ECC-05DB-4A25-8E6A-E61FCA6F5619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56C03-FDBE-437B-B3E2-8C9625E2827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05ECC-05DB-4A25-8E6A-E61FCA6F561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56C03-FDBE-437B-B3E2-8C9625E2827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05ECC-05DB-4A25-8E6A-E61FCA6F5619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56C03-FDBE-437B-B3E2-8C9625E2827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05ECC-05DB-4A25-8E6A-E61FCA6F561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56C03-FDBE-437B-B3E2-8C9625E2827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05ECC-05DB-4A25-8E6A-E61FCA6F561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56C03-FDBE-437B-B3E2-8C9625E2827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image" Target="file:///D:\qq&#25991;&#20214;\712321467\Image\C2C\Image2\%7b75232B38-A165-1FB7-499C-2E1C792CACB5%7d.png" TargetMode="External"/><Relationship Id="rId14" Type="http://schemas.openxmlformats.org/officeDocument/2006/relationships/image" Target="../media/image4.png"/><Relationship Id="rId13" Type="http://schemas.openxmlformats.org/officeDocument/2006/relationships/image" Target="../media/image3.jpe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bj1.jpg"/>
          <p:cNvPicPr>
            <a:picLocks noChangeAspect="1"/>
          </p:cNvPicPr>
          <p:nvPr userDrawn="1"/>
        </p:nvPicPr>
        <p:blipFill>
          <a:blip r:embed="rId13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105ECC-05DB-4A25-8E6A-E61FCA6F561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56C03-FDBE-437B-B3E2-8C9625E28270}" type="slidenum">
              <a:rPr lang="zh-CN" altLang="en-US" smtClean="0"/>
            </a:fld>
            <a:endParaRPr lang="zh-CN" altLang="en-US"/>
          </a:p>
        </p:txBody>
      </p:sp>
      <p:sp>
        <p:nvSpPr>
          <p:cNvPr id="8" name="矩形: 圆角 7"/>
          <p:cNvSpPr/>
          <p:nvPr userDrawn="1"/>
        </p:nvSpPr>
        <p:spPr>
          <a:xfrm>
            <a:off x="435426" y="703950"/>
            <a:ext cx="11306629" cy="5775778"/>
          </a:xfrm>
          <a:prstGeom prst="roundRect">
            <a:avLst>
              <a:gd name="adj" fmla="val 9362"/>
            </a:avLst>
          </a:prstGeom>
          <a:solidFill>
            <a:schemeClr val="bg1">
              <a:alpha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4" name="图片 1073743875" descr="学科网 zxxk.com"/>
          <p:cNvPicPr>
            <a:picLocks noChangeAspect="1"/>
          </p:cNvPicPr>
          <p:nvPr/>
        </p:nvPicPr>
        <p:blipFill>
          <a:blip r:embed="rId14" r:link="rId15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tags" Target="../tags/tag1.xml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1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2.xml"/><Relationship Id="rId6" Type="http://schemas.openxmlformats.org/officeDocument/2006/relationships/tags" Target="../tags/tag8.xml"/><Relationship Id="rId5" Type="http://schemas.openxmlformats.org/officeDocument/2006/relationships/image" Target="../media/image14.png"/><Relationship Id="rId4" Type="http://schemas.openxmlformats.org/officeDocument/2006/relationships/image" Target="../media/image27.png"/><Relationship Id="rId3" Type="http://schemas.openxmlformats.org/officeDocument/2006/relationships/image" Target="../media/image28.jpe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9.xml"/><Relationship Id="rId2" Type="http://schemas.openxmlformats.org/officeDocument/2006/relationships/image" Target="../media/image14.png"/><Relationship Id="rId1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2.xml"/><Relationship Id="rId6" Type="http://schemas.openxmlformats.org/officeDocument/2006/relationships/tags" Target="../tags/tag10.xml"/><Relationship Id="rId5" Type="http://schemas.openxmlformats.org/officeDocument/2006/relationships/image" Target="../media/image14.png"/><Relationship Id="rId4" Type="http://schemas.openxmlformats.org/officeDocument/2006/relationships/image" Target="../media/image30.png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2.xml"/><Relationship Id="rId5" Type="http://schemas.openxmlformats.org/officeDocument/2006/relationships/tags" Target="../tags/tag11.xml"/><Relationship Id="rId4" Type="http://schemas.openxmlformats.org/officeDocument/2006/relationships/image" Target="../media/image14.png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2.xml"/><Relationship Id="rId5" Type="http://schemas.openxmlformats.org/officeDocument/2006/relationships/tags" Target="../tags/tag12.xml"/><Relationship Id="rId4" Type="http://schemas.openxmlformats.org/officeDocument/2006/relationships/image" Target="../media/image14.png"/><Relationship Id="rId3" Type="http://schemas.openxmlformats.org/officeDocument/2006/relationships/image" Target="../media/image29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tags" Target="../tags/tag2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2.jpeg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1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tags" Target="../tags/tag3.xml"/><Relationship Id="rId7" Type="http://schemas.openxmlformats.org/officeDocument/2006/relationships/image" Target="../media/image14.png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18.png"/><Relationship Id="rId3" Type="http://schemas.openxmlformats.org/officeDocument/2006/relationships/image" Target="../media/image13.jpeg"/><Relationship Id="rId2" Type="http://schemas.microsoft.com/office/2007/relationships/hdphoto" Target="../media/image17.wdp"/><Relationship Id="rId1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tags" Target="../tags/tag4.xml"/><Relationship Id="rId5" Type="http://schemas.openxmlformats.org/officeDocument/2006/relationships/image" Target="../media/image14.png"/><Relationship Id="rId4" Type="http://schemas.openxmlformats.org/officeDocument/2006/relationships/image" Target="../media/image18.png"/><Relationship Id="rId3" Type="http://schemas.openxmlformats.org/officeDocument/2006/relationships/image" Target="../media/image13.jpe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image" Target="../media/image20.png"/><Relationship Id="rId8" Type="http://schemas.openxmlformats.org/officeDocument/2006/relationships/image" Target="../media/image19.jpeg"/><Relationship Id="rId7" Type="http://schemas.microsoft.com/office/2007/relationships/diagramDrawing" Target="../diagrams/drawing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3" Type="http://schemas.openxmlformats.org/officeDocument/2006/relationships/diagramData" Target="../diagrams/data1.xml"/><Relationship Id="rId2" Type="http://schemas.openxmlformats.org/officeDocument/2006/relationships/image" Target="../media/image18.png"/><Relationship Id="rId15" Type="http://schemas.openxmlformats.org/officeDocument/2006/relationships/slideLayout" Target="../slideLayouts/slideLayout2.xml"/><Relationship Id="rId14" Type="http://schemas.openxmlformats.org/officeDocument/2006/relationships/tags" Target="../tags/tag5.xml"/><Relationship Id="rId13" Type="http://schemas.openxmlformats.org/officeDocument/2006/relationships/image" Target="../media/image14.png"/><Relationship Id="rId12" Type="http://schemas.openxmlformats.org/officeDocument/2006/relationships/image" Target="../media/image11.png"/><Relationship Id="rId11" Type="http://schemas.openxmlformats.org/officeDocument/2006/relationships/image" Target="../media/image10.png"/><Relationship Id="rId10" Type="http://schemas.openxmlformats.org/officeDocument/2006/relationships/image" Target="../media/image21.png"/><Relationship Id="rId1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9" Type="http://schemas.microsoft.com/office/2007/relationships/hdphoto" Target="../media/image23.wdp"/><Relationship Id="rId8" Type="http://schemas.openxmlformats.org/officeDocument/2006/relationships/image" Target="../media/image22.png"/><Relationship Id="rId7" Type="http://schemas.microsoft.com/office/2007/relationships/diagramDrawing" Target="../diagrams/drawing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Relationship Id="rId3" Type="http://schemas.openxmlformats.org/officeDocument/2006/relationships/diagramData" Target="../diagrams/data2.xml"/><Relationship Id="rId2" Type="http://schemas.openxmlformats.org/officeDocument/2006/relationships/image" Target="../media/image18.png"/><Relationship Id="rId17" Type="http://schemas.openxmlformats.org/officeDocument/2006/relationships/slideLayout" Target="../slideLayouts/slideLayout2.xml"/><Relationship Id="rId16" Type="http://schemas.openxmlformats.org/officeDocument/2006/relationships/tags" Target="../tags/tag6.xml"/><Relationship Id="rId15" Type="http://schemas.openxmlformats.org/officeDocument/2006/relationships/image" Target="../media/image14.png"/><Relationship Id="rId14" Type="http://schemas.openxmlformats.org/officeDocument/2006/relationships/image" Target="../media/image11.png"/><Relationship Id="rId13" Type="http://schemas.openxmlformats.org/officeDocument/2006/relationships/image" Target="../media/image10.png"/><Relationship Id="rId12" Type="http://schemas.microsoft.com/office/2007/relationships/hdphoto" Target="../media/image26.wdp"/><Relationship Id="rId11" Type="http://schemas.openxmlformats.org/officeDocument/2006/relationships/image" Target="../media/image25.png"/><Relationship Id="rId10" Type="http://schemas.openxmlformats.org/officeDocument/2006/relationships/image" Target="../media/image24.jpeg"/><Relationship Id="rId1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1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tags" Target="../tags/tag7.xml"/><Relationship Id="rId4" Type="http://schemas.openxmlformats.org/officeDocument/2006/relationships/image" Target="../media/image14.png"/><Relationship Id="rId3" Type="http://schemas.openxmlformats.org/officeDocument/2006/relationships/image" Target="../media/image27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1930400" y="1879661"/>
            <a:ext cx="10261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cap="all" dirty="0">
                <a:ln w="9000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rgbClr val="447128"/>
                </a:solidFill>
                <a:effectLst>
                  <a:reflection blurRad="12700" stA="28000" endPos="45000" dist="1000" dir="5400000" sy="-100000" algn="bl" rotWithShape="0"/>
                </a:effectLst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什</a:t>
            </a:r>
            <a:r>
              <a:rPr lang="zh-CN" altLang="en-US" sz="8000" cap="all" dirty="0" smtClean="0">
                <a:ln w="9000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rgbClr val="447128"/>
                </a:solidFill>
                <a:effectLst>
                  <a:reflection blurRad="12700" stA="28000" endPos="45000" dist="1000" dir="5400000" sy="-100000" algn="bl" rotWithShape="0"/>
                </a:effectLst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么是周长</a:t>
            </a:r>
            <a:endParaRPr lang="zh-CN" altLang="en-US" sz="8000" cap="all" dirty="0">
              <a:ln w="9000" cmpd="sng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rgbClr val="447128"/>
              </a:solidFill>
              <a:effectLst>
                <a:reflection blurRad="12700" stA="28000" endPos="45000" dist="1000" dir="5400000" sy="-100000" algn="bl" rotWithShape="0"/>
              </a:effectLst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3499" y="2708494"/>
            <a:ext cx="956734" cy="993967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3714574"/>
            <a:ext cx="2887134" cy="2999493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226733" y="5601566"/>
            <a:ext cx="956734" cy="993967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411710" y="5277959"/>
            <a:ext cx="618066" cy="642118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-67734" y="5578044"/>
            <a:ext cx="1295400" cy="1345812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14697"/>
    </mc:Choice>
    <mc:Fallback>
      <p:transition advTm="1469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44900" y="1375076"/>
            <a:ext cx="4116464" cy="4132800"/>
          </a:xfrm>
          <a:prstGeom prst="rect">
            <a:avLst/>
          </a:prstGeom>
        </p:spPr>
      </p:pic>
      <p:sp>
        <p:nvSpPr>
          <p:cNvPr id="22" name="Freeform 5"/>
          <p:cNvSpPr/>
          <p:nvPr/>
        </p:nvSpPr>
        <p:spPr bwMode="auto">
          <a:xfrm>
            <a:off x="6528173" y="714285"/>
            <a:ext cx="835630" cy="5759899"/>
          </a:xfrm>
          <a:custGeom>
            <a:avLst/>
            <a:gdLst>
              <a:gd name="T0" fmla="*/ 0 w 1049"/>
              <a:gd name="T1" fmla="*/ 0 h 7451"/>
              <a:gd name="T2" fmla="*/ 1049 w 1049"/>
              <a:gd name="T3" fmla="*/ 3726 h 7451"/>
              <a:gd name="T4" fmla="*/ 0 w 1049"/>
              <a:gd name="T5" fmla="*/ 7451 h 74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49" h="7451">
                <a:moveTo>
                  <a:pt x="0" y="0"/>
                </a:moveTo>
                <a:cubicBezTo>
                  <a:pt x="665" y="1085"/>
                  <a:pt x="1049" y="2360"/>
                  <a:pt x="1049" y="3726"/>
                </a:cubicBezTo>
                <a:cubicBezTo>
                  <a:pt x="1049" y="5091"/>
                  <a:pt x="665" y="6367"/>
                  <a:pt x="0" y="7451"/>
                </a:cubicBezTo>
              </a:path>
            </a:pathLst>
          </a:custGeom>
          <a:noFill/>
          <a:ln w="10" cap="flat">
            <a:solidFill>
              <a:schemeClr val="bg1">
                <a:lumMod val="65000"/>
              </a:schemeClr>
            </a:solidFill>
            <a:prstDash val="dash"/>
            <a:miter lim="800000"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/>
          </a:p>
        </p:txBody>
      </p:sp>
      <p:grpSp>
        <p:nvGrpSpPr>
          <p:cNvPr id="23" name="组合 148"/>
          <p:cNvGrpSpPr/>
          <p:nvPr/>
        </p:nvGrpSpPr>
        <p:grpSpPr>
          <a:xfrm>
            <a:off x="6630049" y="1260130"/>
            <a:ext cx="3367013" cy="717881"/>
            <a:chOff x="4474669" y="670090"/>
            <a:chExt cx="4489352" cy="957175"/>
          </a:xfrm>
        </p:grpSpPr>
        <p:grpSp>
          <p:nvGrpSpPr>
            <p:cNvPr id="24" name="组合 149"/>
            <p:cNvGrpSpPr/>
            <p:nvPr/>
          </p:nvGrpSpPr>
          <p:grpSpPr>
            <a:xfrm>
              <a:off x="4474669" y="706337"/>
              <a:ext cx="919067" cy="920928"/>
              <a:chOff x="4373071" y="706337"/>
              <a:chExt cx="919067" cy="920928"/>
            </a:xfrm>
          </p:grpSpPr>
          <p:sp>
            <p:nvSpPr>
              <p:cNvPr id="27" name="任意多边形 82"/>
              <p:cNvSpPr/>
              <p:nvPr/>
            </p:nvSpPr>
            <p:spPr bwMode="auto">
              <a:xfrm rot="3738964">
                <a:off x="4372141" y="707267"/>
                <a:ext cx="920928" cy="919067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solidFill>
                <a:srgbClr val="198BE7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kern="0">
                  <a:solidFill>
                    <a:srgbClr val="FFFFFF"/>
                  </a:solidFill>
                  <a:latin typeface="Arial" panose="020B0604020202020204"/>
                  <a:ea typeface="宋体" panose="02010600030101010101" pitchFamily="2" charset="-122"/>
                </a:endParaRPr>
              </a:p>
            </p:txBody>
          </p:sp>
          <p:sp>
            <p:nvSpPr>
              <p:cNvPr id="28" name="TextBox 153"/>
              <p:cNvSpPr txBox="1"/>
              <p:nvPr/>
            </p:nvSpPr>
            <p:spPr>
              <a:xfrm>
                <a:off x="4576739" y="770725"/>
                <a:ext cx="567090" cy="77970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lvl="1"/>
                <a:r>
                  <a:rPr lang="en-US" altLang="zh-CN" sz="3200" spc="225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</a:t>
                </a:r>
                <a:endParaRPr lang="zh-CN" altLang="en-US" sz="3200" spc="225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6" name="矩形 39"/>
            <p:cNvSpPr>
              <a:spLocks noChangeArrowheads="1"/>
            </p:cNvSpPr>
            <p:nvPr/>
          </p:nvSpPr>
          <p:spPr bwMode="auto">
            <a:xfrm>
              <a:off x="5564720" y="670090"/>
              <a:ext cx="3399301" cy="77474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  <a:spcBef>
                  <a:spcPts val="750"/>
                </a:spcBef>
              </a:pPr>
              <a:r>
                <a:rPr lang="en-US" altLang="zh-CN" sz="2400" b="1">
                  <a:solidFill>
                    <a:srgbClr val="159FE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【 </a:t>
              </a:r>
              <a:r>
                <a:rPr lang="zh-CN" altLang="en-US" sz="2400" b="1">
                  <a:solidFill>
                    <a:srgbClr val="159FE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知识精讲</a:t>
              </a:r>
              <a:r>
                <a:rPr lang="en-US" altLang="zh-CN" sz="2400" b="1">
                  <a:solidFill>
                    <a:srgbClr val="159FE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】</a:t>
              </a:r>
              <a:endParaRPr lang="zh-CN" altLang="en-US" sz="2400" b="1">
                <a:solidFill>
                  <a:srgbClr val="159FE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endParaRPr>
            </a:p>
          </p:txBody>
        </p:sp>
      </p:grpSp>
      <p:grpSp>
        <p:nvGrpSpPr>
          <p:cNvPr id="29" name="组合 154"/>
          <p:cNvGrpSpPr/>
          <p:nvPr/>
        </p:nvGrpSpPr>
        <p:grpSpPr>
          <a:xfrm>
            <a:off x="6636857" y="4864309"/>
            <a:ext cx="3360124" cy="745847"/>
            <a:chOff x="4483855" y="670090"/>
            <a:chExt cx="4480166" cy="994463"/>
          </a:xfrm>
        </p:grpSpPr>
        <p:grpSp>
          <p:nvGrpSpPr>
            <p:cNvPr id="30" name="组合 155"/>
            <p:cNvGrpSpPr/>
            <p:nvPr/>
          </p:nvGrpSpPr>
          <p:grpSpPr>
            <a:xfrm>
              <a:off x="4483855" y="691175"/>
              <a:ext cx="971411" cy="973378"/>
              <a:chOff x="4382257" y="691175"/>
              <a:chExt cx="971411" cy="973378"/>
            </a:xfrm>
          </p:grpSpPr>
          <p:sp>
            <p:nvSpPr>
              <p:cNvPr id="33" name="任意多边形 82"/>
              <p:cNvSpPr/>
              <p:nvPr/>
            </p:nvSpPr>
            <p:spPr bwMode="auto">
              <a:xfrm rot="3738964">
                <a:off x="4381274" y="692158"/>
                <a:ext cx="973378" cy="971411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solidFill>
                <a:srgbClr val="14A53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kern="0">
                  <a:solidFill>
                    <a:srgbClr val="FFFFFF"/>
                  </a:solidFill>
                  <a:latin typeface="Arial" panose="020B0604020202020204"/>
                  <a:ea typeface="宋体" panose="02010600030101010101" pitchFamily="2" charset="-122"/>
                </a:endParaRPr>
              </a:p>
            </p:txBody>
          </p:sp>
          <p:sp>
            <p:nvSpPr>
              <p:cNvPr id="34" name="TextBox 159"/>
              <p:cNvSpPr txBox="1"/>
              <p:nvPr/>
            </p:nvSpPr>
            <p:spPr>
              <a:xfrm>
                <a:off x="4587002" y="791250"/>
                <a:ext cx="567090" cy="77970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lvl="1"/>
                <a:r>
                  <a:rPr lang="en-US" altLang="zh-CN" sz="3200" spc="225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4</a:t>
                </a:r>
                <a:endParaRPr lang="zh-CN" altLang="en-US" sz="3200" spc="225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32" name="矩形 39"/>
            <p:cNvSpPr>
              <a:spLocks noChangeArrowheads="1"/>
            </p:cNvSpPr>
            <p:nvPr/>
          </p:nvSpPr>
          <p:spPr bwMode="auto">
            <a:xfrm>
              <a:off x="5602802" y="670090"/>
              <a:ext cx="3361219" cy="82073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  <a:spcBef>
                  <a:spcPts val="750"/>
                </a:spcBef>
              </a:pPr>
              <a:r>
                <a:rPr lang="en-US" altLang="zh-CN" sz="2400" b="1">
                  <a:solidFill>
                    <a:srgbClr val="14A5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【</a:t>
              </a:r>
              <a:r>
                <a:rPr lang="zh-CN" altLang="en-US" sz="2400" b="1">
                  <a:solidFill>
                    <a:srgbClr val="14A5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典型例题</a:t>
              </a:r>
              <a:r>
                <a:rPr lang="en-US" altLang="zh-CN" sz="2400" b="1">
                  <a:solidFill>
                    <a:srgbClr val="14A5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】</a:t>
              </a:r>
              <a:endParaRPr lang="zh-CN" altLang="en-US" sz="2400" b="1">
                <a:solidFill>
                  <a:srgbClr val="14A5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endParaRPr>
            </a:p>
          </p:txBody>
        </p:sp>
      </p:grpSp>
      <p:grpSp>
        <p:nvGrpSpPr>
          <p:cNvPr id="35" name="组合 160"/>
          <p:cNvGrpSpPr/>
          <p:nvPr/>
        </p:nvGrpSpPr>
        <p:grpSpPr>
          <a:xfrm>
            <a:off x="6911709" y="2424751"/>
            <a:ext cx="3360644" cy="743730"/>
            <a:chOff x="4483160" y="670090"/>
            <a:chExt cx="4480860" cy="991640"/>
          </a:xfrm>
        </p:grpSpPr>
        <p:grpSp>
          <p:nvGrpSpPr>
            <p:cNvPr id="36" name="组合 161"/>
            <p:cNvGrpSpPr/>
            <p:nvPr/>
          </p:nvGrpSpPr>
          <p:grpSpPr>
            <a:xfrm>
              <a:off x="4483160" y="692322"/>
              <a:ext cx="967448" cy="969408"/>
              <a:chOff x="4381562" y="692322"/>
              <a:chExt cx="967448" cy="969408"/>
            </a:xfrm>
          </p:grpSpPr>
          <p:sp>
            <p:nvSpPr>
              <p:cNvPr id="39" name="任意多边形 82"/>
              <p:cNvSpPr/>
              <p:nvPr/>
            </p:nvSpPr>
            <p:spPr bwMode="auto">
              <a:xfrm rot="3738964">
                <a:off x="4380582" y="693302"/>
                <a:ext cx="969408" cy="967448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solidFill>
                <a:srgbClr val="FEB40B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kern="0">
                  <a:solidFill>
                    <a:srgbClr val="FFFFFF"/>
                  </a:solidFill>
                  <a:latin typeface="Arial" panose="020B0604020202020204"/>
                  <a:ea typeface="宋体" panose="02010600030101010101" pitchFamily="2" charset="-122"/>
                </a:endParaRPr>
              </a:p>
            </p:txBody>
          </p:sp>
          <p:sp>
            <p:nvSpPr>
              <p:cNvPr id="40" name="TextBox 165"/>
              <p:cNvSpPr txBox="1"/>
              <p:nvPr/>
            </p:nvSpPr>
            <p:spPr>
              <a:xfrm>
                <a:off x="4607527" y="770725"/>
                <a:ext cx="567089" cy="77970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lvl="1"/>
                <a:r>
                  <a:rPr lang="en-US" altLang="zh-CN" sz="3200" spc="225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</a:t>
                </a:r>
                <a:endParaRPr lang="zh-CN" altLang="en-US" sz="3200" spc="225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38" name="矩形 39"/>
            <p:cNvSpPr>
              <a:spLocks noChangeArrowheads="1"/>
            </p:cNvSpPr>
            <p:nvPr/>
          </p:nvSpPr>
          <p:spPr bwMode="auto">
            <a:xfrm>
              <a:off x="5656403" y="670090"/>
              <a:ext cx="3307617" cy="82073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  <a:spcBef>
                  <a:spcPts val="750"/>
                </a:spcBef>
              </a:pPr>
              <a:r>
                <a:rPr lang="en-US" altLang="zh-CN" sz="2400" b="1">
                  <a:solidFill>
                    <a:srgbClr val="FEB40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【 </a:t>
              </a:r>
              <a:r>
                <a:rPr lang="zh-CN" altLang="en-US" sz="2400" b="1">
                  <a:solidFill>
                    <a:srgbClr val="FEB40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名师点睛 </a:t>
              </a:r>
              <a:r>
                <a:rPr lang="en-US" altLang="zh-CN" sz="2400" b="1">
                  <a:solidFill>
                    <a:srgbClr val="FEB40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】</a:t>
              </a:r>
              <a:endParaRPr lang="zh-CN" altLang="en-US" sz="2400" b="1">
                <a:solidFill>
                  <a:srgbClr val="FEB40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endParaRPr>
            </a:p>
          </p:txBody>
        </p:sp>
      </p:grpSp>
      <p:grpSp>
        <p:nvGrpSpPr>
          <p:cNvPr id="41" name="组合 166"/>
          <p:cNvGrpSpPr/>
          <p:nvPr/>
        </p:nvGrpSpPr>
        <p:grpSpPr>
          <a:xfrm>
            <a:off x="6918175" y="3665738"/>
            <a:ext cx="3358372" cy="752951"/>
            <a:chOff x="4486190" y="670090"/>
            <a:chExt cx="4477830" cy="1003935"/>
          </a:xfrm>
        </p:grpSpPr>
        <p:grpSp>
          <p:nvGrpSpPr>
            <p:cNvPr id="42" name="组合 167"/>
            <p:cNvGrpSpPr/>
            <p:nvPr/>
          </p:nvGrpSpPr>
          <p:grpSpPr>
            <a:xfrm>
              <a:off x="4486190" y="687323"/>
              <a:ext cx="984708" cy="986702"/>
              <a:chOff x="4384592" y="687323"/>
              <a:chExt cx="984708" cy="986702"/>
            </a:xfrm>
          </p:grpSpPr>
          <p:sp>
            <p:nvSpPr>
              <p:cNvPr id="45" name="任意多边形 82"/>
              <p:cNvSpPr/>
              <p:nvPr/>
            </p:nvSpPr>
            <p:spPr bwMode="auto">
              <a:xfrm rot="3738964">
                <a:off x="4383595" y="688320"/>
                <a:ext cx="986702" cy="984708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solidFill>
                <a:srgbClr val="F7000B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kern="0">
                  <a:solidFill>
                    <a:srgbClr val="FFFFFF"/>
                  </a:solidFill>
                  <a:latin typeface="Arial" panose="020B0604020202020204"/>
                  <a:ea typeface="宋体" panose="02010600030101010101" pitchFamily="2" charset="-122"/>
                </a:endParaRPr>
              </a:p>
            </p:txBody>
          </p:sp>
          <p:sp>
            <p:nvSpPr>
              <p:cNvPr id="46" name="TextBox 171"/>
              <p:cNvSpPr txBox="1"/>
              <p:nvPr/>
            </p:nvSpPr>
            <p:spPr>
              <a:xfrm>
                <a:off x="4607528" y="791250"/>
                <a:ext cx="567089" cy="77970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lvl="1"/>
                <a:r>
                  <a:rPr lang="en-US" altLang="zh-CN" sz="3200" spc="225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3</a:t>
                </a:r>
                <a:endParaRPr lang="zh-CN" altLang="en-US" sz="3200" spc="225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4" name="矩形 39"/>
            <p:cNvSpPr>
              <a:spLocks noChangeArrowheads="1"/>
            </p:cNvSpPr>
            <p:nvPr/>
          </p:nvSpPr>
          <p:spPr bwMode="auto">
            <a:xfrm>
              <a:off x="5619000" y="670090"/>
              <a:ext cx="3345020" cy="82073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  <a:spcBef>
                  <a:spcPts val="750"/>
                </a:spcBef>
              </a:pPr>
              <a:r>
                <a:rPr lang="en-US" altLang="zh-CN" sz="2400" b="1">
                  <a:solidFill>
                    <a:srgbClr val="FB000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【 </a:t>
              </a:r>
              <a:r>
                <a:rPr lang="zh-CN" altLang="en-US" sz="2400" b="1">
                  <a:solidFill>
                    <a:srgbClr val="FB000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易错易误点 </a:t>
              </a:r>
              <a:r>
                <a:rPr lang="en-US" altLang="zh-CN" sz="2400" b="1">
                  <a:solidFill>
                    <a:srgbClr val="FB000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】</a:t>
              </a:r>
              <a:endParaRPr lang="zh-CN" altLang="en-US" sz="2400" b="1">
                <a:solidFill>
                  <a:srgbClr val="FB000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endParaRPr>
            </a:p>
          </p:txBody>
        </p:sp>
      </p:grpSp>
      <p:sp>
        <p:nvSpPr>
          <p:cNvPr id="48" name="TextBox 33"/>
          <p:cNvSpPr txBox="1"/>
          <p:nvPr/>
        </p:nvSpPr>
        <p:spPr>
          <a:xfrm rot="19800000">
            <a:off x="1511123" y="1506251"/>
            <a:ext cx="19085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200" b="1" spc="-150">
                <a:ln w="9525">
                  <a:noFill/>
                </a:ln>
                <a:solidFill>
                  <a:srgbClr val="FF0000"/>
                </a:solidFill>
                <a:effectLst>
                  <a:outerShdw blurRad="50800" dist="38100" dir="5400000" algn="t" rotWithShape="0">
                    <a:schemeClr val="bg1">
                      <a:alpha val="69000"/>
                    </a:schemeClr>
                  </a:outerShdw>
                </a:effectLst>
                <a:latin typeface="方正卡通简体" pitchFamily="65" charset="-122"/>
                <a:ea typeface="方正卡通简体" pitchFamily="65" charset="-122"/>
              </a:rPr>
              <a:t>易错</a:t>
            </a:r>
            <a:endParaRPr lang="en-US" altLang="zh-CN" sz="3200" b="1" spc="-150">
              <a:ln w="9525">
                <a:noFill/>
              </a:ln>
              <a:solidFill>
                <a:srgbClr val="FF0000"/>
              </a:solidFill>
              <a:effectLst>
                <a:outerShdw blurRad="50800" dist="38100" dir="5400000" algn="t" rotWithShape="0">
                  <a:schemeClr val="bg1">
                    <a:alpha val="69000"/>
                  </a:schemeClr>
                </a:outerShdw>
              </a:effectLst>
              <a:latin typeface="方正卡通简体" pitchFamily="65" charset="-122"/>
              <a:ea typeface="方正卡通简体" pitchFamily="65" charset="-122"/>
            </a:endParaRPr>
          </a:p>
          <a:p>
            <a:pPr algn="l"/>
            <a:r>
              <a:rPr lang="zh-CN" altLang="en-US" sz="3200" b="1" spc="-150">
                <a:ln w="9525">
                  <a:noFill/>
                </a:ln>
                <a:solidFill>
                  <a:srgbClr val="FF0000"/>
                </a:solidFill>
                <a:effectLst>
                  <a:outerShdw blurRad="50800" dist="38100" dir="5400000" algn="t" rotWithShape="0">
                    <a:schemeClr val="bg1">
                      <a:alpha val="69000"/>
                    </a:schemeClr>
                  </a:outerShdw>
                </a:effectLst>
                <a:latin typeface="方正卡通简体" pitchFamily="65" charset="-122"/>
                <a:ea typeface="方正卡通简体" pitchFamily="65" charset="-122"/>
              </a:rPr>
              <a:t>易误点</a:t>
            </a:r>
            <a:endParaRPr lang="zh-CN" altLang="en-US" sz="3200" b="1" spc="-150">
              <a:ln w="9525">
                <a:noFill/>
              </a:ln>
              <a:solidFill>
                <a:srgbClr val="FF0000"/>
              </a:solidFill>
              <a:effectLst>
                <a:outerShdw blurRad="50800" dist="38100" dir="5400000" algn="t" rotWithShape="0">
                  <a:schemeClr val="bg1">
                    <a:alpha val="69000"/>
                  </a:schemeClr>
                </a:outerShdw>
              </a:effectLst>
              <a:latin typeface="方正卡通简体" pitchFamily="65" charset="-122"/>
              <a:ea typeface="方正卡通简体" pitchFamily="65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7637145" y="-22860"/>
            <a:ext cx="4610100" cy="50609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4545"/>
    </mc:Choice>
    <mc:Fallback>
      <p:transition advTm="454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4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7028949" y="2975436"/>
            <a:ext cx="1436417" cy="720000"/>
            <a:chOff x="2868281" y="2549864"/>
            <a:chExt cx="1436417" cy="720000"/>
          </a:xfrm>
        </p:grpSpPr>
        <p:sp>
          <p:nvSpPr>
            <p:cNvPr id="3" name="矩形 2"/>
            <p:cNvSpPr/>
            <p:nvPr/>
          </p:nvSpPr>
          <p:spPr>
            <a:xfrm>
              <a:off x="2868281" y="2549864"/>
              <a:ext cx="720000" cy="72000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>
              <a:off x="3584698" y="2549864"/>
              <a:ext cx="720000" cy="72000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22" name="直接连接符 21"/>
          <p:cNvCxnSpPr/>
          <p:nvPr/>
        </p:nvCxnSpPr>
        <p:spPr>
          <a:xfrm flipV="1">
            <a:off x="7742228" y="2970299"/>
            <a:ext cx="729000" cy="5137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600537" y="7458"/>
            <a:ext cx="2653652" cy="583205"/>
          </a:xfrm>
          <a:prstGeom prst="rect">
            <a:avLst/>
          </a:prstGeom>
        </p:spPr>
        <p:txBody>
          <a:bodyPr wrap="square" lIns="86683" tIns="43341" rIns="86683" bIns="43341">
            <a:spAutoFit/>
          </a:bodyPr>
          <a:lstStyle/>
          <a:p>
            <a:pPr algn="ctr"/>
            <a:r>
              <a:rPr lang="zh-CN" altLang="en-US" sz="3600" b="1" spc="50" dirty="0">
                <a:ln w="12700" cmpd="sng">
                  <a:solidFill>
                    <a:srgbClr val="FB0006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rgbClr val="FB0006">
                      <a:alpha val="30000"/>
                    </a:srgbClr>
                  </a:glow>
                </a:effectLst>
                <a:latin typeface="隶书" panose="02010509060101010101" pitchFamily="49" charset="-122"/>
                <a:ea typeface="隶书" panose="02010509060101010101" pitchFamily="49" charset="-122"/>
                <a:cs typeface="+mn-ea"/>
                <a:sym typeface="+mn-lt"/>
              </a:rPr>
              <a:t>易错易误点</a:t>
            </a:r>
            <a:endParaRPr lang="zh-CN" altLang="en-US" sz="3600" b="1" spc="50" dirty="0">
              <a:ln w="12700" cmpd="sng">
                <a:solidFill>
                  <a:srgbClr val="FB0006"/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rgbClr val="FB0006">
                    <a:alpha val="30000"/>
                  </a:srgbClr>
                </a:glow>
              </a:effectLst>
              <a:latin typeface="隶书" panose="02010509060101010101" pitchFamily="49" charset="-122"/>
              <a:ea typeface="隶书" panose="02010509060101010101" pitchFamily="49" charset="-122"/>
              <a:cs typeface="+mn-ea"/>
              <a:sym typeface="+mn-lt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234283" y="226412"/>
            <a:ext cx="338668" cy="351848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344350" y="87651"/>
            <a:ext cx="508000" cy="527770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945482" y="226411"/>
            <a:ext cx="338668" cy="351848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flipH="1">
            <a:off x="1302767" y="4295069"/>
            <a:ext cx="1638933" cy="2317111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2306602" y="1545884"/>
            <a:ext cx="82545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</a:rPr>
              <a:t>用 </a:t>
            </a:r>
            <a:r>
              <a:rPr lang="en-US" altLang="zh-CN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</a:rPr>
              <a:t>个边长为 </a:t>
            </a:r>
            <a:r>
              <a:rPr lang="en-US" altLang="zh-CN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</a:rPr>
              <a:t>厘米的小正方形拼成一个长方形（如下图），拼成的长方形的周长是多少厘米？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</a:endParaRPr>
          </a:p>
        </p:txBody>
      </p:sp>
      <p:sp>
        <p:nvSpPr>
          <p:cNvPr id="49" name="TextBox 27"/>
          <p:cNvSpPr txBox="1"/>
          <p:nvPr/>
        </p:nvSpPr>
        <p:spPr>
          <a:xfrm>
            <a:off x="3761167" y="4714961"/>
            <a:ext cx="602756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2800">
                <a:solidFill>
                  <a:srgbClr val="0000F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en-US" altLang="zh-CN" sz="2400">
                <a:solidFill>
                  <a:srgbClr val="0000F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altLang="en-US" sz="2400">
                <a:solidFill>
                  <a:srgbClr val="0000F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个正方形的周长为 </a:t>
            </a:r>
            <a:r>
              <a:rPr lang="en-US" altLang="zh-CN" sz="2800">
                <a:solidFill>
                  <a:srgbClr val="0000F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800">
                <a:solidFill>
                  <a:srgbClr val="0000F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4</a:t>
            </a:r>
            <a:r>
              <a:rPr lang="zh-CN" altLang="en-US" sz="280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z="2800">
                <a:solidFill>
                  <a:srgbClr val="0000F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8</a:t>
            </a:r>
            <a:r>
              <a:rPr lang="zh-CN" altLang="en-US" sz="2400">
                <a:solidFill>
                  <a:srgbClr val="0000F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（厘米），</a:t>
            </a:r>
            <a:endParaRPr lang="en-US" altLang="zh-CN" sz="2400">
              <a:solidFill>
                <a:srgbClr val="0000FF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2" name="圆角矩形标注 11"/>
          <p:cNvSpPr/>
          <p:nvPr/>
        </p:nvSpPr>
        <p:spPr>
          <a:xfrm>
            <a:off x="3529315" y="4714845"/>
            <a:ext cx="6111012" cy="1427325"/>
          </a:xfrm>
          <a:prstGeom prst="wedgeRoundRectCallout">
            <a:avLst>
              <a:gd name="adj1" fmla="val -59942"/>
              <a:gd name="adj2" fmla="val -13023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extBox 27"/>
          <p:cNvSpPr txBox="1"/>
          <p:nvPr/>
        </p:nvSpPr>
        <p:spPr>
          <a:xfrm>
            <a:off x="3761168" y="5323207"/>
            <a:ext cx="58791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2400">
                <a:solidFill>
                  <a:srgbClr val="0000F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 </a:t>
            </a:r>
            <a:r>
              <a:rPr lang="zh-CN" altLang="en-US" sz="2400">
                <a:solidFill>
                  <a:srgbClr val="0000F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个正方形拼成的长方形周长就是 </a:t>
            </a:r>
            <a:r>
              <a:rPr lang="en-US" altLang="zh-CN" sz="2400">
                <a:solidFill>
                  <a:srgbClr val="0000F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16 </a:t>
            </a:r>
            <a:r>
              <a:rPr lang="zh-CN" altLang="en-US" sz="2400">
                <a:solidFill>
                  <a:srgbClr val="0000F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厘米。</a:t>
            </a:r>
            <a:endParaRPr lang="en-US" altLang="zh-CN" sz="2400">
              <a:solidFill>
                <a:srgbClr val="0000FF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9027906" y="4727872"/>
            <a:ext cx="137324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×</a:t>
            </a:r>
            <a:endParaRPr lang="zh-CN" altLang="en-US" sz="8800">
              <a:solidFill>
                <a:srgbClr val="FF0000"/>
              </a:solidFill>
              <a:latin typeface="+mn-ea"/>
              <a:cs typeface="Times New Roman" panose="02020603050405020304" pitchFamily="18" charset="0"/>
            </a:endParaRPr>
          </a:p>
        </p:txBody>
      </p:sp>
      <p:cxnSp>
        <p:nvCxnSpPr>
          <p:cNvPr id="38" name="直接连接符 37"/>
          <p:cNvCxnSpPr/>
          <p:nvPr/>
        </p:nvCxnSpPr>
        <p:spPr>
          <a:xfrm flipH="1">
            <a:off x="7749191" y="2970163"/>
            <a:ext cx="0" cy="717274"/>
          </a:xfrm>
          <a:prstGeom prst="line">
            <a:avLst/>
          </a:prstGeom>
          <a:ln w="317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>
            <a:off x="7028949" y="2970299"/>
            <a:ext cx="728555" cy="5137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 flipH="1">
            <a:off x="8469022" y="2970163"/>
            <a:ext cx="0" cy="725273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7730504" y="3693869"/>
            <a:ext cx="750007" cy="58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7019504" y="3690299"/>
            <a:ext cx="714193" cy="6143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>
            <a:off x="7024451" y="2963750"/>
            <a:ext cx="3654" cy="72898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矩形 33"/>
          <p:cNvSpPr/>
          <p:nvPr/>
        </p:nvSpPr>
        <p:spPr>
          <a:xfrm>
            <a:off x="3687871" y="2963730"/>
            <a:ext cx="720000" cy="720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4668064" y="2963730"/>
            <a:ext cx="720000" cy="720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2" name="直接箭头连接符 31"/>
          <p:cNvCxnSpPr/>
          <p:nvPr/>
        </p:nvCxnSpPr>
        <p:spPr>
          <a:xfrm>
            <a:off x="5781803" y="3303659"/>
            <a:ext cx="820615" cy="0"/>
          </a:xfrm>
          <a:prstGeom prst="straightConnector1">
            <a:avLst/>
          </a:prstGeom>
          <a:ln w="25400" cmpd="sng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文本框 35"/>
          <p:cNvSpPr txBox="1"/>
          <p:nvPr/>
        </p:nvSpPr>
        <p:spPr>
          <a:xfrm>
            <a:off x="7490224" y="2962135"/>
            <a:ext cx="4454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>
                <a:solidFill>
                  <a:srgbClr val="FF0000"/>
                </a:solidFill>
              </a:rPr>
              <a:t>×</a:t>
            </a:r>
            <a:endParaRPr lang="zh-CN" altLang="en-US" sz="4000">
              <a:solidFill>
                <a:srgbClr val="FF0000"/>
              </a:solidFill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598210" y="548353"/>
            <a:ext cx="1795368" cy="1656965"/>
            <a:chOff x="5699508" y="1226174"/>
            <a:chExt cx="2110789" cy="1937657"/>
          </a:xfrm>
        </p:grpSpPr>
        <p:pic>
          <p:nvPicPr>
            <p:cNvPr id="31" name="图片 30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5699508" y="1226174"/>
              <a:ext cx="2110789" cy="1937657"/>
            </a:xfrm>
            <a:prstGeom prst="rect">
              <a:avLst/>
            </a:prstGeom>
          </p:spPr>
        </p:pic>
        <p:sp>
          <p:nvSpPr>
            <p:cNvPr id="33" name="矩形 32"/>
            <p:cNvSpPr/>
            <p:nvPr/>
          </p:nvSpPr>
          <p:spPr>
            <a:xfrm rot="20959196">
              <a:off x="6134413" y="1879572"/>
              <a:ext cx="1061422" cy="6118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>
                  <a:solidFill>
                    <a:srgbClr val="FFFF00"/>
                  </a:solidFill>
                  <a:latin typeface="Goudy Stout" panose="0202090407030B020401" charset="0"/>
                  <a:ea typeface="华文琥珀" panose="02010800040101010101" pitchFamily="2" charset="-122"/>
                  <a:cs typeface="Times New Roman" panose="02020603050405020304" pitchFamily="18" charset="0"/>
                </a:rPr>
                <a:t>易错</a:t>
              </a:r>
              <a:endParaRPr lang="zh-CN" altLang="en-US" sz="2800">
                <a:solidFill>
                  <a:srgbClr val="FFFF00"/>
                </a:solidFill>
                <a:latin typeface="Goudy Stout" panose="0202090407030B020401" charset="0"/>
                <a:ea typeface="华文琥珀" panose="02010800040101010101" pitchFamily="2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37" name="TextBox 27"/>
          <p:cNvSpPr txBox="1"/>
          <p:nvPr/>
        </p:nvSpPr>
        <p:spPr>
          <a:xfrm>
            <a:off x="6123953" y="3747453"/>
            <a:ext cx="396282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en-US" altLang="zh-CN" sz="2800">
                <a:solidFill>
                  <a:srgbClr val="7030A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6</a:t>
            </a:r>
            <a:r>
              <a:rPr lang="en-US" altLang="zh-CN" sz="2800">
                <a:solidFill>
                  <a:srgbClr val="7030A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800">
                <a:solidFill>
                  <a:srgbClr val="7030A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zh-CN" altLang="en-US" sz="2800">
                <a:solidFill>
                  <a:srgbClr val="7030A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z="2800">
                <a:solidFill>
                  <a:srgbClr val="7030A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12</a:t>
            </a:r>
            <a:r>
              <a:rPr lang="zh-CN" altLang="en-US" sz="2400">
                <a:solidFill>
                  <a:srgbClr val="7030A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（厘米）</a:t>
            </a:r>
            <a:endParaRPr lang="en-US" altLang="zh-CN" sz="2400">
              <a:solidFill>
                <a:srgbClr val="7030A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2322743" y="1078601"/>
            <a:ext cx="360456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对周长定义理解不清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TextBox 27"/>
          <p:cNvSpPr txBox="1"/>
          <p:nvPr/>
        </p:nvSpPr>
        <p:spPr>
          <a:xfrm>
            <a:off x="3307553" y="2921933"/>
            <a:ext cx="443523" cy="661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280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endParaRPr lang="en-US" altLang="zh-CN" sz="2400">
              <a:solidFill>
                <a:schemeClr val="accent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1" name="云形标注 10"/>
          <p:cNvSpPr/>
          <p:nvPr/>
        </p:nvSpPr>
        <p:spPr>
          <a:xfrm>
            <a:off x="9016007" y="2314301"/>
            <a:ext cx="2480645" cy="1215264"/>
          </a:xfrm>
          <a:prstGeom prst="cloudCallout">
            <a:avLst>
              <a:gd name="adj1" fmla="val -69132"/>
              <a:gd name="adj2" fmla="val 28202"/>
            </a:avLst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长方形周长相当于 </a:t>
            </a:r>
            <a:r>
              <a:rPr lang="en-US" altLang="zh-CN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6 </a:t>
            </a:r>
            <a:r>
              <a:rPr lang="zh-CN" altLang="en-US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个小正方形的边长。</a:t>
            </a:r>
            <a:endParaRPr lang="zh-CN" altLang="en-US">
              <a:solidFill>
                <a:schemeClr val="tx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7637145" y="-22860"/>
            <a:ext cx="4610100" cy="506095"/>
          </a:xfrm>
          <a:prstGeom prst="rect">
            <a:avLst/>
          </a:prstGeom>
        </p:spPr>
      </p:pic>
    </p:spTree>
    <p:custDataLst>
      <p:tags r:id="rId6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2557"/>
    </mc:Choice>
    <mc:Fallback>
      <p:transition spd="slow" advTm="5255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12" grpId="0" animBg="1"/>
      <p:bldP spid="18" grpId="0"/>
      <p:bldP spid="19" grpId="0"/>
      <p:bldP spid="36" grpId="0"/>
      <p:bldP spid="37" grpId="0"/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44900" y="1375076"/>
            <a:ext cx="4116464" cy="4132800"/>
          </a:xfrm>
          <a:prstGeom prst="rect">
            <a:avLst/>
          </a:prstGeom>
        </p:spPr>
      </p:pic>
      <p:sp>
        <p:nvSpPr>
          <p:cNvPr id="22" name="Freeform 5"/>
          <p:cNvSpPr/>
          <p:nvPr/>
        </p:nvSpPr>
        <p:spPr bwMode="auto">
          <a:xfrm>
            <a:off x="6528173" y="714285"/>
            <a:ext cx="835630" cy="5759899"/>
          </a:xfrm>
          <a:custGeom>
            <a:avLst/>
            <a:gdLst>
              <a:gd name="T0" fmla="*/ 0 w 1049"/>
              <a:gd name="T1" fmla="*/ 0 h 7451"/>
              <a:gd name="T2" fmla="*/ 1049 w 1049"/>
              <a:gd name="T3" fmla="*/ 3726 h 7451"/>
              <a:gd name="T4" fmla="*/ 0 w 1049"/>
              <a:gd name="T5" fmla="*/ 7451 h 74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49" h="7451">
                <a:moveTo>
                  <a:pt x="0" y="0"/>
                </a:moveTo>
                <a:cubicBezTo>
                  <a:pt x="665" y="1085"/>
                  <a:pt x="1049" y="2360"/>
                  <a:pt x="1049" y="3726"/>
                </a:cubicBezTo>
                <a:cubicBezTo>
                  <a:pt x="1049" y="5091"/>
                  <a:pt x="665" y="6367"/>
                  <a:pt x="0" y="7451"/>
                </a:cubicBezTo>
              </a:path>
            </a:pathLst>
          </a:custGeom>
          <a:noFill/>
          <a:ln w="10" cap="flat">
            <a:solidFill>
              <a:schemeClr val="bg1">
                <a:lumMod val="65000"/>
              </a:schemeClr>
            </a:solidFill>
            <a:prstDash val="dash"/>
            <a:miter lim="800000"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/>
          </a:p>
        </p:txBody>
      </p:sp>
      <p:grpSp>
        <p:nvGrpSpPr>
          <p:cNvPr id="23" name="组合 148"/>
          <p:cNvGrpSpPr/>
          <p:nvPr/>
        </p:nvGrpSpPr>
        <p:grpSpPr>
          <a:xfrm>
            <a:off x="6630049" y="1260130"/>
            <a:ext cx="3367013" cy="717881"/>
            <a:chOff x="4474669" y="670090"/>
            <a:chExt cx="4489352" cy="957175"/>
          </a:xfrm>
        </p:grpSpPr>
        <p:grpSp>
          <p:nvGrpSpPr>
            <p:cNvPr id="24" name="组合 149"/>
            <p:cNvGrpSpPr/>
            <p:nvPr/>
          </p:nvGrpSpPr>
          <p:grpSpPr>
            <a:xfrm>
              <a:off x="4474669" y="706337"/>
              <a:ext cx="919067" cy="920928"/>
              <a:chOff x="4373071" y="706337"/>
              <a:chExt cx="919067" cy="920928"/>
            </a:xfrm>
          </p:grpSpPr>
          <p:sp>
            <p:nvSpPr>
              <p:cNvPr id="27" name="任意多边形 82"/>
              <p:cNvSpPr/>
              <p:nvPr/>
            </p:nvSpPr>
            <p:spPr bwMode="auto">
              <a:xfrm rot="3738964">
                <a:off x="4372141" y="707267"/>
                <a:ext cx="920928" cy="919067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solidFill>
                <a:srgbClr val="198BE7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kern="0">
                  <a:solidFill>
                    <a:srgbClr val="FFFFFF"/>
                  </a:solidFill>
                  <a:latin typeface="Arial" panose="020B0604020202020204"/>
                  <a:ea typeface="宋体" panose="02010600030101010101" pitchFamily="2" charset="-122"/>
                </a:endParaRPr>
              </a:p>
            </p:txBody>
          </p:sp>
          <p:sp>
            <p:nvSpPr>
              <p:cNvPr id="28" name="TextBox 153"/>
              <p:cNvSpPr txBox="1"/>
              <p:nvPr/>
            </p:nvSpPr>
            <p:spPr>
              <a:xfrm>
                <a:off x="4576739" y="770725"/>
                <a:ext cx="567090" cy="77970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lvl="1"/>
                <a:r>
                  <a:rPr lang="en-US" altLang="zh-CN" sz="3200" spc="225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</a:t>
                </a:r>
                <a:endParaRPr lang="zh-CN" altLang="en-US" sz="3200" spc="225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6" name="矩形 39"/>
            <p:cNvSpPr>
              <a:spLocks noChangeArrowheads="1"/>
            </p:cNvSpPr>
            <p:nvPr/>
          </p:nvSpPr>
          <p:spPr bwMode="auto">
            <a:xfrm>
              <a:off x="5564720" y="670090"/>
              <a:ext cx="3399301" cy="77474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  <a:spcBef>
                  <a:spcPts val="750"/>
                </a:spcBef>
              </a:pPr>
              <a:r>
                <a:rPr lang="en-US" altLang="zh-CN" sz="2400" b="1">
                  <a:solidFill>
                    <a:srgbClr val="159FE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【 </a:t>
              </a:r>
              <a:r>
                <a:rPr lang="zh-CN" altLang="en-US" sz="2400" b="1">
                  <a:solidFill>
                    <a:srgbClr val="159FE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知识精讲</a:t>
              </a:r>
              <a:r>
                <a:rPr lang="en-US" altLang="zh-CN" sz="2400" b="1">
                  <a:solidFill>
                    <a:srgbClr val="159FE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】</a:t>
              </a:r>
              <a:endParaRPr lang="zh-CN" altLang="en-US" sz="2400" b="1">
                <a:solidFill>
                  <a:srgbClr val="159FE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endParaRPr>
            </a:p>
          </p:txBody>
        </p:sp>
      </p:grpSp>
      <p:grpSp>
        <p:nvGrpSpPr>
          <p:cNvPr id="29" name="组合 154"/>
          <p:cNvGrpSpPr/>
          <p:nvPr/>
        </p:nvGrpSpPr>
        <p:grpSpPr>
          <a:xfrm>
            <a:off x="6636857" y="4864309"/>
            <a:ext cx="3360124" cy="745847"/>
            <a:chOff x="4483855" y="670090"/>
            <a:chExt cx="4480166" cy="994463"/>
          </a:xfrm>
        </p:grpSpPr>
        <p:grpSp>
          <p:nvGrpSpPr>
            <p:cNvPr id="30" name="组合 155"/>
            <p:cNvGrpSpPr/>
            <p:nvPr/>
          </p:nvGrpSpPr>
          <p:grpSpPr>
            <a:xfrm>
              <a:off x="4483855" y="691175"/>
              <a:ext cx="971411" cy="973378"/>
              <a:chOff x="4382257" y="691175"/>
              <a:chExt cx="971411" cy="973378"/>
            </a:xfrm>
          </p:grpSpPr>
          <p:sp>
            <p:nvSpPr>
              <p:cNvPr id="33" name="任意多边形 82"/>
              <p:cNvSpPr/>
              <p:nvPr/>
            </p:nvSpPr>
            <p:spPr bwMode="auto">
              <a:xfrm rot="3738964">
                <a:off x="4381274" y="692158"/>
                <a:ext cx="973378" cy="971411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solidFill>
                <a:srgbClr val="14A53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kern="0">
                  <a:solidFill>
                    <a:srgbClr val="FFFFFF"/>
                  </a:solidFill>
                  <a:latin typeface="Arial" panose="020B0604020202020204"/>
                  <a:ea typeface="宋体" panose="02010600030101010101" pitchFamily="2" charset="-122"/>
                </a:endParaRPr>
              </a:p>
            </p:txBody>
          </p:sp>
          <p:sp>
            <p:nvSpPr>
              <p:cNvPr id="34" name="TextBox 159"/>
              <p:cNvSpPr txBox="1"/>
              <p:nvPr/>
            </p:nvSpPr>
            <p:spPr>
              <a:xfrm>
                <a:off x="4587002" y="791250"/>
                <a:ext cx="567090" cy="77970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lvl="1"/>
                <a:r>
                  <a:rPr lang="en-US" altLang="zh-CN" sz="3200" spc="225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4</a:t>
                </a:r>
                <a:endParaRPr lang="zh-CN" altLang="en-US" sz="3200" spc="225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32" name="矩形 39"/>
            <p:cNvSpPr>
              <a:spLocks noChangeArrowheads="1"/>
            </p:cNvSpPr>
            <p:nvPr/>
          </p:nvSpPr>
          <p:spPr bwMode="auto">
            <a:xfrm>
              <a:off x="5602802" y="670090"/>
              <a:ext cx="3361219" cy="82073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  <a:spcBef>
                  <a:spcPts val="750"/>
                </a:spcBef>
              </a:pPr>
              <a:r>
                <a:rPr lang="en-US" altLang="zh-CN" sz="2400" b="1">
                  <a:solidFill>
                    <a:srgbClr val="14A5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【</a:t>
              </a:r>
              <a:r>
                <a:rPr lang="zh-CN" altLang="en-US" sz="2400" b="1">
                  <a:solidFill>
                    <a:srgbClr val="14A5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典型例题</a:t>
              </a:r>
              <a:r>
                <a:rPr lang="en-US" altLang="zh-CN" sz="2400" b="1">
                  <a:solidFill>
                    <a:srgbClr val="14A5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】</a:t>
              </a:r>
              <a:endParaRPr lang="zh-CN" altLang="en-US" sz="2400" b="1">
                <a:solidFill>
                  <a:srgbClr val="14A5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endParaRPr>
            </a:p>
          </p:txBody>
        </p:sp>
      </p:grpSp>
      <p:grpSp>
        <p:nvGrpSpPr>
          <p:cNvPr id="35" name="组合 160"/>
          <p:cNvGrpSpPr/>
          <p:nvPr/>
        </p:nvGrpSpPr>
        <p:grpSpPr>
          <a:xfrm>
            <a:off x="6911709" y="2424751"/>
            <a:ext cx="3360644" cy="743730"/>
            <a:chOff x="4483160" y="670090"/>
            <a:chExt cx="4480860" cy="991640"/>
          </a:xfrm>
        </p:grpSpPr>
        <p:grpSp>
          <p:nvGrpSpPr>
            <p:cNvPr id="36" name="组合 161"/>
            <p:cNvGrpSpPr/>
            <p:nvPr/>
          </p:nvGrpSpPr>
          <p:grpSpPr>
            <a:xfrm>
              <a:off x="4483160" y="692322"/>
              <a:ext cx="967448" cy="969408"/>
              <a:chOff x="4381562" y="692322"/>
              <a:chExt cx="967448" cy="969408"/>
            </a:xfrm>
          </p:grpSpPr>
          <p:sp>
            <p:nvSpPr>
              <p:cNvPr id="39" name="任意多边形 82"/>
              <p:cNvSpPr/>
              <p:nvPr/>
            </p:nvSpPr>
            <p:spPr bwMode="auto">
              <a:xfrm rot="3738964">
                <a:off x="4380582" y="693302"/>
                <a:ext cx="969408" cy="967448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solidFill>
                <a:srgbClr val="FEB40B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kern="0">
                  <a:solidFill>
                    <a:srgbClr val="FFFFFF"/>
                  </a:solidFill>
                  <a:latin typeface="Arial" panose="020B0604020202020204"/>
                  <a:ea typeface="宋体" panose="02010600030101010101" pitchFamily="2" charset="-122"/>
                </a:endParaRPr>
              </a:p>
            </p:txBody>
          </p:sp>
          <p:sp>
            <p:nvSpPr>
              <p:cNvPr id="40" name="TextBox 165"/>
              <p:cNvSpPr txBox="1"/>
              <p:nvPr/>
            </p:nvSpPr>
            <p:spPr>
              <a:xfrm>
                <a:off x="4607527" y="770725"/>
                <a:ext cx="567089" cy="77970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lvl="1"/>
                <a:r>
                  <a:rPr lang="en-US" altLang="zh-CN" sz="3200" spc="225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</a:t>
                </a:r>
                <a:endParaRPr lang="zh-CN" altLang="en-US" sz="3200" spc="225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38" name="矩形 39"/>
            <p:cNvSpPr>
              <a:spLocks noChangeArrowheads="1"/>
            </p:cNvSpPr>
            <p:nvPr/>
          </p:nvSpPr>
          <p:spPr bwMode="auto">
            <a:xfrm>
              <a:off x="5656403" y="670090"/>
              <a:ext cx="3307617" cy="82073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  <a:spcBef>
                  <a:spcPts val="750"/>
                </a:spcBef>
              </a:pPr>
              <a:r>
                <a:rPr lang="en-US" altLang="zh-CN" sz="2400" b="1">
                  <a:solidFill>
                    <a:srgbClr val="FEB40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【 </a:t>
              </a:r>
              <a:r>
                <a:rPr lang="zh-CN" altLang="en-US" sz="2400" b="1">
                  <a:solidFill>
                    <a:srgbClr val="FEB40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名师点睛 </a:t>
              </a:r>
              <a:r>
                <a:rPr lang="en-US" altLang="zh-CN" sz="2400" b="1">
                  <a:solidFill>
                    <a:srgbClr val="FEB40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】</a:t>
              </a:r>
              <a:endParaRPr lang="zh-CN" altLang="en-US" sz="2400" b="1">
                <a:solidFill>
                  <a:srgbClr val="FEB40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endParaRPr>
            </a:p>
          </p:txBody>
        </p:sp>
      </p:grpSp>
      <p:grpSp>
        <p:nvGrpSpPr>
          <p:cNvPr id="41" name="组合 166"/>
          <p:cNvGrpSpPr/>
          <p:nvPr/>
        </p:nvGrpSpPr>
        <p:grpSpPr>
          <a:xfrm>
            <a:off x="6918175" y="3665738"/>
            <a:ext cx="3358372" cy="752951"/>
            <a:chOff x="4486190" y="670090"/>
            <a:chExt cx="4477830" cy="1003935"/>
          </a:xfrm>
        </p:grpSpPr>
        <p:grpSp>
          <p:nvGrpSpPr>
            <p:cNvPr id="42" name="组合 167"/>
            <p:cNvGrpSpPr/>
            <p:nvPr/>
          </p:nvGrpSpPr>
          <p:grpSpPr>
            <a:xfrm>
              <a:off x="4486190" y="687323"/>
              <a:ext cx="984708" cy="986702"/>
              <a:chOff x="4384592" y="687323"/>
              <a:chExt cx="984708" cy="986702"/>
            </a:xfrm>
          </p:grpSpPr>
          <p:sp>
            <p:nvSpPr>
              <p:cNvPr id="45" name="任意多边形 82"/>
              <p:cNvSpPr/>
              <p:nvPr/>
            </p:nvSpPr>
            <p:spPr bwMode="auto">
              <a:xfrm rot="3738964">
                <a:off x="4383595" y="688320"/>
                <a:ext cx="986702" cy="984708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solidFill>
                <a:srgbClr val="F7000B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kern="0">
                  <a:solidFill>
                    <a:srgbClr val="FFFFFF"/>
                  </a:solidFill>
                  <a:latin typeface="Arial" panose="020B0604020202020204"/>
                  <a:ea typeface="宋体" panose="02010600030101010101" pitchFamily="2" charset="-122"/>
                </a:endParaRPr>
              </a:p>
            </p:txBody>
          </p:sp>
          <p:sp>
            <p:nvSpPr>
              <p:cNvPr id="46" name="TextBox 171"/>
              <p:cNvSpPr txBox="1"/>
              <p:nvPr/>
            </p:nvSpPr>
            <p:spPr>
              <a:xfrm>
                <a:off x="4607528" y="791250"/>
                <a:ext cx="567089" cy="77970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lvl="1"/>
                <a:r>
                  <a:rPr lang="en-US" altLang="zh-CN" sz="3200" spc="225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3</a:t>
                </a:r>
                <a:endParaRPr lang="zh-CN" altLang="en-US" sz="3200" spc="225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4" name="矩形 39"/>
            <p:cNvSpPr>
              <a:spLocks noChangeArrowheads="1"/>
            </p:cNvSpPr>
            <p:nvPr/>
          </p:nvSpPr>
          <p:spPr bwMode="auto">
            <a:xfrm>
              <a:off x="5619000" y="670090"/>
              <a:ext cx="3345020" cy="82073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  <a:spcBef>
                  <a:spcPts val="750"/>
                </a:spcBef>
              </a:pPr>
              <a:r>
                <a:rPr lang="en-US" altLang="zh-CN" sz="2400" b="1">
                  <a:solidFill>
                    <a:srgbClr val="FB000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【 </a:t>
              </a:r>
              <a:r>
                <a:rPr lang="zh-CN" altLang="en-US" sz="2400" b="1">
                  <a:solidFill>
                    <a:srgbClr val="FB000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易错易误点 </a:t>
              </a:r>
              <a:r>
                <a:rPr lang="en-US" altLang="zh-CN" sz="2400" b="1">
                  <a:solidFill>
                    <a:srgbClr val="FB000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】</a:t>
              </a:r>
              <a:endParaRPr lang="zh-CN" altLang="en-US" sz="2400" b="1">
                <a:solidFill>
                  <a:srgbClr val="FB000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endParaRPr>
            </a:p>
          </p:txBody>
        </p:sp>
      </p:grpSp>
      <p:sp>
        <p:nvSpPr>
          <p:cNvPr id="48" name="TextBox 33"/>
          <p:cNvSpPr txBox="1"/>
          <p:nvPr/>
        </p:nvSpPr>
        <p:spPr>
          <a:xfrm rot="19800000">
            <a:off x="1325218" y="1927657"/>
            <a:ext cx="19686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200" b="1" spc="-150">
                <a:ln w="9525">
                  <a:noFill/>
                </a:ln>
                <a:solidFill>
                  <a:srgbClr val="14A53F"/>
                </a:solidFill>
                <a:effectLst>
                  <a:outerShdw blurRad="50800" dist="38100" dir="5400000" algn="t" rotWithShape="0">
                    <a:schemeClr val="bg1">
                      <a:alpha val="69000"/>
                    </a:schemeClr>
                  </a:outerShdw>
                </a:effectLst>
                <a:latin typeface="方正卡通简体" pitchFamily="65" charset="-122"/>
                <a:ea typeface="方正卡通简体" pitchFamily="65" charset="-122"/>
              </a:rPr>
              <a:t>典型例题</a:t>
            </a:r>
            <a:endParaRPr lang="zh-CN" altLang="en-US" sz="3200" b="1" spc="-150">
              <a:ln w="9525">
                <a:noFill/>
              </a:ln>
              <a:solidFill>
                <a:srgbClr val="14A53F"/>
              </a:solidFill>
              <a:effectLst>
                <a:outerShdw blurRad="50800" dist="38100" dir="5400000" algn="t" rotWithShape="0">
                  <a:schemeClr val="bg1">
                    <a:alpha val="69000"/>
                  </a:schemeClr>
                </a:outerShdw>
              </a:effectLst>
              <a:latin typeface="方正卡通简体" pitchFamily="65" charset="-122"/>
              <a:ea typeface="方正卡通简体" pitchFamily="65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7637145" y="-22860"/>
            <a:ext cx="4610100" cy="506095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10808"/>
    </mc:Choice>
    <mc:Fallback>
      <p:transition advTm="1080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2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88795" y="20632"/>
            <a:ext cx="2081831" cy="641526"/>
          </a:xfrm>
          <a:prstGeom prst="rect">
            <a:avLst/>
          </a:prstGeom>
        </p:spPr>
        <p:txBody>
          <a:bodyPr wrap="square" lIns="86683" tIns="43341" rIns="86683" bIns="43341">
            <a:spAutoFit/>
          </a:bodyPr>
          <a:lstStyle/>
          <a:p>
            <a:pPr algn="ctr"/>
            <a:r>
              <a:rPr lang="zh-CN" altLang="en-US" sz="36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隶书" panose="02010509060101010101" pitchFamily="49" charset="-122"/>
                <a:ea typeface="隶书" panose="02010509060101010101" pitchFamily="49" charset="-122"/>
                <a:cs typeface="+mn-ea"/>
                <a:sym typeface="+mn-lt"/>
              </a:rPr>
              <a:t>典型例题</a:t>
            </a:r>
            <a:endParaRPr lang="zh-CN" altLang="en-US" sz="36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隶书" panose="02010509060101010101" pitchFamily="49" charset="-122"/>
              <a:ea typeface="隶书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955126" y="1400174"/>
            <a:ext cx="9360573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1. </a:t>
            </a:r>
            <a:r>
              <a:rPr lang="zh-CN" altLang="en-US" sz="28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下面图形的周长是多少</a:t>
            </a:r>
            <a:r>
              <a:rPr lang="en-US" altLang="zh-CN" sz="28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?</a:t>
            </a:r>
            <a:r>
              <a:rPr lang="zh-CN" altLang="en-US" sz="28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（每个小方格的边长是 </a:t>
            </a:r>
            <a:r>
              <a:rPr lang="en-US" altLang="zh-CN" sz="28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1 </a:t>
            </a:r>
            <a:r>
              <a:rPr lang="zh-CN" altLang="en-US" sz="28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厘米）</a:t>
            </a:r>
            <a:endParaRPr lang="en-US" altLang="zh-CN" sz="2800" dirty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1101725" y="1311274"/>
            <a:ext cx="828675" cy="671513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895603" y="226412"/>
            <a:ext cx="338668" cy="351848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005670" y="87651"/>
            <a:ext cx="508000" cy="527770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606802" y="226411"/>
            <a:ext cx="338668" cy="351848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616986" y="5350162"/>
            <a:ext cx="34588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7030A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图形的周长为 </a:t>
            </a:r>
            <a:r>
              <a:rPr lang="en-US" altLang="zh-CN" sz="2800" dirty="0">
                <a:solidFill>
                  <a:srgbClr val="7030A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16 cm</a:t>
            </a:r>
            <a:endParaRPr lang="zh-CN" altLang="en-US" sz="2800" dirty="0">
              <a:solidFill>
                <a:srgbClr val="7030A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4616986" y="2543632"/>
            <a:ext cx="2958028" cy="2229011"/>
            <a:chOff x="987442" y="2849264"/>
            <a:chExt cx="3617288" cy="2725794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>
            <a:xfrm>
              <a:off x="987442" y="2849264"/>
              <a:ext cx="3617288" cy="2725794"/>
            </a:xfrm>
            <a:prstGeom prst="rect">
              <a:avLst/>
            </a:prstGeom>
          </p:spPr>
        </p:pic>
        <p:sp>
          <p:nvSpPr>
            <p:cNvPr id="5" name="任意多边形 4"/>
            <p:cNvSpPr/>
            <p:nvPr/>
          </p:nvSpPr>
          <p:spPr>
            <a:xfrm>
              <a:off x="1917700" y="3340100"/>
              <a:ext cx="1797050" cy="1778000"/>
            </a:xfrm>
            <a:custGeom>
              <a:avLst/>
              <a:gdLst>
                <a:gd name="connsiteX0" fmla="*/ 0 w 1797050"/>
                <a:gd name="connsiteY0" fmla="*/ 0 h 1778000"/>
                <a:gd name="connsiteX1" fmla="*/ 1797050 w 1797050"/>
                <a:gd name="connsiteY1" fmla="*/ 6350 h 1778000"/>
                <a:gd name="connsiteX2" fmla="*/ 1797050 w 1797050"/>
                <a:gd name="connsiteY2" fmla="*/ 1327150 h 1778000"/>
                <a:gd name="connsiteX3" fmla="*/ 1352550 w 1797050"/>
                <a:gd name="connsiteY3" fmla="*/ 1333500 h 1778000"/>
                <a:gd name="connsiteX4" fmla="*/ 1352550 w 1797050"/>
                <a:gd name="connsiteY4" fmla="*/ 1778000 h 1778000"/>
                <a:gd name="connsiteX5" fmla="*/ 444500 w 1797050"/>
                <a:gd name="connsiteY5" fmla="*/ 1778000 h 1778000"/>
                <a:gd name="connsiteX6" fmla="*/ 444500 w 1797050"/>
                <a:gd name="connsiteY6" fmla="*/ 1320800 h 1778000"/>
                <a:gd name="connsiteX7" fmla="*/ 0 w 1797050"/>
                <a:gd name="connsiteY7" fmla="*/ 1320800 h 1778000"/>
                <a:gd name="connsiteX8" fmla="*/ 0 w 1797050"/>
                <a:gd name="connsiteY8" fmla="*/ 0 h 177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97050" h="1778000">
                  <a:moveTo>
                    <a:pt x="0" y="0"/>
                  </a:moveTo>
                  <a:lnTo>
                    <a:pt x="1797050" y="6350"/>
                  </a:lnTo>
                  <a:lnTo>
                    <a:pt x="1797050" y="1327150"/>
                  </a:lnTo>
                  <a:lnTo>
                    <a:pt x="1352550" y="1333500"/>
                  </a:lnTo>
                  <a:lnTo>
                    <a:pt x="1352550" y="1778000"/>
                  </a:lnTo>
                  <a:lnTo>
                    <a:pt x="444500" y="1778000"/>
                  </a:lnTo>
                  <a:lnTo>
                    <a:pt x="444500" y="1320800"/>
                  </a:lnTo>
                  <a:lnTo>
                    <a:pt x="0" y="132080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7637145" y="-22860"/>
            <a:ext cx="4610100" cy="506095"/>
          </a:xfrm>
          <a:prstGeom prst="rect">
            <a:avLst/>
          </a:prstGeom>
        </p:spPr>
      </p:pic>
    </p:spTree>
    <p:custDataLst>
      <p:tags r:id="rId6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3910"/>
    </mc:Choice>
    <mc:Fallback>
      <p:transition spd="slow" advTm="1391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88795" y="20632"/>
            <a:ext cx="2081831" cy="641526"/>
          </a:xfrm>
          <a:prstGeom prst="rect">
            <a:avLst/>
          </a:prstGeom>
        </p:spPr>
        <p:txBody>
          <a:bodyPr wrap="square" lIns="86683" tIns="43341" rIns="86683" bIns="43341">
            <a:spAutoFit/>
          </a:bodyPr>
          <a:lstStyle/>
          <a:p>
            <a:pPr algn="ctr"/>
            <a:r>
              <a:rPr lang="zh-CN" altLang="en-US" sz="3600" b="1" spc="5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隶书" panose="02010509060101010101" pitchFamily="49" charset="-122"/>
                <a:ea typeface="隶书" panose="02010509060101010101" pitchFamily="49" charset="-122"/>
                <a:cs typeface="+mn-ea"/>
                <a:sym typeface="+mn-lt"/>
              </a:rPr>
              <a:t>典型例题</a:t>
            </a:r>
            <a:endParaRPr lang="zh-CN" altLang="en-US" sz="3600" b="1" spc="5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隶书" panose="02010509060101010101" pitchFamily="49" charset="-122"/>
              <a:ea typeface="隶书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955126" y="1256610"/>
            <a:ext cx="9360573" cy="13849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2. </a:t>
            </a:r>
            <a:r>
              <a:rPr lang="zh-CN" altLang="en-US" sz="28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用 </a:t>
            </a:r>
            <a:r>
              <a:rPr lang="en-US" altLang="zh-CN" sz="28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4 </a:t>
            </a:r>
            <a:r>
              <a:rPr lang="zh-CN" altLang="en-US" sz="28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个边长是 </a:t>
            </a:r>
            <a:r>
              <a:rPr lang="en-US" altLang="zh-CN" sz="28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1 </a:t>
            </a:r>
            <a:r>
              <a:rPr lang="zh-CN" altLang="en-US" sz="28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厘米的小正方形拼出 </a:t>
            </a:r>
            <a:r>
              <a:rPr lang="en-US" altLang="zh-CN" sz="28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3 </a:t>
            </a:r>
            <a:r>
              <a:rPr lang="zh-CN" altLang="en-US" sz="28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种不同形状的</a:t>
            </a:r>
            <a:endParaRPr lang="en-US" altLang="zh-CN" sz="2800" dirty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28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    </a:t>
            </a:r>
            <a:r>
              <a:rPr lang="zh-CN" altLang="en-US" sz="28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图形，说说拼成的图形周长是多少？</a:t>
            </a:r>
            <a:endParaRPr lang="en-US" altLang="zh-CN" sz="2800" dirty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1101725" y="1311274"/>
            <a:ext cx="828675" cy="671513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895603" y="226412"/>
            <a:ext cx="338668" cy="351848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005670" y="87651"/>
            <a:ext cx="508000" cy="527770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606802" y="226411"/>
            <a:ext cx="338668" cy="351848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2012278" y="2897755"/>
            <a:ext cx="9295270" cy="2812824"/>
            <a:chOff x="2012278" y="2897755"/>
            <a:chExt cx="9295270" cy="2812824"/>
          </a:xfrm>
        </p:grpSpPr>
        <p:grpSp>
          <p:nvGrpSpPr>
            <p:cNvPr id="5" name="组合 4"/>
            <p:cNvGrpSpPr/>
            <p:nvPr/>
          </p:nvGrpSpPr>
          <p:grpSpPr>
            <a:xfrm>
              <a:off x="2012278" y="2897755"/>
              <a:ext cx="7768503" cy="2812824"/>
              <a:chOff x="2012278" y="2897755"/>
              <a:chExt cx="7768503" cy="2812824"/>
            </a:xfrm>
          </p:grpSpPr>
          <p:sp>
            <p:nvSpPr>
              <p:cNvPr id="3" name="文本框 2"/>
              <p:cNvSpPr txBox="1"/>
              <p:nvPr/>
            </p:nvSpPr>
            <p:spPr>
              <a:xfrm>
                <a:off x="2089591" y="5187359"/>
                <a:ext cx="345881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800" dirty="0">
                    <a:solidFill>
                      <a:srgbClr val="7030A0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周长为 </a:t>
                </a:r>
                <a:r>
                  <a:rPr lang="en-US" altLang="zh-CN" sz="2800" dirty="0">
                    <a:solidFill>
                      <a:srgbClr val="7030A0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10 cm</a:t>
                </a:r>
                <a:endParaRPr lang="zh-CN" altLang="en-US" sz="2800" dirty="0">
                  <a:solidFill>
                    <a:srgbClr val="7030A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8" name="组合 7"/>
              <p:cNvGrpSpPr/>
              <p:nvPr/>
            </p:nvGrpSpPr>
            <p:grpSpPr>
              <a:xfrm>
                <a:off x="2012278" y="3939207"/>
                <a:ext cx="2535564" cy="633891"/>
                <a:chOff x="2396505" y="3704337"/>
                <a:chExt cx="2535564" cy="633891"/>
              </a:xfrm>
            </p:grpSpPr>
            <p:sp>
              <p:nvSpPr>
                <p:cNvPr id="2" name="矩形 1"/>
                <p:cNvSpPr/>
                <p:nvPr/>
              </p:nvSpPr>
              <p:spPr>
                <a:xfrm>
                  <a:off x="3030396" y="3704337"/>
                  <a:ext cx="633891" cy="633891"/>
                </a:xfrm>
                <a:prstGeom prst="rect">
                  <a:avLst/>
                </a:prstGeom>
                <a:noFill/>
                <a:ln w="28575">
                  <a:solidFill>
                    <a:srgbClr val="0000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" name="矩形 12"/>
                <p:cNvSpPr/>
                <p:nvPr/>
              </p:nvSpPr>
              <p:spPr>
                <a:xfrm>
                  <a:off x="2396505" y="3704337"/>
                  <a:ext cx="633891" cy="633891"/>
                </a:xfrm>
                <a:prstGeom prst="rect">
                  <a:avLst/>
                </a:prstGeom>
                <a:noFill/>
                <a:ln w="28575">
                  <a:solidFill>
                    <a:srgbClr val="0000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5" name="矩形 14"/>
                <p:cNvSpPr/>
                <p:nvPr/>
              </p:nvSpPr>
              <p:spPr>
                <a:xfrm>
                  <a:off x="4298178" y="3704337"/>
                  <a:ext cx="633891" cy="633891"/>
                </a:xfrm>
                <a:prstGeom prst="rect">
                  <a:avLst/>
                </a:prstGeom>
                <a:noFill/>
                <a:ln w="28575">
                  <a:solidFill>
                    <a:srgbClr val="0000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6" name="矩形 15"/>
                <p:cNvSpPr/>
                <p:nvPr/>
              </p:nvSpPr>
              <p:spPr>
                <a:xfrm>
                  <a:off x="3664287" y="3704337"/>
                  <a:ext cx="633891" cy="633891"/>
                </a:xfrm>
                <a:prstGeom prst="rect">
                  <a:avLst/>
                </a:prstGeom>
                <a:noFill/>
                <a:ln w="28575">
                  <a:solidFill>
                    <a:srgbClr val="0000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9" name="组合 8"/>
              <p:cNvGrpSpPr/>
              <p:nvPr/>
            </p:nvGrpSpPr>
            <p:grpSpPr>
              <a:xfrm>
                <a:off x="5472424" y="3619975"/>
                <a:ext cx="1267782" cy="1266004"/>
                <a:chOff x="6049546" y="3697988"/>
                <a:chExt cx="1267782" cy="1266004"/>
              </a:xfrm>
            </p:grpSpPr>
            <p:sp>
              <p:nvSpPr>
                <p:cNvPr id="17" name="矩形 16"/>
                <p:cNvSpPr/>
                <p:nvPr/>
              </p:nvSpPr>
              <p:spPr>
                <a:xfrm>
                  <a:off x="6683437" y="3697988"/>
                  <a:ext cx="633891" cy="633891"/>
                </a:xfrm>
                <a:prstGeom prst="rect">
                  <a:avLst/>
                </a:prstGeom>
                <a:noFill/>
                <a:ln w="28575">
                  <a:solidFill>
                    <a:srgbClr val="0000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8" name="矩形 17"/>
                <p:cNvSpPr/>
                <p:nvPr/>
              </p:nvSpPr>
              <p:spPr>
                <a:xfrm>
                  <a:off x="6049546" y="3697988"/>
                  <a:ext cx="633891" cy="633891"/>
                </a:xfrm>
                <a:prstGeom prst="rect">
                  <a:avLst/>
                </a:prstGeom>
                <a:noFill/>
                <a:ln w="28575">
                  <a:solidFill>
                    <a:srgbClr val="0000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9" name="矩形 18"/>
                <p:cNvSpPr/>
                <p:nvPr/>
              </p:nvSpPr>
              <p:spPr>
                <a:xfrm>
                  <a:off x="6683437" y="4330101"/>
                  <a:ext cx="633891" cy="633891"/>
                </a:xfrm>
                <a:prstGeom prst="rect">
                  <a:avLst/>
                </a:prstGeom>
                <a:noFill/>
                <a:ln w="28575">
                  <a:solidFill>
                    <a:srgbClr val="0000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0" name="矩形 19"/>
                <p:cNvSpPr/>
                <p:nvPr/>
              </p:nvSpPr>
              <p:spPr>
                <a:xfrm>
                  <a:off x="6049546" y="4330101"/>
                  <a:ext cx="633891" cy="633891"/>
                </a:xfrm>
                <a:prstGeom prst="rect">
                  <a:avLst/>
                </a:prstGeom>
                <a:noFill/>
                <a:ln w="28575">
                  <a:solidFill>
                    <a:srgbClr val="0000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1" name="组合 10"/>
              <p:cNvGrpSpPr/>
              <p:nvPr/>
            </p:nvGrpSpPr>
            <p:grpSpPr>
              <a:xfrm>
                <a:off x="7879107" y="3626325"/>
                <a:ext cx="1901674" cy="1266005"/>
                <a:chOff x="8163320" y="3682073"/>
                <a:chExt cx="1901674" cy="1266005"/>
              </a:xfrm>
            </p:grpSpPr>
            <p:sp>
              <p:nvSpPr>
                <p:cNvPr id="21" name="矩形 20"/>
                <p:cNvSpPr/>
                <p:nvPr/>
              </p:nvSpPr>
              <p:spPr>
                <a:xfrm>
                  <a:off x="8797212" y="3682073"/>
                  <a:ext cx="633891" cy="633891"/>
                </a:xfrm>
                <a:prstGeom prst="rect">
                  <a:avLst/>
                </a:prstGeom>
                <a:noFill/>
                <a:ln w="28575">
                  <a:solidFill>
                    <a:srgbClr val="0000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2" name="矩形 21"/>
                <p:cNvSpPr/>
                <p:nvPr/>
              </p:nvSpPr>
              <p:spPr>
                <a:xfrm>
                  <a:off x="8163320" y="3682073"/>
                  <a:ext cx="633891" cy="633891"/>
                </a:xfrm>
                <a:prstGeom prst="rect">
                  <a:avLst/>
                </a:prstGeom>
                <a:noFill/>
                <a:ln w="28575">
                  <a:solidFill>
                    <a:srgbClr val="0000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5" name="矩形 24"/>
                <p:cNvSpPr/>
                <p:nvPr/>
              </p:nvSpPr>
              <p:spPr>
                <a:xfrm>
                  <a:off x="8163320" y="4314187"/>
                  <a:ext cx="633891" cy="633891"/>
                </a:xfrm>
                <a:prstGeom prst="rect">
                  <a:avLst/>
                </a:prstGeom>
                <a:noFill/>
                <a:ln w="28575">
                  <a:solidFill>
                    <a:srgbClr val="0000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6" name="矩形 25"/>
                <p:cNvSpPr/>
                <p:nvPr/>
              </p:nvSpPr>
              <p:spPr>
                <a:xfrm>
                  <a:off x="9431103" y="3682073"/>
                  <a:ext cx="633891" cy="633891"/>
                </a:xfrm>
                <a:prstGeom prst="rect">
                  <a:avLst/>
                </a:prstGeom>
                <a:noFill/>
                <a:ln w="28575">
                  <a:solidFill>
                    <a:srgbClr val="0000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2" name="矩形 11"/>
              <p:cNvSpPr/>
              <p:nvPr/>
            </p:nvSpPr>
            <p:spPr>
              <a:xfrm>
                <a:off x="2308989" y="2897755"/>
                <a:ext cx="2339102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zh-CN" sz="2800" kern="100" dirty="0">
                    <a:solidFill>
                      <a:srgbClr val="7030A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答案不唯一。</a:t>
                </a:r>
                <a:endParaRPr lang="zh-CN" altLang="en-US" sz="2800" dirty="0">
                  <a:solidFill>
                    <a:srgbClr val="7030A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" name="文本框 28"/>
              <p:cNvSpPr txBox="1"/>
              <p:nvPr/>
            </p:nvSpPr>
            <p:spPr>
              <a:xfrm>
                <a:off x="5225632" y="5187359"/>
                <a:ext cx="345881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800">
                    <a:solidFill>
                      <a:srgbClr val="7030A0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周长为 </a:t>
                </a:r>
                <a:r>
                  <a:rPr lang="en-US" altLang="zh-CN" sz="2800">
                    <a:solidFill>
                      <a:srgbClr val="7030A0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8 cm</a:t>
                </a:r>
                <a:endParaRPr lang="zh-CN" altLang="en-US" sz="2800">
                  <a:solidFill>
                    <a:srgbClr val="7030A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30" name="文本框 29"/>
            <p:cNvSpPr txBox="1"/>
            <p:nvPr/>
          </p:nvSpPr>
          <p:spPr>
            <a:xfrm>
              <a:off x="7848730" y="5187359"/>
              <a:ext cx="345881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>
                  <a:solidFill>
                    <a:srgbClr val="7030A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周长为 </a:t>
              </a:r>
              <a:r>
                <a:rPr lang="en-US" altLang="zh-CN" sz="2800">
                  <a:solidFill>
                    <a:srgbClr val="7030A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10 cm</a:t>
              </a:r>
              <a:endParaRPr lang="zh-CN" altLang="en-US" sz="2800">
                <a:solidFill>
                  <a:srgbClr val="7030A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pic>
        <p:nvPicPr>
          <p:cNvPr id="10" name="图片 9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7637145" y="-22860"/>
            <a:ext cx="4610100" cy="506095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8411"/>
    </mc:Choice>
    <mc:Fallback>
      <p:transition spd="slow" advTm="2841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88795" y="20632"/>
            <a:ext cx="2081831" cy="641526"/>
          </a:xfrm>
          <a:prstGeom prst="rect">
            <a:avLst/>
          </a:prstGeom>
        </p:spPr>
        <p:txBody>
          <a:bodyPr wrap="square" lIns="86683" tIns="43341" rIns="86683" bIns="43341">
            <a:spAutoFit/>
          </a:bodyPr>
          <a:lstStyle/>
          <a:p>
            <a:pPr algn="ctr"/>
            <a:r>
              <a:rPr lang="zh-CN" altLang="en-US" sz="3600" b="1" spc="5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隶书" panose="02010509060101010101" pitchFamily="49" charset="-122"/>
                <a:ea typeface="隶书" panose="02010509060101010101" pitchFamily="49" charset="-122"/>
                <a:cs typeface="+mn-ea"/>
                <a:sym typeface="+mn-lt"/>
              </a:rPr>
              <a:t>典型例题</a:t>
            </a:r>
            <a:endParaRPr lang="zh-CN" altLang="en-US" sz="3600" b="1" spc="5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隶书" panose="02010509060101010101" pitchFamily="49" charset="-122"/>
              <a:ea typeface="隶书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960880" y="1273536"/>
            <a:ext cx="8534667" cy="13849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3. </a:t>
            </a:r>
            <a:r>
              <a:rPr lang="zh-CN" altLang="en-US" sz="28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用剪刀将长方形沿中间的曲线剪成甲、乙两部分，</a:t>
            </a:r>
            <a:endParaRPr lang="en-US" altLang="zh-CN" sz="2800" dirty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比较甲、乙两个图形谁的周长较长？</a:t>
            </a:r>
            <a:endParaRPr lang="en-US" altLang="zh-CN" sz="2800" dirty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895603" y="226412"/>
            <a:ext cx="338668" cy="351848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005670" y="87651"/>
            <a:ext cx="508000" cy="527770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606802" y="226411"/>
            <a:ext cx="338668" cy="351848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4350140" y="3257665"/>
            <a:ext cx="3557299" cy="1539631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/>
              <a:t>甲乙、</a:t>
            </a:r>
            <a:endParaRPr lang="zh-CN" altLang="en-US"/>
          </a:p>
        </p:txBody>
      </p:sp>
      <p:sp>
        <p:nvSpPr>
          <p:cNvPr id="14" name="任意多边形 13"/>
          <p:cNvSpPr/>
          <p:nvPr/>
        </p:nvSpPr>
        <p:spPr>
          <a:xfrm>
            <a:off x="4340594" y="3274088"/>
            <a:ext cx="3565133" cy="1520575"/>
          </a:xfrm>
          <a:custGeom>
            <a:avLst/>
            <a:gdLst>
              <a:gd name="connsiteX0" fmla="*/ 0 w 3565133"/>
              <a:gd name="connsiteY0" fmla="*/ 0 h 1520575"/>
              <a:gd name="connsiteX1" fmla="*/ 955497 w 3565133"/>
              <a:gd name="connsiteY1" fmla="*/ 1027416 h 1520575"/>
              <a:gd name="connsiteX2" fmla="*/ 3565133 w 3565133"/>
              <a:gd name="connsiteY2" fmla="*/ 1520575 h 1520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65132" h="1520575">
                <a:moveTo>
                  <a:pt x="0" y="0"/>
                </a:moveTo>
                <a:cubicBezTo>
                  <a:pt x="180654" y="386993"/>
                  <a:pt x="361308" y="773987"/>
                  <a:pt x="955497" y="1027416"/>
                </a:cubicBezTo>
                <a:cubicBezTo>
                  <a:pt x="1549686" y="1280845"/>
                  <a:pt x="2557409" y="1400710"/>
                  <a:pt x="3565133" y="1520575"/>
                </a:cubicBezTo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4508436" y="4179653"/>
            <a:ext cx="8424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甲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6454437" y="3674849"/>
            <a:ext cx="8424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乙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4340594" y="3243209"/>
            <a:ext cx="3574485" cy="1566263"/>
            <a:chOff x="4340594" y="3243209"/>
            <a:chExt cx="3574485" cy="1566263"/>
          </a:xfrm>
        </p:grpSpPr>
        <p:cxnSp>
          <p:nvCxnSpPr>
            <p:cNvPr id="19" name="直接连接符 18"/>
            <p:cNvCxnSpPr/>
            <p:nvPr/>
          </p:nvCxnSpPr>
          <p:spPr>
            <a:xfrm flipH="1">
              <a:off x="4349946" y="3243472"/>
              <a:ext cx="0" cy="156600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flipH="1">
              <a:off x="7905726" y="3243209"/>
              <a:ext cx="0" cy="156600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H="1">
              <a:off x="4349947" y="4797296"/>
              <a:ext cx="3565132" cy="1"/>
            </a:xfrm>
            <a:prstGeom prst="line">
              <a:avLst/>
            </a:prstGeom>
            <a:ln w="381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flipH="1">
              <a:off x="4340594" y="3255031"/>
              <a:ext cx="3565132" cy="1"/>
            </a:xfrm>
            <a:prstGeom prst="line">
              <a:avLst/>
            </a:prstGeom>
            <a:ln w="381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文本框 16"/>
          <p:cNvSpPr txBox="1"/>
          <p:nvPr/>
        </p:nvSpPr>
        <p:spPr>
          <a:xfrm>
            <a:off x="5313450" y="5095648"/>
            <a:ext cx="19853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周长相等</a:t>
            </a:r>
            <a:endParaRPr lang="zh-CN" altLang="en-US" sz="2800">
              <a:solidFill>
                <a:srgbClr val="7030A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1101725" y="1311274"/>
            <a:ext cx="828675" cy="67151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7637145" y="-22860"/>
            <a:ext cx="4610100" cy="506095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9837"/>
    </mc:Choice>
    <mc:Fallback>
      <p:transition spd="slow" advTm="2983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4686053" y="3053943"/>
            <a:ext cx="58718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同学们，再见！</a:t>
            </a:r>
            <a:endParaRPr lang="zh-CN" altLang="en-US" sz="6000" b="1"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3499" y="2708494"/>
            <a:ext cx="956734" cy="993967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3714574"/>
            <a:ext cx="2887134" cy="299949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226733" y="5601566"/>
            <a:ext cx="956734" cy="993967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437468" y="5277959"/>
            <a:ext cx="618066" cy="642118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-67734" y="5578044"/>
            <a:ext cx="1295400" cy="134581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8628"/>
    </mc:Choice>
    <mc:Fallback>
      <p:transition advTm="862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4084259" y="1551301"/>
            <a:ext cx="4426282" cy="4235218"/>
          </a:xfrm>
          <a:prstGeom prst="rect">
            <a:avLst/>
          </a:prstGeom>
        </p:spPr>
      </p:pic>
      <p:sp>
        <p:nvSpPr>
          <p:cNvPr id="22" name="矩形 21"/>
          <p:cNvSpPr/>
          <p:nvPr/>
        </p:nvSpPr>
        <p:spPr>
          <a:xfrm>
            <a:off x="788795" y="29099"/>
            <a:ext cx="2081831" cy="641526"/>
          </a:xfrm>
          <a:prstGeom prst="rect">
            <a:avLst/>
          </a:prstGeom>
        </p:spPr>
        <p:txBody>
          <a:bodyPr wrap="square" lIns="86683" tIns="43341" rIns="86683" bIns="43341">
            <a:spAutoFit/>
          </a:bodyPr>
          <a:lstStyle/>
          <a:p>
            <a:pPr algn="ctr"/>
            <a:r>
              <a:rPr lang="zh-CN" altLang="en-US" sz="36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隶书" panose="02010509060101010101" pitchFamily="49" charset="-122"/>
                <a:ea typeface="隶书" panose="02010509060101010101" pitchFamily="49" charset="-122"/>
                <a:cs typeface="+mn-ea"/>
                <a:sym typeface="+mn-lt"/>
              </a:rPr>
              <a:t>情境引入</a:t>
            </a:r>
            <a:endParaRPr lang="zh-CN" altLang="en-US" sz="36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隶书" panose="02010509060101010101" pitchFamily="49" charset="-122"/>
              <a:ea typeface="隶书" panose="02010509060101010101" pitchFamily="49" charset="-122"/>
              <a:cs typeface="+mn-ea"/>
              <a:sym typeface="+mn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861735" y="226412"/>
            <a:ext cx="338668" cy="351848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971802" y="87651"/>
            <a:ext cx="508000" cy="52777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572934" y="226411"/>
            <a:ext cx="338668" cy="351848"/>
          </a:xfrm>
          <a:prstGeom prst="rect">
            <a:avLst/>
          </a:prstGeom>
        </p:spPr>
      </p:pic>
      <p:sp>
        <p:nvSpPr>
          <p:cNvPr id="9" name="圆角矩形标注 8"/>
          <p:cNvSpPr/>
          <p:nvPr/>
        </p:nvSpPr>
        <p:spPr>
          <a:xfrm>
            <a:off x="989243" y="1511899"/>
            <a:ext cx="2783529" cy="1264011"/>
          </a:xfrm>
          <a:prstGeom prst="wedgeRoundRectCallout">
            <a:avLst>
              <a:gd name="adj1" fmla="val -36610"/>
              <a:gd name="adj2" fmla="val 89290"/>
              <a:gd name="adj3" fmla="val 16667"/>
            </a:avLst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羊圈的栅栏坏了，要做一个新的围栏，需要多长的栅栏呢？</a:t>
            </a:r>
            <a:endParaRPr lang="zh-CN" altLang="en-US" dirty="0">
              <a:solidFill>
                <a:schemeClr val="tx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flipH="1">
            <a:off x="881425" y="3105162"/>
            <a:ext cx="1896570" cy="2681357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400272" y="3006417"/>
            <a:ext cx="2150884" cy="2026610"/>
          </a:xfrm>
          <a:prstGeom prst="rect">
            <a:avLst/>
          </a:prstGeom>
        </p:spPr>
      </p:pic>
      <p:sp>
        <p:nvSpPr>
          <p:cNvPr id="15" name="圆角矩形标注 14"/>
          <p:cNvSpPr/>
          <p:nvPr/>
        </p:nvSpPr>
        <p:spPr>
          <a:xfrm>
            <a:off x="8822029" y="1738649"/>
            <a:ext cx="2355640" cy="885520"/>
          </a:xfrm>
          <a:prstGeom prst="wedgeRoundRectCallout">
            <a:avLst>
              <a:gd name="adj1" fmla="val 32887"/>
              <a:gd name="adj2" fmla="val 102492"/>
              <a:gd name="adj3" fmla="val 16667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栅栏的长度与羊圈的周长有关。</a:t>
            </a:r>
            <a:endParaRPr lang="zh-CN" altLang="en-US" dirty="0">
              <a:solidFill>
                <a:schemeClr val="tx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7637145" y="-22860"/>
            <a:ext cx="4610100" cy="506095"/>
          </a:xfrm>
          <a:prstGeom prst="rect">
            <a:avLst/>
          </a:prstGeom>
        </p:spPr>
      </p:pic>
    </p:spTree>
    <p:custDataLst>
      <p:tags r:id="rId7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26921"/>
    </mc:Choice>
    <mc:Fallback>
      <p:transition advTm="2692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44900" y="1375076"/>
            <a:ext cx="4116464" cy="4132800"/>
          </a:xfrm>
          <a:prstGeom prst="rect">
            <a:avLst/>
          </a:prstGeom>
        </p:spPr>
      </p:pic>
      <p:sp>
        <p:nvSpPr>
          <p:cNvPr id="22" name="Freeform 5"/>
          <p:cNvSpPr/>
          <p:nvPr/>
        </p:nvSpPr>
        <p:spPr bwMode="auto">
          <a:xfrm>
            <a:off x="6528173" y="714285"/>
            <a:ext cx="835630" cy="5759899"/>
          </a:xfrm>
          <a:custGeom>
            <a:avLst/>
            <a:gdLst>
              <a:gd name="T0" fmla="*/ 0 w 1049"/>
              <a:gd name="T1" fmla="*/ 0 h 7451"/>
              <a:gd name="T2" fmla="*/ 1049 w 1049"/>
              <a:gd name="T3" fmla="*/ 3726 h 7451"/>
              <a:gd name="T4" fmla="*/ 0 w 1049"/>
              <a:gd name="T5" fmla="*/ 7451 h 74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49" h="7451">
                <a:moveTo>
                  <a:pt x="0" y="0"/>
                </a:moveTo>
                <a:cubicBezTo>
                  <a:pt x="665" y="1085"/>
                  <a:pt x="1049" y="2360"/>
                  <a:pt x="1049" y="3726"/>
                </a:cubicBezTo>
                <a:cubicBezTo>
                  <a:pt x="1049" y="5091"/>
                  <a:pt x="665" y="6367"/>
                  <a:pt x="0" y="7451"/>
                </a:cubicBezTo>
              </a:path>
            </a:pathLst>
          </a:custGeom>
          <a:noFill/>
          <a:ln w="10" cap="flat">
            <a:solidFill>
              <a:schemeClr val="bg1">
                <a:lumMod val="65000"/>
              </a:schemeClr>
            </a:solidFill>
            <a:prstDash val="dash"/>
            <a:miter lim="800000"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/>
          </a:p>
        </p:txBody>
      </p:sp>
      <p:grpSp>
        <p:nvGrpSpPr>
          <p:cNvPr id="23" name="组合 148"/>
          <p:cNvGrpSpPr/>
          <p:nvPr/>
        </p:nvGrpSpPr>
        <p:grpSpPr>
          <a:xfrm>
            <a:off x="6630049" y="1260130"/>
            <a:ext cx="3367013" cy="717881"/>
            <a:chOff x="4474669" y="670090"/>
            <a:chExt cx="4489352" cy="957175"/>
          </a:xfrm>
        </p:grpSpPr>
        <p:grpSp>
          <p:nvGrpSpPr>
            <p:cNvPr id="24" name="组合 149"/>
            <p:cNvGrpSpPr/>
            <p:nvPr/>
          </p:nvGrpSpPr>
          <p:grpSpPr>
            <a:xfrm>
              <a:off x="4474669" y="706337"/>
              <a:ext cx="919067" cy="920928"/>
              <a:chOff x="4373071" y="706337"/>
              <a:chExt cx="919067" cy="920928"/>
            </a:xfrm>
          </p:grpSpPr>
          <p:sp>
            <p:nvSpPr>
              <p:cNvPr id="27" name="任意多边形 82"/>
              <p:cNvSpPr/>
              <p:nvPr/>
            </p:nvSpPr>
            <p:spPr bwMode="auto">
              <a:xfrm rot="3738964">
                <a:off x="4372141" y="707267"/>
                <a:ext cx="920928" cy="919067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solidFill>
                <a:srgbClr val="198BE7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kern="0">
                  <a:solidFill>
                    <a:srgbClr val="FFFFFF"/>
                  </a:solidFill>
                  <a:latin typeface="Arial" panose="020B0604020202020204"/>
                  <a:ea typeface="宋体" panose="02010600030101010101" pitchFamily="2" charset="-122"/>
                </a:endParaRPr>
              </a:p>
            </p:txBody>
          </p:sp>
          <p:sp>
            <p:nvSpPr>
              <p:cNvPr id="28" name="TextBox 153"/>
              <p:cNvSpPr txBox="1"/>
              <p:nvPr/>
            </p:nvSpPr>
            <p:spPr>
              <a:xfrm>
                <a:off x="4576739" y="770725"/>
                <a:ext cx="567090" cy="77970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lvl="1"/>
                <a:r>
                  <a:rPr lang="en-US" altLang="zh-CN" sz="3200" spc="225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</a:t>
                </a:r>
                <a:endParaRPr lang="zh-CN" altLang="en-US" sz="3200" spc="225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6" name="矩形 39"/>
            <p:cNvSpPr>
              <a:spLocks noChangeArrowheads="1"/>
            </p:cNvSpPr>
            <p:nvPr/>
          </p:nvSpPr>
          <p:spPr bwMode="auto">
            <a:xfrm>
              <a:off x="5564720" y="670090"/>
              <a:ext cx="3399301" cy="861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  <a:spcBef>
                  <a:spcPts val="750"/>
                </a:spcBef>
              </a:pPr>
              <a:r>
                <a:rPr lang="en-US" altLang="zh-CN" sz="2400" b="1">
                  <a:solidFill>
                    <a:srgbClr val="159FE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【 </a:t>
              </a:r>
              <a:r>
                <a:rPr lang="zh-CN" altLang="en-US" sz="2400" b="1">
                  <a:solidFill>
                    <a:srgbClr val="159FE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知识精讲</a:t>
              </a:r>
              <a:r>
                <a:rPr lang="en-US" altLang="zh-CN" sz="2400" b="1">
                  <a:solidFill>
                    <a:srgbClr val="159FE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】</a:t>
              </a:r>
              <a:endParaRPr lang="zh-CN" altLang="en-US" sz="2400" b="1">
                <a:solidFill>
                  <a:srgbClr val="159FE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endParaRPr>
            </a:p>
          </p:txBody>
        </p:sp>
      </p:grpSp>
      <p:grpSp>
        <p:nvGrpSpPr>
          <p:cNvPr id="29" name="组合 154"/>
          <p:cNvGrpSpPr/>
          <p:nvPr/>
        </p:nvGrpSpPr>
        <p:grpSpPr>
          <a:xfrm>
            <a:off x="6636857" y="4864309"/>
            <a:ext cx="3360124" cy="745847"/>
            <a:chOff x="4483855" y="670090"/>
            <a:chExt cx="4480166" cy="994463"/>
          </a:xfrm>
        </p:grpSpPr>
        <p:grpSp>
          <p:nvGrpSpPr>
            <p:cNvPr id="30" name="组合 155"/>
            <p:cNvGrpSpPr/>
            <p:nvPr/>
          </p:nvGrpSpPr>
          <p:grpSpPr>
            <a:xfrm>
              <a:off x="4483855" y="691175"/>
              <a:ext cx="971411" cy="973378"/>
              <a:chOff x="4382257" y="691175"/>
              <a:chExt cx="971411" cy="973378"/>
            </a:xfrm>
          </p:grpSpPr>
          <p:sp>
            <p:nvSpPr>
              <p:cNvPr id="33" name="任意多边形 82"/>
              <p:cNvSpPr/>
              <p:nvPr/>
            </p:nvSpPr>
            <p:spPr bwMode="auto">
              <a:xfrm rot="3738964">
                <a:off x="4381274" y="692158"/>
                <a:ext cx="973378" cy="971411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solidFill>
                <a:srgbClr val="14A53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kern="0">
                  <a:solidFill>
                    <a:srgbClr val="FFFFFF"/>
                  </a:solidFill>
                  <a:latin typeface="Arial" panose="020B0604020202020204"/>
                  <a:ea typeface="宋体" panose="02010600030101010101" pitchFamily="2" charset="-122"/>
                </a:endParaRPr>
              </a:p>
            </p:txBody>
          </p:sp>
          <p:sp>
            <p:nvSpPr>
              <p:cNvPr id="34" name="TextBox 159"/>
              <p:cNvSpPr txBox="1"/>
              <p:nvPr/>
            </p:nvSpPr>
            <p:spPr>
              <a:xfrm>
                <a:off x="4587002" y="791250"/>
                <a:ext cx="567090" cy="77970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lvl="1"/>
                <a:r>
                  <a:rPr lang="en-US" altLang="zh-CN" sz="3200" spc="225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4</a:t>
                </a:r>
                <a:endParaRPr lang="zh-CN" altLang="en-US" sz="3200" spc="225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32" name="矩形 39"/>
            <p:cNvSpPr>
              <a:spLocks noChangeArrowheads="1"/>
            </p:cNvSpPr>
            <p:nvPr/>
          </p:nvSpPr>
          <p:spPr bwMode="auto">
            <a:xfrm>
              <a:off x="5602802" y="670090"/>
              <a:ext cx="3361219" cy="82073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  <a:spcBef>
                  <a:spcPts val="750"/>
                </a:spcBef>
              </a:pPr>
              <a:r>
                <a:rPr lang="en-US" altLang="zh-CN" sz="2400" b="1">
                  <a:solidFill>
                    <a:srgbClr val="14A5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【</a:t>
              </a:r>
              <a:r>
                <a:rPr lang="zh-CN" altLang="en-US" sz="2400" b="1">
                  <a:solidFill>
                    <a:srgbClr val="14A5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典型例题</a:t>
              </a:r>
              <a:r>
                <a:rPr lang="en-US" altLang="zh-CN" sz="2400" b="1">
                  <a:solidFill>
                    <a:srgbClr val="14A5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】</a:t>
              </a:r>
              <a:endParaRPr lang="zh-CN" altLang="en-US" sz="2400" b="1">
                <a:solidFill>
                  <a:srgbClr val="14A5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endParaRPr>
            </a:p>
          </p:txBody>
        </p:sp>
      </p:grpSp>
      <p:grpSp>
        <p:nvGrpSpPr>
          <p:cNvPr id="35" name="组合 160"/>
          <p:cNvGrpSpPr/>
          <p:nvPr/>
        </p:nvGrpSpPr>
        <p:grpSpPr>
          <a:xfrm>
            <a:off x="6911709" y="2424751"/>
            <a:ext cx="3360644" cy="743730"/>
            <a:chOff x="4483160" y="670090"/>
            <a:chExt cx="4480860" cy="991640"/>
          </a:xfrm>
        </p:grpSpPr>
        <p:grpSp>
          <p:nvGrpSpPr>
            <p:cNvPr id="36" name="组合 161"/>
            <p:cNvGrpSpPr/>
            <p:nvPr/>
          </p:nvGrpSpPr>
          <p:grpSpPr>
            <a:xfrm>
              <a:off x="4483160" y="692322"/>
              <a:ext cx="967448" cy="969408"/>
              <a:chOff x="4381562" y="692322"/>
              <a:chExt cx="967448" cy="969408"/>
            </a:xfrm>
          </p:grpSpPr>
          <p:sp>
            <p:nvSpPr>
              <p:cNvPr id="39" name="任意多边形 82"/>
              <p:cNvSpPr/>
              <p:nvPr/>
            </p:nvSpPr>
            <p:spPr bwMode="auto">
              <a:xfrm rot="3738964">
                <a:off x="4380582" y="693302"/>
                <a:ext cx="969408" cy="967448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solidFill>
                <a:srgbClr val="FEB40B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kern="0">
                  <a:solidFill>
                    <a:srgbClr val="FFFFFF"/>
                  </a:solidFill>
                  <a:latin typeface="Arial" panose="020B0604020202020204"/>
                  <a:ea typeface="宋体" panose="02010600030101010101" pitchFamily="2" charset="-122"/>
                </a:endParaRPr>
              </a:p>
            </p:txBody>
          </p:sp>
          <p:sp>
            <p:nvSpPr>
              <p:cNvPr id="40" name="TextBox 165"/>
              <p:cNvSpPr txBox="1"/>
              <p:nvPr/>
            </p:nvSpPr>
            <p:spPr>
              <a:xfrm>
                <a:off x="4607527" y="770725"/>
                <a:ext cx="567089" cy="77970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lvl="1"/>
                <a:r>
                  <a:rPr lang="en-US" altLang="zh-CN" sz="3200" spc="225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</a:t>
                </a:r>
                <a:endParaRPr lang="zh-CN" altLang="en-US" sz="3200" spc="225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38" name="矩形 39"/>
            <p:cNvSpPr>
              <a:spLocks noChangeArrowheads="1"/>
            </p:cNvSpPr>
            <p:nvPr/>
          </p:nvSpPr>
          <p:spPr bwMode="auto">
            <a:xfrm>
              <a:off x="5656403" y="670090"/>
              <a:ext cx="3307617" cy="82073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  <a:spcBef>
                  <a:spcPts val="750"/>
                </a:spcBef>
              </a:pPr>
              <a:r>
                <a:rPr lang="en-US" altLang="zh-CN" sz="2400" b="1">
                  <a:solidFill>
                    <a:srgbClr val="FEB40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【 </a:t>
              </a:r>
              <a:r>
                <a:rPr lang="zh-CN" altLang="en-US" sz="2400" b="1">
                  <a:solidFill>
                    <a:srgbClr val="FEB40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名师点睛 </a:t>
              </a:r>
              <a:r>
                <a:rPr lang="en-US" altLang="zh-CN" sz="2400" b="1">
                  <a:solidFill>
                    <a:srgbClr val="FEB40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】</a:t>
              </a:r>
              <a:endParaRPr lang="zh-CN" altLang="en-US" sz="2400" b="1">
                <a:solidFill>
                  <a:srgbClr val="FEB40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endParaRPr>
            </a:p>
          </p:txBody>
        </p:sp>
      </p:grpSp>
      <p:grpSp>
        <p:nvGrpSpPr>
          <p:cNvPr id="41" name="组合 166"/>
          <p:cNvGrpSpPr/>
          <p:nvPr/>
        </p:nvGrpSpPr>
        <p:grpSpPr>
          <a:xfrm>
            <a:off x="6918175" y="3665738"/>
            <a:ext cx="3358372" cy="752951"/>
            <a:chOff x="4486190" y="670090"/>
            <a:chExt cx="4477830" cy="1003935"/>
          </a:xfrm>
        </p:grpSpPr>
        <p:grpSp>
          <p:nvGrpSpPr>
            <p:cNvPr id="42" name="组合 167"/>
            <p:cNvGrpSpPr/>
            <p:nvPr/>
          </p:nvGrpSpPr>
          <p:grpSpPr>
            <a:xfrm>
              <a:off x="4486190" y="687323"/>
              <a:ext cx="984708" cy="986702"/>
              <a:chOff x="4384592" y="687323"/>
              <a:chExt cx="984708" cy="986702"/>
            </a:xfrm>
          </p:grpSpPr>
          <p:sp>
            <p:nvSpPr>
              <p:cNvPr id="45" name="任意多边形 82"/>
              <p:cNvSpPr/>
              <p:nvPr/>
            </p:nvSpPr>
            <p:spPr bwMode="auto">
              <a:xfrm rot="3738964">
                <a:off x="4383595" y="688320"/>
                <a:ext cx="986702" cy="984708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solidFill>
                <a:srgbClr val="F7000B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kern="0">
                  <a:solidFill>
                    <a:srgbClr val="FFFFFF"/>
                  </a:solidFill>
                  <a:latin typeface="Arial" panose="020B0604020202020204"/>
                  <a:ea typeface="宋体" panose="02010600030101010101" pitchFamily="2" charset="-122"/>
                </a:endParaRPr>
              </a:p>
            </p:txBody>
          </p:sp>
          <p:sp>
            <p:nvSpPr>
              <p:cNvPr id="46" name="TextBox 171"/>
              <p:cNvSpPr txBox="1"/>
              <p:nvPr/>
            </p:nvSpPr>
            <p:spPr>
              <a:xfrm>
                <a:off x="4607528" y="791250"/>
                <a:ext cx="567089" cy="77970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lvl="1"/>
                <a:r>
                  <a:rPr lang="en-US" altLang="zh-CN" sz="3200" spc="225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3</a:t>
                </a:r>
                <a:endParaRPr lang="zh-CN" altLang="en-US" sz="3200" spc="225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4" name="矩形 39"/>
            <p:cNvSpPr>
              <a:spLocks noChangeArrowheads="1"/>
            </p:cNvSpPr>
            <p:nvPr/>
          </p:nvSpPr>
          <p:spPr bwMode="auto">
            <a:xfrm>
              <a:off x="5619000" y="670090"/>
              <a:ext cx="3345020" cy="82073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  <a:spcBef>
                  <a:spcPts val="750"/>
                </a:spcBef>
              </a:pPr>
              <a:r>
                <a:rPr lang="en-US" altLang="zh-CN" sz="2400" b="1">
                  <a:solidFill>
                    <a:srgbClr val="FB000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【 </a:t>
              </a:r>
              <a:r>
                <a:rPr lang="zh-CN" altLang="en-US" sz="2400" b="1">
                  <a:solidFill>
                    <a:srgbClr val="FB000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易错易误点 </a:t>
              </a:r>
              <a:r>
                <a:rPr lang="en-US" altLang="zh-CN" sz="2400" b="1">
                  <a:solidFill>
                    <a:srgbClr val="FB000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】</a:t>
              </a:r>
              <a:endParaRPr lang="zh-CN" altLang="en-US" sz="2400" b="1">
                <a:solidFill>
                  <a:srgbClr val="FB000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endParaRPr>
            </a:p>
          </p:txBody>
        </p:sp>
      </p:grpSp>
      <p:sp>
        <p:nvSpPr>
          <p:cNvPr id="48" name="TextBox 33"/>
          <p:cNvSpPr txBox="1"/>
          <p:nvPr/>
        </p:nvSpPr>
        <p:spPr>
          <a:xfrm rot="19800000">
            <a:off x="1333446" y="1900073"/>
            <a:ext cx="18404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200" b="1" spc="-150">
                <a:ln w="9525">
                  <a:noFill/>
                </a:ln>
                <a:solidFill>
                  <a:schemeClr val="accent5"/>
                </a:solidFill>
                <a:effectLst>
                  <a:outerShdw blurRad="50800" dist="38100" dir="5400000" algn="t" rotWithShape="0">
                    <a:schemeClr val="bg1">
                      <a:alpha val="69000"/>
                    </a:schemeClr>
                  </a:outerShdw>
                </a:effectLst>
                <a:latin typeface="方正卡通简体" pitchFamily="65" charset="-122"/>
                <a:ea typeface="方正卡通简体" pitchFamily="65" charset="-122"/>
              </a:rPr>
              <a:t>知识精讲</a:t>
            </a:r>
            <a:endParaRPr lang="zh-CN" altLang="en-US" sz="3200" b="1" spc="-150">
              <a:ln w="9525">
                <a:noFill/>
              </a:ln>
              <a:solidFill>
                <a:schemeClr val="accent5"/>
              </a:solidFill>
              <a:effectLst>
                <a:outerShdw blurRad="50800" dist="38100" dir="5400000" algn="t" rotWithShape="0">
                  <a:schemeClr val="bg1">
                    <a:alpha val="69000"/>
                  </a:schemeClr>
                </a:outerShdw>
              </a:effectLst>
              <a:latin typeface="方正卡通简体" pitchFamily="65" charset="-122"/>
              <a:ea typeface="方正卡通简体" pitchFamily="65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7637145" y="-22860"/>
            <a:ext cx="4610100" cy="50609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6304"/>
    </mc:Choice>
    <mc:Fallback>
      <p:transition advTm="630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2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9958" b="89995" l="9976" r="89994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3664142" y="1797990"/>
            <a:ext cx="5163568" cy="3334806"/>
          </a:xfrm>
          <a:prstGeom prst="rect">
            <a:avLst/>
          </a:prstGeom>
        </p:spPr>
      </p:pic>
      <p:cxnSp>
        <p:nvCxnSpPr>
          <p:cNvPr id="7" name="直接连接符 6"/>
          <p:cNvCxnSpPr/>
          <p:nvPr/>
        </p:nvCxnSpPr>
        <p:spPr>
          <a:xfrm>
            <a:off x="6343326" y="2296045"/>
            <a:ext cx="1807171" cy="21679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V="1">
            <a:off x="4250453" y="2304096"/>
            <a:ext cx="2036480" cy="2788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椭圆 4"/>
          <p:cNvSpPr>
            <a:spLocks noChangeAspect="1"/>
          </p:cNvSpPr>
          <p:nvPr/>
        </p:nvSpPr>
        <p:spPr>
          <a:xfrm>
            <a:off x="6245926" y="2219845"/>
            <a:ext cx="144000" cy="144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 flipH="1">
            <a:off x="8028633" y="2296045"/>
            <a:ext cx="127457" cy="2456825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4250453" y="2306884"/>
            <a:ext cx="10061" cy="2429817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4250453" y="4752870"/>
            <a:ext cx="3778180" cy="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图片 19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815607" y="4319822"/>
            <a:ext cx="2320346" cy="1981579"/>
          </a:xfrm>
          <a:prstGeom prst="rect">
            <a:avLst/>
          </a:prstGeom>
        </p:spPr>
      </p:pic>
      <p:grpSp>
        <p:nvGrpSpPr>
          <p:cNvPr id="28" name="组合 27"/>
          <p:cNvGrpSpPr/>
          <p:nvPr/>
        </p:nvGrpSpPr>
        <p:grpSpPr>
          <a:xfrm>
            <a:off x="3226329" y="5310613"/>
            <a:ext cx="7676133" cy="840096"/>
            <a:chOff x="3226329" y="5310612"/>
            <a:chExt cx="8470900" cy="1007739"/>
          </a:xfrm>
        </p:grpSpPr>
        <p:sp>
          <p:nvSpPr>
            <p:cNvPr id="22" name="圆角矩形标注 21"/>
            <p:cNvSpPr/>
            <p:nvPr/>
          </p:nvSpPr>
          <p:spPr>
            <a:xfrm>
              <a:off x="3226329" y="5310612"/>
              <a:ext cx="8470900" cy="1007739"/>
            </a:xfrm>
            <a:prstGeom prst="wedgeRoundRectCallout">
              <a:avLst>
                <a:gd name="adj1" fmla="val -59364"/>
                <a:gd name="adj2" fmla="val -43360"/>
                <a:gd name="adj3" fmla="val 16667"/>
              </a:avLst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>
              <a:off x="3798957" y="5502624"/>
              <a:ext cx="7536039" cy="70146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rgbClr val="0000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羊圈边缘一周的长度，就是它的周长。</a:t>
              </a:r>
              <a:endParaRPr lang="zh-CN" altLang="en-US" sz="320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937688" y="818679"/>
            <a:ext cx="2775868" cy="957262"/>
            <a:chOff x="937688" y="818679"/>
            <a:chExt cx="2775868" cy="957262"/>
          </a:xfrm>
        </p:grpSpPr>
        <p:grpSp>
          <p:nvGrpSpPr>
            <p:cNvPr id="12" name="组合 3"/>
            <p:cNvGrpSpPr/>
            <p:nvPr/>
          </p:nvGrpSpPr>
          <p:grpSpPr>
            <a:xfrm>
              <a:off x="937688" y="818679"/>
              <a:ext cx="2045362" cy="957262"/>
              <a:chOff x="340652" y="1214438"/>
              <a:chExt cx="2045362" cy="957262"/>
            </a:xfrm>
          </p:grpSpPr>
          <p:pic>
            <p:nvPicPr>
              <p:cNvPr id="15" name="图片 14"/>
              <p:cNvPicPr>
                <a:picLocks noChangeAspect="1"/>
              </p:cNvPicPr>
              <p:nvPr/>
            </p:nvPicPr>
            <p:blipFill>
              <a:blip r:embed="rId4" cstate="email"/>
              <a:srcRect/>
              <a:stretch>
                <a:fillRect/>
              </a:stretch>
            </p:blipFill>
            <p:spPr>
              <a:xfrm>
                <a:off x="340652" y="1214438"/>
                <a:ext cx="1082123" cy="957262"/>
              </a:xfrm>
              <a:prstGeom prst="rect">
                <a:avLst/>
              </a:prstGeom>
            </p:spPr>
          </p:pic>
          <p:sp>
            <p:nvSpPr>
              <p:cNvPr id="17" name="圆角矩形 16"/>
              <p:cNvSpPr/>
              <p:nvPr/>
            </p:nvSpPr>
            <p:spPr>
              <a:xfrm>
                <a:off x="1222902" y="1613958"/>
                <a:ext cx="466425" cy="400050"/>
              </a:xfrm>
              <a:prstGeom prst="roundRect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>
                  <a:solidFill>
                    <a:srgbClr val="FFFF00"/>
                  </a:solidFill>
                </a:endParaRPr>
              </a:p>
            </p:txBody>
          </p:sp>
          <p:sp>
            <p:nvSpPr>
              <p:cNvPr id="18" name="文本框 5"/>
              <p:cNvSpPr txBox="1"/>
              <p:nvPr/>
            </p:nvSpPr>
            <p:spPr>
              <a:xfrm>
                <a:off x="1291400" y="1482684"/>
                <a:ext cx="1094614" cy="579967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en-US" altLang="zh-CN" sz="2400" b="1">
                    <a:solidFill>
                      <a:srgbClr val="FFFF00"/>
                    </a:solidFill>
                    <a:latin typeface="Times New Roman" panose="02020603050405020304" pitchFamily="18" charset="0"/>
                    <a:ea typeface="汉仪小麦体简" panose="00020600040101010101" pitchFamily="18" charset="-122"/>
                    <a:cs typeface="Times New Roman" panose="02020603050405020304" pitchFamily="18" charset="0"/>
                  </a:rPr>
                  <a:t>1</a:t>
                </a:r>
                <a:endParaRPr lang="zh-CN" altLang="en-US" sz="2400" b="1">
                  <a:solidFill>
                    <a:srgbClr val="FFFF00"/>
                  </a:solidFill>
                  <a:latin typeface="Times New Roman" panose="02020603050405020304" pitchFamily="18" charset="0"/>
                  <a:ea typeface="汉仪小麦体简" panose="00020600040101010101" pitchFamily="18" charset="-122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9" name="矩形 18"/>
            <p:cNvSpPr/>
            <p:nvPr/>
          </p:nvSpPr>
          <p:spPr>
            <a:xfrm>
              <a:off x="2297784" y="1212812"/>
              <a:ext cx="141577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solidFill>
                    <a:srgbClr val="FF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认识周长</a:t>
              </a:r>
              <a:endPara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21" name="矩形 20"/>
          <p:cNvSpPr/>
          <p:nvPr/>
        </p:nvSpPr>
        <p:spPr>
          <a:xfrm>
            <a:off x="788795" y="12165"/>
            <a:ext cx="2081831" cy="641526"/>
          </a:xfrm>
          <a:prstGeom prst="rect">
            <a:avLst/>
          </a:prstGeom>
        </p:spPr>
        <p:txBody>
          <a:bodyPr wrap="square" lIns="86683" tIns="43341" rIns="86683" bIns="43341">
            <a:spAutoFit/>
          </a:bodyPr>
          <a:lstStyle/>
          <a:p>
            <a:pPr algn="ctr"/>
            <a:r>
              <a:rPr lang="zh-CN" altLang="en-US" sz="3600" b="1" spc="50" dirty="0">
                <a:ln w="12700" cmpd="sng">
                  <a:solidFill>
                    <a:srgbClr val="159FEC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rgbClr val="159FEC">
                      <a:alpha val="30000"/>
                    </a:srgbClr>
                  </a:glow>
                </a:effectLst>
                <a:latin typeface="隶书" panose="02010509060101010101" pitchFamily="49" charset="-122"/>
                <a:ea typeface="隶书" panose="02010509060101010101" pitchFamily="49" charset="-122"/>
                <a:cs typeface="+mn-ea"/>
                <a:sym typeface="+mn-lt"/>
              </a:rPr>
              <a:t>知识精讲</a:t>
            </a:r>
            <a:endParaRPr lang="zh-CN" altLang="en-US" sz="3600" b="1" spc="50" dirty="0">
              <a:ln w="12700" cmpd="sng">
                <a:solidFill>
                  <a:srgbClr val="159FEC"/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rgbClr val="159FEC">
                    <a:alpha val="30000"/>
                  </a:srgbClr>
                </a:glow>
              </a:effectLst>
              <a:latin typeface="隶书" panose="02010509060101010101" pitchFamily="49" charset="-122"/>
              <a:ea typeface="隶书" panose="02010509060101010101" pitchFamily="49" charset="-122"/>
              <a:cs typeface="+mn-ea"/>
              <a:sym typeface="+mn-lt"/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895603" y="226412"/>
            <a:ext cx="338668" cy="351848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3005670" y="87651"/>
            <a:ext cx="508000" cy="527770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606802" y="226411"/>
            <a:ext cx="338668" cy="35184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>
          <a:xfrm>
            <a:off x="7637145" y="-22860"/>
            <a:ext cx="4610100" cy="506095"/>
          </a:xfrm>
          <a:prstGeom prst="rect">
            <a:avLst/>
          </a:prstGeom>
        </p:spPr>
      </p:pic>
    </p:spTree>
    <p:custDataLst>
      <p:tags r:id="rId8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9473"/>
    </mc:Choice>
    <mc:Fallback>
      <p:transition spd="slow" advTm="947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788795" y="12165"/>
            <a:ext cx="2081831" cy="641526"/>
          </a:xfrm>
          <a:prstGeom prst="rect">
            <a:avLst/>
          </a:prstGeom>
        </p:spPr>
        <p:txBody>
          <a:bodyPr wrap="square" lIns="86683" tIns="43341" rIns="86683" bIns="43341">
            <a:spAutoFit/>
          </a:bodyPr>
          <a:lstStyle/>
          <a:p>
            <a:pPr algn="ctr"/>
            <a:r>
              <a:rPr lang="zh-CN" altLang="en-US" sz="3600" b="1" spc="50">
                <a:ln w="12700" cmpd="sng">
                  <a:solidFill>
                    <a:srgbClr val="159FEC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rgbClr val="159FEC">
                      <a:alpha val="30000"/>
                    </a:srgbClr>
                  </a:glow>
                </a:effectLst>
                <a:latin typeface="隶书" panose="02010509060101010101" pitchFamily="49" charset="-122"/>
                <a:ea typeface="隶书" panose="02010509060101010101" pitchFamily="49" charset="-122"/>
                <a:cs typeface="+mn-ea"/>
                <a:sym typeface="+mn-lt"/>
              </a:rPr>
              <a:t>知识精讲</a:t>
            </a:r>
            <a:endParaRPr lang="zh-CN" altLang="en-US" sz="3600" b="1" spc="50">
              <a:ln w="12700" cmpd="sng">
                <a:solidFill>
                  <a:srgbClr val="159FEC"/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rgbClr val="159FEC">
                    <a:alpha val="30000"/>
                  </a:srgbClr>
                </a:glow>
              </a:effectLst>
              <a:latin typeface="隶书" panose="02010509060101010101" pitchFamily="49" charset="-122"/>
              <a:ea typeface="隶书" panose="02010509060101010101" pitchFamily="49" charset="-122"/>
              <a:cs typeface="+mn-ea"/>
              <a:sym typeface="+mn-lt"/>
            </a:endParaRP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895603" y="226412"/>
            <a:ext cx="338668" cy="351848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005670" y="87651"/>
            <a:ext cx="508000" cy="527770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606802" y="226411"/>
            <a:ext cx="338668" cy="351848"/>
          </a:xfrm>
          <a:prstGeom prst="rect">
            <a:avLst/>
          </a:prstGeom>
        </p:spPr>
      </p:pic>
      <p:pic>
        <p:nvPicPr>
          <p:cNvPr id="66" name="图片 6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1038553" y="4065587"/>
            <a:ext cx="2320346" cy="1981579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3358899" y="4953346"/>
            <a:ext cx="8004835" cy="990789"/>
            <a:chOff x="3423294" y="4979104"/>
            <a:chExt cx="8004835" cy="990789"/>
          </a:xfrm>
        </p:grpSpPr>
        <p:sp>
          <p:nvSpPr>
            <p:cNvPr id="67" name="圆角矩形标注 66"/>
            <p:cNvSpPr/>
            <p:nvPr/>
          </p:nvSpPr>
          <p:spPr>
            <a:xfrm>
              <a:off x="3423294" y="4979104"/>
              <a:ext cx="7874091" cy="990789"/>
            </a:xfrm>
            <a:prstGeom prst="wedgeRoundRectCallout">
              <a:avLst>
                <a:gd name="adj1" fmla="val -59364"/>
                <a:gd name="adj2" fmla="val -43360"/>
                <a:gd name="adj3" fmla="val 16667"/>
              </a:avLst>
            </a:prstGeom>
            <a:noFill/>
            <a:ln w="2857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矩形 67"/>
            <p:cNvSpPr/>
            <p:nvPr/>
          </p:nvSpPr>
          <p:spPr>
            <a:xfrm>
              <a:off x="3782325" y="5178499"/>
              <a:ext cx="764580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600" dirty="0">
                  <a:solidFill>
                    <a:srgbClr val="0000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封闭图形一周的长度，是它的周长。</a:t>
              </a:r>
              <a:endParaRPr lang="zh-CN" altLang="en-US" sz="360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105741" y="2008831"/>
            <a:ext cx="1627624" cy="1622836"/>
            <a:chOff x="4736392" y="1622162"/>
            <a:chExt cx="1627624" cy="1622836"/>
          </a:xfrm>
        </p:grpSpPr>
        <p:sp>
          <p:nvSpPr>
            <p:cNvPr id="5" name="笑脸 4"/>
            <p:cNvSpPr/>
            <p:nvPr/>
          </p:nvSpPr>
          <p:spPr>
            <a:xfrm>
              <a:off x="4744016" y="1624998"/>
              <a:ext cx="1620000" cy="1620000"/>
            </a:xfrm>
            <a:prstGeom prst="smileyFace">
              <a:avLst/>
            </a:prstGeom>
            <a:noFill/>
            <a:ln w="38100"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4736392" y="1622162"/>
              <a:ext cx="1620000" cy="1620000"/>
            </a:xfrm>
            <a:prstGeom prst="ellipse">
              <a:avLst/>
            </a:prstGeom>
            <a:noFill/>
            <a:ln w="38100"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0" name="组合 3"/>
          <p:cNvGrpSpPr/>
          <p:nvPr/>
        </p:nvGrpSpPr>
        <p:grpSpPr>
          <a:xfrm>
            <a:off x="937688" y="818679"/>
            <a:ext cx="2045362" cy="957262"/>
            <a:chOff x="340652" y="1214438"/>
            <a:chExt cx="2045362" cy="957262"/>
          </a:xfrm>
        </p:grpSpPr>
        <p:pic>
          <p:nvPicPr>
            <p:cNvPr id="72" name="图片 71"/>
            <p:cNvPicPr>
              <a:picLocks noChangeAspect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>
            <a:xfrm>
              <a:off x="340652" y="1214438"/>
              <a:ext cx="1082123" cy="957262"/>
            </a:xfrm>
            <a:prstGeom prst="rect">
              <a:avLst/>
            </a:prstGeom>
          </p:spPr>
        </p:pic>
        <p:sp>
          <p:nvSpPr>
            <p:cNvPr id="73" name="圆角矩形 72"/>
            <p:cNvSpPr/>
            <p:nvPr/>
          </p:nvSpPr>
          <p:spPr>
            <a:xfrm>
              <a:off x="1222902" y="1613958"/>
              <a:ext cx="466425" cy="400050"/>
            </a:xfrm>
            <a:prstGeom prst="roundRect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srgbClr val="FFFF00"/>
                </a:solidFill>
              </a:endParaRPr>
            </a:p>
          </p:txBody>
        </p:sp>
        <p:sp>
          <p:nvSpPr>
            <p:cNvPr id="74" name="文本框 5"/>
            <p:cNvSpPr txBox="1"/>
            <p:nvPr/>
          </p:nvSpPr>
          <p:spPr>
            <a:xfrm>
              <a:off x="1291400" y="1482684"/>
              <a:ext cx="1094614" cy="579967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en-US" altLang="zh-CN" sz="2400" b="1">
                  <a:solidFill>
                    <a:srgbClr val="FFFF00"/>
                  </a:solidFill>
                  <a:latin typeface="Times New Roman" panose="02020603050405020304" pitchFamily="18" charset="0"/>
                  <a:ea typeface="汉仪小麦体简" panose="00020600040101010101" pitchFamily="18" charset="-122"/>
                  <a:cs typeface="Times New Roman" panose="02020603050405020304" pitchFamily="18" charset="0"/>
                </a:rPr>
                <a:t>1</a:t>
              </a:r>
              <a:endParaRPr lang="zh-CN" altLang="en-US" sz="2400" b="1">
                <a:solidFill>
                  <a:srgbClr val="FFFF00"/>
                </a:solidFill>
                <a:latin typeface="Times New Roman" panose="02020603050405020304" pitchFamily="18" charset="0"/>
                <a:ea typeface="汉仪小麦体简" panose="00020600040101010101" pitchFamily="18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21" name="矩形 20"/>
          <p:cNvSpPr/>
          <p:nvPr/>
        </p:nvSpPr>
        <p:spPr>
          <a:xfrm>
            <a:off x="2297784" y="1212812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认识周长</a:t>
            </a:r>
            <a:endParaRPr lang="zh-CN" altLang="en-US" sz="2400">
              <a:solidFill>
                <a:srgbClr val="FF000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4095099" y="2005995"/>
            <a:ext cx="1630642" cy="162000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梯形 12"/>
          <p:cNvSpPr/>
          <p:nvPr/>
        </p:nvSpPr>
        <p:spPr>
          <a:xfrm rot="10800000">
            <a:off x="1495205" y="2175461"/>
            <a:ext cx="1526780" cy="1421813"/>
          </a:xfrm>
          <a:prstGeom prst="trapezoid">
            <a:avLst/>
          </a:pr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梯形 26"/>
          <p:cNvSpPr/>
          <p:nvPr/>
        </p:nvSpPr>
        <p:spPr>
          <a:xfrm rot="10800000">
            <a:off x="1493304" y="2167876"/>
            <a:ext cx="1526780" cy="1421813"/>
          </a:xfrm>
          <a:prstGeom prst="trapezoid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心形 7"/>
          <p:cNvSpPr/>
          <p:nvPr/>
        </p:nvSpPr>
        <p:spPr>
          <a:xfrm>
            <a:off x="6499503" y="2167876"/>
            <a:ext cx="1633591" cy="1720168"/>
          </a:xfrm>
          <a:prstGeom prst="heart">
            <a:avLst/>
          </a:pr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左箭头 8"/>
          <p:cNvSpPr/>
          <p:nvPr/>
        </p:nvSpPr>
        <p:spPr>
          <a:xfrm>
            <a:off x="8870934" y="2300184"/>
            <a:ext cx="2075380" cy="1135736"/>
          </a:xfrm>
          <a:prstGeom prst="leftArrow">
            <a:avLst/>
          </a:pr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左箭头 24"/>
          <p:cNvSpPr/>
          <p:nvPr/>
        </p:nvSpPr>
        <p:spPr>
          <a:xfrm>
            <a:off x="8872835" y="2301390"/>
            <a:ext cx="2075380" cy="1135736"/>
          </a:xfrm>
          <a:prstGeom prst="leftArrow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心形 23"/>
          <p:cNvSpPr/>
          <p:nvPr/>
        </p:nvSpPr>
        <p:spPr>
          <a:xfrm>
            <a:off x="6507127" y="2167876"/>
            <a:ext cx="1633591" cy="1720168"/>
          </a:xfrm>
          <a:prstGeom prst="hear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2173959" y="2088461"/>
            <a:ext cx="123825" cy="123825"/>
          </a:xfrm>
          <a:prstGeom prst="ellipse">
            <a:avLst/>
          </a:prstGeom>
          <a:solidFill>
            <a:srgbClr val="FF0000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4861452" y="1941246"/>
            <a:ext cx="123825" cy="123825"/>
          </a:xfrm>
          <a:prstGeom prst="ellipse">
            <a:avLst/>
          </a:prstGeom>
          <a:solidFill>
            <a:srgbClr val="FF0000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7262009" y="2503221"/>
            <a:ext cx="123825" cy="123825"/>
          </a:xfrm>
          <a:prstGeom prst="ellipse">
            <a:avLst/>
          </a:prstGeom>
          <a:solidFill>
            <a:srgbClr val="FF0000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9846711" y="2503221"/>
            <a:ext cx="123825" cy="123825"/>
          </a:xfrm>
          <a:prstGeom prst="ellipse">
            <a:avLst/>
          </a:prstGeom>
          <a:solidFill>
            <a:srgbClr val="FF0000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7637145" y="-22860"/>
            <a:ext cx="4610100" cy="506095"/>
          </a:xfrm>
          <a:prstGeom prst="rect">
            <a:avLst/>
          </a:prstGeom>
        </p:spPr>
      </p:pic>
    </p:spTree>
    <p:custDataLst>
      <p:tags r:id="rId6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19516"/>
    </mc:Choice>
    <mc:Fallback>
      <p:transition advTm="1951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000"/>
                            </p:stCondLst>
                            <p:childTnLst>
                              <p:par>
                                <p:cTn id="3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7" grpId="0" animBg="1"/>
      <p:bldP spid="25" grpId="0" animBg="1"/>
      <p:bldP spid="24" grpId="0" animBg="1"/>
      <p:bldP spid="14" grpId="0" animBg="1"/>
      <p:bldP spid="32" grpId="0" animBg="1"/>
      <p:bldP spid="33" grpId="0" animBg="1"/>
      <p:bldP spid="3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461341" y="4062969"/>
            <a:ext cx="2320346" cy="1981579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937688" y="818679"/>
            <a:ext cx="7723426" cy="957262"/>
            <a:chOff x="937688" y="818679"/>
            <a:chExt cx="7723426" cy="957262"/>
          </a:xfrm>
        </p:grpSpPr>
        <p:grpSp>
          <p:nvGrpSpPr>
            <p:cNvPr id="17" name="组合 3"/>
            <p:cNvGrpSpPr/>
            <p:nvPr/>
          </p:nvGrpSpPr>
          <p:grpSpPr>
            <a:xfrm>
              <a:off x="937688" y="818679"/>
              <a:ext cx="2045362" cy="957262"/>
              <a:chOff x="340652" y="1214438"/>
              <a:chExt cx="2045362" cy="957262"/>
            </a:xfrm>
          </p:grpSpPr>
          <p:pic>
            <p:nvPicPr>
              <p:cNvPr id="19" name="图片 18"/>
              <p:cNvPicPr>
                <a:picLocks noChangeAspect="1"/>
              </p:cNvPicPr>
              <p:nvPr/>
            </p:nvPicPr>
            <p:blipFill>
              <a:blip r:embed="rId2" cstate="email"/>
              <a:srcRect/>
              <a:stretch>
                <a:fillRect/>
              </a:stretch>
            </p:blipFill>
            <p:spPr>
              <a:xfrm>
                <a:off x="340652" y="1214438"/>
                <a:ext cx="1082123" cy="957262"/>
              </a:xfrm>
              <a:prstGeom prst="rect">
                <a:avLst/>
              </a:prstGeom>
            </p:spPr>
          </p:pic>
          <p:sp>
            <p:nvSpPr>
              <p:cNvPr id="21" name="圆角矩形 20"/>
              <p:cNvSpPr/>
              <p:nvPr/>
            </p:nvSpPr>
            <p:spPr>
              <a:xfrm>
                <a:off x="1222902" y="1613958"/>
                <a:ext cx="466425" cy="400050"/>
              </a:xfrm>
              <a:prstGeom prst="roundRect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>
                  <a:solidFill>
                    <a:srgbClr val="FFFF00"/>
                  </a:solidFill>
                </a:endParaRPr>
              </a:p>
            </p:txBody>
          </p:sp>
          <p:sp>
            <p:nvSpPr>
              <p:cNvPr id="24" name="文本框 5"/>
              <p:cNvSpPr txBox="1"/>
              <p:nvPr/>
            </p:nvSpPr>
            <p:spPr>
              <a:xfrm>
                <a:off x="1291400" y="1482684"/>
                <a:ext cx="1094614" cy="579967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en-US" altLang="zh-CN" sz="2400" b="1">
                    <a:solidFill>
                      <a:srgbClr val="FFFF00"/>
                    </a:solidFill>
                    <a:latin typeface="Times New Roman" panose="02020603050405020304" pitchFamily="18" charset="0"/>
                    <a:ea typeface="汉仪小麦体简" panose="00020600040101010101" pitchFamily="18" charset="-122"/>
                    <a:cs typeface="Times New Roman" panose="02020603050405020304" pitchFamily="18" charset="0"/>
                  </a:rPr>
                  <a:t>2</a:t>
                </a:r>
                <a:endParaRPr lang="zh-CN" altLang="en-US" sz="2400" b="1">
                  <a:solidFill>
                    <a:srgbClr val="FFFF00"/>
                  </a:solidFill>
                  <a:latin typeface="Times New Roman" panose="02020603050405020304" pitchFamily="18" charset="0"/>
                  <a:ea typeface="汉仪小麦体简" panose="00020600040101010101" pitchFamily="18" charset="-122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8" name="矩形 17"/>
            <p:cNvSpPr/>
            <p:nvPr/>
          </p:nvSpPr>
          <p:spPr>
            <a:xfrm>
              <a:off x="2295795" y="1214465"/>
              <a:ext cx="6365319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400" dirty="0">
                  <a:solidFill>
                    <a:srgbClr val="FF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图形周长的计算</a:t>
              </a:r>
              <a:r>
                <a:rPr lang="en-US" altLang="zh-CN" sz="2400" dirty="0">
                  <a:solidFill>
                    <a:srgbClr val="FF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——</a:t>
              </a:r>
              <a:r>
                <a:rPr lang="zh-CN" altLang="en-US" sz="2400" dirty="0">
                  <a:solidFill>
                    <a:schemeClr val="accent5">
                      <a:lumMod val="7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规则图形</a:t>
              </a:r>
              <a:endParaRPr lang="zh-CN" altLang="en-US" sz="24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graphicFrame>
        <p:nvGraphicFramePr>
          <p:cNvPr id="2" name="图示 1"/>
          <p:cNvGraphicFramePr/>
          <p:nvPr/>
        </p:nvGraphicFramePr>
        <p:xfrm>
          <a:off x="2286363" y="1880171"/>
          <a:ext cx="9076855" cy="43645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2" name="等腰三角形 2"/>
          <p:cNvSpPr/>
          <p:nvPr/>
        </p:nvSpPr>
        <p:spPr>
          <a:xfrm>
            <a:off x="3524037" y="2558265"/>
            <a:ext cx="1404000" cy="1476000"/>
          </a:xfrm>
          <a:prstGeom prst="triangle">
            <a:avLst>
              <a:gd name="adj" fmla="val 50725"/>
            </a:avLst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3" name="图片 8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>
          <a:xfrm>
            <a:off x="3472665" y="4062605"/>
            <a:ext cx="2506894" cy="269004"/>
          </a:xfrm>
          <a:prstGeom prst="rect">
            <a:avLst/>
          </a:prstGeom>
        </p:spPr>
      </p:pic>
      <p:pic>
        <p:nvPicPr>
          <p:cNvPr id="54" name="图片 9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 rot="14723741">
            <a:off x="3309194" y="2733962"/>
            <a:ext cx="2511770" cy="268247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>
          <a:xfrm rot="6955872">
            <a:off x="2316124" y="3425577"/>
            <a:ext cx="2506894" cy="269004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3005670" y="4742574"/>
            <a:ext cx="33169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（厘米）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10" cstate="email"/>
          <a:srcRect r="-2936"/>
          <a:stretch>
            <a:fillRect/>
          </a:stretch>
        </p:blipFill>
        <p:spPr>
          <a:xfrm>
            <a:off x="8013834" y="2391447"/>
            <a:ext cx="2831410" cy="2353608"/>
          </a:xfrm>
          <a:prstGeom prst="rect">
            <a:avLst/>
          </a:prstGeom>
        </p:spPr>
      </p:pic>
      <p:cxnSp>
        <p:nvCxnSpPr>
          <p:cNvPr id="23" name="直接连接符 22"/>
          <p:cNvCxnSpPr/>
          <p:nvPr/>
        </p:nvCxnSpPr>
        <p:spPr>
          <a:xfrm>
            <a:off x="8332342" y="3117145"/>
            <a:ext cx="3600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8671794" y="3117145"/>
            <a:ext cx="360000" cy="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8671794" y="4440799"/>
            <a:ext cx="3600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9021520" y="3117145"/>
            <a:ext cx="3600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 rot="5400000">
            <a:off x="9191246" y="3278195"/>
            <a:ext cx="360000" cy="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>
            <a:off x="9346075" y="3447921"/>
            <a:ext cx="3600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 rot="5400000">
            <a:off x="8174105" y="3279784"/>
            <a:ext cx="360000" cy="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 rot="5400000">
            <a:off x="8514662" y="4281347"/>
            <a:ext cx="360000" cy="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 rot="5400000">
            <a:off x="9526075" y="3926277"/>
            <a:ext cx="3600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 rot="5400000">
            <a:off x="9526075" y="3607373"/>
            <a:ext cx="360000" cy="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>
            <a:off x="9366623" y="4106277"/>
            <a:ext cx="360000" cy="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 rot="5400000">
            <a:off x="9186623" y="4271073"/>
            <a:ext cx="3600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9031794" y="4440799"/>
            <a:ext cx="360000" cy="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>
            <a:off x="8352890" y="4101347"/>
            <a:ext cx="3600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 rot="5400000">
            <a:off x="8174105" y="3946825"/>
            <a:ext cx="360000" cy="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 rot="5400000">
            <a:off x="8174105" y="3617647"/>
            <a:ext cx="3600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文本框 39"/>
          <p:cNvSpPr txBox="1"/>
          <p:nvPr/>
        </p:nvSpPr>
        <p:spPr>
          <a:xfrm>
            <a:off x="8088304" y="4916268"/>
            <a:ext cx="27569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图形周长是 </a:t>
            </a:r>
            <a:r>
              <a:rPr lang="en-US" alt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16 cm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3472665" y="5518586"/>
            <a:ext cx="1652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尺 测 法</a:t>
            </a:r>
            <a:endParaRPr lang="zh-CN" altLang="en-US" sz="3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8412967" y="5512004"/>
            <a:ext cx="23687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数 格 子 法</a:t>
            </a:r>
            <a:endParaRPr lang="zh-CN" altLang="en-US" sz="3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6999317" y="1764365"/>
            <a:ext cx="4526376" cy="45397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 41"/>
          <p:cNvSpPr/>
          <p:nvPr/>
        </p:nvSpPr>
        <p:spPr>
          <a:xfrm>
            <a:off x="788795" y="12165"/>
            <a:ext cx="2081831" cy="641526"/>
          </a:xfrm>
          <a:prstGeom prst="rect">
            <a:avLst/>
          </a:prstGeom>
        </p:spPr>
        <p:txBody>
          <a:bodyPr wrap="square" lIns="86683" tIns="43341" rIns="86683" bIns="43341">
            <a:spAutoFit/>
          </a:bodyPr>
          <a:lstStyle/>
          <a:p>
            <a:pPr algn="ctr"/>
            <a:r>
              <a:rPr lang="zh-CN" altLang="en-US" sz="3600" b="1" spc="50">
                <a:ln w="12700" cmpd="sng">
                  <a:solidFill>
                    <a:srgbClr val="159FEC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rgbClr val="159FEC">
                      <a:alpha val="30000"/>
                    </a:srgbClr>
                  </a:glow>
                </a:effectLst>
                <a:latin typeface="隶书" panose="02010509060101010101" pitchFamily="49" charset="-122"/>
                <a:ea typeface="隶书" panose="02010509060101010101" pitchFamily="49" charset="-122"/>
                <a:cs typeface="+mn-ea"/>
                <a:sym typeface="+mn-lt"/>
              </a:rPr>
              <a:t>知识精讲</a:t>
            </a:r>
            <a:endParaRPr lang="zh-CN" altLang="en-US" sz="3600" b="1" spc="50">
              <a:ln w="12700" cmpd="sng">
                <a:solidFill>
                  <a:srgbClr val="159FEC"/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rgbClr val="159FEC">
                    <a:alpha val="30000"/>
                  </a:srgbClr>
                </a:glow>
              </a:effectLst>
              <a:latin typeface="隶书" panose="02010509060101010101" pitchFamily="49" charset="-122"/>
              <a:ea typeface="隶书" panose="02010509060101010101" pitchFamily="49" charset="-122"/>
              <a:cs typeface="+mn-ea"/>
              <a:sym typeface="+mn-lt"/>
            </a:endParaRPr>
          </a:p>
        </p:txBody>
      </p:sp>
      <p:pic>
        <p:nvPicPr>
          <p:cNvPr id="45" name="图片 44"/>
          <p:cNvPicPr>
            <a:picLocks noChangeAspect="1"/>
          </p:cNvPicPr>
          <p:nvPr/>
        </p:nvPicPr>
        <p:blipFill>
          <a:blip r:embed="rId11" cstate="email"/>
          <a:stretch>
            <a:fillRect/>
          </a:stretch>
        </p:blipFill>
        <p:spPr>
          <a:xfrm>
            <a:off x="2895603" y="226412"/>
            <a:ext cx="338668" cy="351848"/>
          </a:xfrm>
          <a:prstGeom prst="rect">
            <a:avLst/>
          </a:prstGeom>
        </p:spPr>
      </p:pic>
      <p:pic>
        <p:nvPicPr>
          <p:cNvPr id="46" name="图片 45"/>
          <p:cNvPicPr>
            <a:picLocks noChangeAspect="1"/>
          </p:cNvPicPr>
          <p:nvPr/>
        </p:nvPicPr>
        <p:blipFill>
          <a:blip r:embed="rId12" cstate="email"/>
          <a:stretch>
            <a:fillRect/>
          </a:stretch>
        </p:blipFill>
        <p:spPr>
          <a:xfrm>
            <a:off x="3005670" y="87651"/>
            <a:ext cx="508000" cy="52777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/>
        </p:nvPicPr>
        <p:blipFill>
          <a:blip r:embed="rId11" cstate="email"/>
          <a:stretch>
            <a:fillRect/>
          </a:stretch>
        </p:blipFill>
        <p:spPr>
          <a:xfrm>
            <a:off x="3606802" y="226411"/>
            <a:ext cx="338668" cy="351848"/>
          </a:xfrm>
          <a:prstGeom prst="rect">
            <a:avLst/>
          </a:prstGeom>
        </p:spPr>
      </p:pic>
      <p:sp>
        <p:nvSpPr>
          <p:cNvPr id="48" name="文本框 47"/>
          <p:cNvSpPr txBox="1"/>
          <p:nvPr/>
        </p:nvSpPr>
        <p:spPr>
          <a:xfrm>
            <a:off x="4044936" y="4298651"/>
            <a:ext cx="7107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zh-CN" altLang="en-US" sz="2400">
              <a:solidFill>
                <a:schemeClr val="accent5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4890368" y="2886312"/>
            <a:ext cx="7107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zh-CN" altLang="en-US" sz="2400">
              <a:solidFill>
                <a:schemeClr val="accent5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3225437" y="3009651"/>
            <a:ext cx="7107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zh-CN" altLang="en-US" sz="2400">
              <a:solidFill>
                <a:schemeClr val="accent5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55" name="图片 3"/>
          <p:cNvPicPr>
            <a:picLocks noChangeAspect="1"/>
          </p:cNvPicPr>
          <p:nvPr/>
        </p:nvPicPr>
        <p:blipFill>
          <a:blip r:embed="rId13" cstate="email"/>
          <a:srcRect/>
          <a:stretch>
            <a:fillRect/>
          </a:stretch>
        </p:blipFill>
        <p:spPr>
          <a:xfrm>
            <a:off x="7637145" y="-22860"/>
            <a:ext cx="4610100" cy="506095"/>
          </a:xfrm>
          <a:prstGeom prst="rect">
            <a:avLst/>
          </a:prstGeom>
        </p:spPr>
      </p:pic>
    </p:spTree>
    <p:custDataLst>
      <p:tags r:id="rId1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3198"/>
    </mc:Choice>
    <mc:Fallback>
      <p:transition spd="slow" advTm="6319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after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800"/>
                            </p:stCondLst>
                            <p:childTnLst>
                              <p:par>
                                <p:cTn id="52" presetID="1" presetClass="entr" presetSubtype="0" fill="hold" nodeType="after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600"/>
                            </p:stCondLst>
                            <p:childTnLst>
                              <p:par>
                                <p:cTn id="55" presetID="1" presetClass="entr" presetSubtype="0" fill="hold" nodeType="after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400"/>
                            </p:stCondLst>
                            <p:childTnLst>
                              <p:par>
                                <p:cTn id="58" presetID="1" presetClass="entr" presetSubtype="0" fill="hold" nodeType="after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200"/>
                            </p:stCondLst>
                            <p:childTnLst>
                              <p:par>
                                <p:cTn id="61" presetID="1" presetClass="entr" presetSubtype="0" fill="hold" nodeType="after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1" presetClass="entr" presetSubtype="0" fill="hold" nodeType="after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800"/>
                            </p:stCondLst>
                            <p:childTnLst>
                              <p:par>
                                <p:cTn id="67" presetID="1" presetClass="entr" presetSubtype="0" fill="hold" nodeType="after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600"/>
                            </p:stCondLst>
                            <p:childTnLst>
                              <p:par>
                                <p:cTn id="70" presetID="1" presetClass="entr" presetSubtype="0" fill="hold" nodeType="after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400"/>
                            </p:stCondLst>
                            <p:childTnLst>
                              <p:par>
                                <p:cTn id="73" presetID="1" presetClass="entr" presetSubtype="0" fill="hold" nodeType="after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200"/>
                            </p:stCondLst>
                            <p:childTnLst>
                              <p:par>
                                <p:cTn id="76" presetID="1" presetClass="entr" presetSubtype="0" fill="hold" nodeType="after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1" presetClass="entr" presetSubtype="0" fill="hold" nodeType="after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8800"/>
                            </p:stCondLst>
                            <p:childTnLst>
                              <p:par>
                                <p:cTn id="82" presetID="1" presetClass="entr" presetSubtype="0" fill="hold" nodeType="after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9600"/>
                            </p:stCondLst>
                            <p:childTnLst>
                              <p:par>
                                <p:cTn id="85" presetID="1" presetClass="entr" presetSubtype="0" fill="hold" nodeType="after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400"/>
                            </p:stCondLst>
                            <p:childTnLst>
                              <p:par>
                                <p:cTn id="88" presetID="1" presetClass="entr" presetSubtype="0" fill="hold" nodeType="after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1200"/>
                            </p:stCondLst>
                            <p:childTnLst>
                              <p:par>
                                <p:cTn id="91" presetID="1" presetClass="entr" presetSubtype="0" fill="hold" nodeType="after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40" grpId="0"/>
      <p:bldP spid="41" grpId="0"/>
      <p:bldP spid="44" grpId="0" animBg="1"/>
      <p:bldP spid="48" grpId="0"/>
      <p:bldP spid="49" grpId="0"/>
      <p:bldP spid="5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461341" y="4062969"/>
            <a:ext cx="2320346" cy="1981579"/>
          </a:xfrm>
          <a:prstGeom prst="rect">
            <a:avLst/>
          </a:prstGeom>
        </p:spPr>
      </p:pic>
      <p:grpSp>
        <p:nvGrpSpPr>
          <p:cNvPr id="17" name="组合 3"/>
          <p:cNvGrpSpPr/>
          <p:nvPr/>
        </p:nvGrpSpPr>
        <p:grpSpPr>
          <a:xfrm>
            <a:off x="937688" y="818679"/>
            <a:ext cx="2045362" cy="957262"/>
            <a:chOff x="340652" y="1214438"/>
            <a:chExt cx="2045362" cy="957262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>
            <a:xfrm>
              <a:off x="340652" y="1214438"/>
              <a:ext cx="1082123" cy="957262"/>
            </a:xfrm>
            <a:prstGeom prst="rect">
              <a:avLst/>
            </a:prstGeom>
          </p:spPr>
        </p:pic>
        <p:sp>
          <p:nvSpPr>
            <p:cNvPr id="21" name="圆角矩形 20"/>
            <p:cNvSpPr/>
            <p:nvPr/>
          </p:nvSpPr>
          <p:spPr>
            <a:xfrm>
              <a:off x="1222902" y="1613958"/>
              <a:ext cx="466425" cy="400050"/>
            </a:xfrm>
            <a:prstGeom prst="roundRect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srgbClr val="FFFF00"/>
                </a:solidFill>
              </a:endParaRPr>
            </a:p>
          </p:txBody>
        </p:sp>
        <p:sp>
          <p:nvSpPr>
            <p:cNvPr id="24" name="文本框 5"/>
            <p:cNvSpPr txBox="1"/>
            <p:nvPr/>
          </p:nvSpPr>
          <p:spPr>
            <a:xfrm>
              <a:off x="1291400" y="1482684"/>
              <a:ext cx="1094614" cy="579967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en-US" altLang="zh-CN" sz="2400" b="1">
                  <a:solidFill>
                    <a:srgbClr val="FFFF00"/>
                  </a:solidFill>
                  <a:latin typeface="Times New Roman" panose="02020603050405020304" pitchFamily="18" charset="0"/>
                  <a:ea typeface="汉仪小麦体简" panose="00020600040101010101" pitchFamily="18" charset="-122"/>
                  <a:cs typeface="Times New Roman" panose="02020603050405020304" pitchFamily="18" charset="0"/>
                </a:rPr>
                <a:t>2</a:t>
              </a:r>
              <a:endParaRPr lang="zh-CN" altLang="en-US" sz="2400" b="1">
                <a:solidFill>
                  <a:srgbClr val="FFFF00"/>
                </a:solidFill>
                <a:latin typeface="Times New Roman" panose="02020603050405020304" pitchFamily="18" charset="0"/>
                <a:ea typeface="汉仪小麦体简" panose="00020600040101010101" pitchFamily="18" charset="-122"/>
                <a:cs typeface="Times New Roman" panose="02020603050405020304" pitchFamily="18" charset="0"/>
              </a:endParaRPr>
            </a:p>
          </p:txBody>
        </p:sp>
      </p:grpSp>
      <p:graphicFrame>
        <p:nvGraphicFramePr>
          <p:cNvPr id="2" name="图示 1"/>
          <p:cNvGraphicFramePr/>
          <p:nvPr/>
        </p:nvGraphicFramePr>
        <p:xfrm>
          <a:off x="1775996" y="1880171"/>
          <a:ext cx="9076855" cy="43645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1" name="文本框 40"/>
          <p:cNvSpPr txBox="1"/>
          <p:nvPr/>
        </p:nvSpPr>
        <p:spPr>
          <a:xfrm>
            <a:off x="5491145" y="5534204"/>
            <a:ext cx="1652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绳 测 法</a:t>
            </a:r>
            <a:endParaRPr lang="zh-CN" altLang="en-US" sz="3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917855" y="1676130"/>
            <a:ext cx="3072084" cy="4096113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>
            <a:off x="3702596" y="3217541"/>
            <a:ext cx="5155070" cy="983347"/>
            <a:chOff x="1741072" y="2994684"/>
            <a:chExt cx="5155070" cy="983347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>
            <a:xfrm rot="16200000">
              <a:off x="3826933" y="908823"/>
              <a:ext cx="983347" cy="5155070"/>
            </a:xfrm>
            <a:prstGeom prst="rect">
              <a:avLst/>
            </a:prstGeom>
          </p:spPr>
        </p:pic>
        <p:sp>
          <p:nvSpPr>
            <p:cNvPr id="22" name="任意多边形 21"/>
            <p:cNvSpPr/>
            <p:nvPr/>
          </p:nvSpPr>
          <p:spPr>
            <a:xfrm>
              <a:off x="5601172" y="3486358"/>
              <a:ext cx="1294969" cy="381827"/>
            </a:xfrm>
            <a:custGeom>
              <a:avLst/>
              <a:gdLst>
                <a:gd name="connsiteX0" fmla="*/ 410547 w 1810139"/>
                <a:gd name="connsiteY0" fmla="*/ 23326 h 499187"/>
                <a:gd name="connsiteX1" fmla="*/ 102637 w 1810139"/>
                <a:gd name="connsiteY1" fmla="*/ 111967 h 499187"/>
                <a:gd name="connsiteX2" fmla="*/ 0 w 1810139"/>
                <a:gd name="connsiteY2" fmla="*/ 443204 h 499187"/>
                <a:gd name="connsiteX3" fmla="*/ 405881 w 1810139"/>
                <a:gd name="connsiteY3" fmla="*/ 499187 h 499187"/>
                <a:gd name="connsiteX4" fmla="*/ 1800808 w 1810139"/>
                <a:gd name="connsiteY4" fmla="*/ 489857 h 499187"/>
                <a:gd name="connsiteX5" fmla="*/ 1810139 w 1810139"/>
                <a:gd name="connsiteY5" fmla="*/ 177281 h 499187"/>
                <a:gd name="connsiteX6" fmla="*/ 676469 w 1810139"/>
                <a:gd name="connsiteY6" fmla="*/ 116632 h 499187"/>
                <a:gd name="connsiteX7" fmla="*/ 471196 w 1810139"/>
                <a:gd name="connsiteY7" fmla="*/ 0 h 499187"/>
                <a:gd name="connsiteX8" fmla="*/ 410547 w 1810139"/>
                <a:gd name="connsiteY8" fmla="*/ 23326 h 499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10139" h="499187">
                  <a:moveTo>
                    <a:pt x="410547" y="23326"/>
                  </a:moveTo>
                  <a:lnTo>
                    <a:pt x="102637" y="111967"/>
                  </a:lnTo>
                  <a:lnTo>
                    <a:pt x="0" y="443204"/>
                  </a:lnTo>
                  <a:lnTo>
                    <a:pt x="405881" y="499187"/>
                  </a:lnTo>
                  <a:lnTo>
                    <a:pt x="1800808" y="489857"/>
                  </a:lnTo>
                  <a:lnTo>
                    <a:pt x="1810139" y="177281"/>
                  </a:lnTo>
                  <a:lnTo>
                    <a:pt x="676469" y="116632"/>
                  </a:lnTo>
                  <a:lnTo>
                    <a:pt x="471196" y="0"/>
                  </a:lnTo>
                  <a:lnTo>
                    <a:pt x="410547" y="23326"/>
                  </a:lnTo>
                  <a:close/>
                </a:path>
              </a:pathLst>
            </a:custGeom>
            <a:solidFill>
              <a:srgbClr val="C3BCB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1" name="图片 10"/>
          <p:cNvPicPr>
            <a:picLocks noChangeAspect="1"/>
          </p:cNvPicPr>
          <p:nvPr/>
        </p:nvPicPr>
        <p:blipFill>
          <a:blip r:embed="rId11" cstate="email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962949" y="1394497"/>
            <a:ext cx="3101552" cy="4135185"/>
          </a:xfrm>
          <a:prstGeom prst="rect">
            <a:avLst/>
          </a:prstGeom>
        </p:spPr>
      </p:pic>
      <p:sp>
        <p:nvSpPr>
          <p:cNvPr id="43" name="文本框 2"/>
          <p:cNvSpPr txBox="1"/>
          <p:nvPr/>
        </p:nvSpPr>
        <p:spPr>
          <a:xfrm>
            <a:off x="4592833" y="4582716"/>
            <a:ext cx="41554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树叶的周长是 </a:t>
            </a:r>
            <a:r>
              <a:rPr lang="en-US" altLang="zh-CN" sz="28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20.5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厘米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88795" y="12165"/>
            <a:ext cx="2081831" cy="641526"/>
          </a:xfrm>
          <a:prstGeom prst="rect">
            <a:avLst/>
          </a:prstGeom>
        </p:spPr>
        <p:txBody>
          <a:bodyPr wrap="square" lIns="86683" tIns="43341" rIns="86683" bIns="43341">
            <a:spAutoFit/>
          </a:bodyPr>
          <a:lstStyle/>
          <a:p>
            <a:pPr algn="ctr"/>
            <a:r>
              <a:rPr lang="zh-CN" altLang="en-US" sz="3600" b="1" spc="50">
                <a:ln w="12700" cmpd="sng">
                  <a:solidFill>
                    <a:srgbClr val="159FEC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rgbClr val="159FEC">
                      <a:alpha val="30000"/>
                    </a:srgbClr>
                  </a:glow>
                </a:effectLst>
                <a:latin typeface="隶书" panose="02010509060101010101" pitchFamily="49" charset="-122"/>
                <a:ea typeface="隶书" panose="02010509060101010101" pitchFamily="49" charset="-122"/>
                <a:cs typeface="+mn-ea"/>
                <a:sym typeface="+mn-lt"/>
              </a:rPr>
              <a:t>知识精讲</a:t>
            </a:r>
            <a:endParaRPr lang="zh-CN" altLang="en-US" sz="3600" b="1" spc="50">
              <a:ln w="12700" cmpd="sng">
                <a:solidFill>
                  <a:srgbClr val="159FEC"/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rgbClr val="159FEC">
                    <a:alpha val="30000"/>
                  </a:srgbClr>
                </a:glow>
              </a:effectLst>
              <a:latin typeface="隶书" panose="02010509060101010101" pitchFamily="49" charset="-122"/>
              <a:ea typeface="隶书" panose="02010509060101010101" pitchFamily="49" charset="-122"/>
              <a:cs typeface="+mn-ea"/>
              <a:sym typeface="+mn-lt"/>
            </a:endParaRP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13" cstate="email"/>
          <a:stretch>
            <a:fillRect/>
          </a:stretch>
        </p:blipFill>
        <p:spPr>
          <a:xfrm>
            <a:off x="2895603" y="226412"/>
            <a:ext cx="338668" cy="351848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14" cstate="email"/>
          <a:stretch>
            <a:fillRect/>
          </a:stretch>
        </p:blipFill>
        <p:spPr>
          <a:xfrm>
            <a:off x="3005670" y="87651"/>
            <a:ext cx="508000" cy="527770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13" cstate="email"/>
          <a:stretch>
            <a:fillRect/>
          </a:stretch>
        </p:blipFill>
        <p:spPr>
          <a:xfrm>
            <a:off x="3606802" y="226411"/>
            <a:ext cx="338668" cy="351848"/>
          </a:xfrm>
          <a:prstGeom prst="rect">
            <a:avLst/>
          </a:prstGeom>
        </p:spPr>
      </p:pic>
      <p:sp>
        <p:nvSpPr>
          <p:cNvPr id="28" name="矩形 27"/>
          <p:cNvSpPr/>
          <p:nvPr/>
        </p:nvSpPr>
        <p:spPr>
          <a:xfrm>
            <a:off x="2295795" y="1214465"/>
            <a:ext cx="636531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图形周长的计算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——</a:t>
            </a:r>
            <a:r>
              <a:rPr lang="zh-CN" altLang="en-US" sz="24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不规则图形</a:t>
            </a:r>
            <a:endParaRPr lang="zh-CN" altLang="en-US" sz="240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44" name="图片 4"/>
          <p:cNvPicPr>
            <a:picLocks noChangeAspect="1"/>
          </p:cNvPicPr>
          <p:nvPr/>
        </p:nvPicPr>
        <p:blipFill>
          <a:blip r:embed="rId15" cstate="email"/>
          <a:srcRect/>
          <a:stretch>
            <a:fillRect/>
          </a:stretch>
        </p:blipFill>
        <p:spPr>
          <a:xfrm>
            <a:off x="7637145" y="-22860"/>
            <a:ext cx="4610100" cy="506095"/>
          </a:xfrm>
          <a:prstGeom prst="rect">
            <a:avLst/>
          </a:prstGeom>
        </p:spPr>
      </p:pic>
    </p:spTree>
    <p:custDataLst>
      <p:tags r:id="rId16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8257"/>
    </mc:Choice>
    <mc:Fallback>
      <p:transition spd="slow" advTm="2825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44900" y="1375076"/>
            <a:ext cx="4116464" cy="4132800"/>
          </a:xfrm>
          <a:prstGeom prst="rect">
            <a:avLst/>
          </a:prstGeom>
        </p:spPr>
      </p:pic>
      <p:sp>
        <p:nvSpPr>
          <p:cNvPr id="22" name="Freeform 5"/>
          <p:cNvSpPr/>
          <p:nvPr/>
        </p:nvSpPr>
        <p:spPr bwMode="auto">
          <a:xfrm>
            <a:off x="6528173" y="714285"/>
            <a:ext cx="835630" cy="5759899"/>
          </a:xfrm>
          <a:custGeom>
            <a:avLst/>
            <a:gdLst>
              <a:gd name="T0" fmla="*/ 0 w 1049"/>
              <a:gd name="T1" fmla="*/ 0 h 7451"/>
              <a:gd name="T2" fmla="*/ 1049 w 1049"/>
              <a:gd name="T3" fmla="*/ 3726 h 7451"/>
              <a:gd name="T4" fmla="*/ 0 w 1049"/>
              <a:gd name="T5" fmla="*/ 7451 h 74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49" h="7451">
                <a:moveTo>
                  <a:pt x="0" y="0"/>
                </a:moveTo>
                <a:cubicBezTo>
                  <a:pt x="665" y="1085"/>
                  <a:pt x="1049" y="2360"/>
                  <a:pt x="1049" y="3726"/>
                </a:cubicBezTo>
                <a:cubicBezTo>
                  <a:pt x="1049" y="5091"/>
                  <a:pt x="665" y="6367"/>
                  <a:pt x="0" y="7451"/>
                </a:cubicBezTo>
              </a:path>
            </a:pathLst>
          </a:custGeom>
          <a:noFill/>
          <a:ln w="10" cap="flat">
            <a:solidFill>
              <a:schemeClr val="bg1">
                <a:lumMod val="65000"/>
              </a:schemeClr>
            </a:solidFill>
            <a:prstDash val="dash"/>
            <a:miter lim="800000"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/>
          </a:p>
        </p:txBody>
      </p:sp>
      <p:grpSp>
        <p:nvGrpSpPr>
          <p:cNvPr id="23" name="组合 148"/>
          <p:cNvGrpSpPr/>
          <p:nvPr/>
        </p:nvGrpSpPr>
        <p:grpSpPr>
          <a:xfrm>
            <a:off x="6630049" y="1260130"/>
            <a:ext cx="3367013" cy="717881"/>
            <a:chOff x="4474669" y="670090"/>
            <a:chExt cx="4489352" cy="957175"/>
          </a:xfrm>
        </p:grpSpPr>
        <p:grpSp>
          <p:nvGrpSpPr>
            <p:cNvPr id="24" name="组合 149"/>
            <p:cNvGrpSpPr/>
            <p:nvPr/>
          </p:nvGrpSpPr>
          <p:grpSpPr>
            <a:xfrm>
              <a:off x="4474669" y="706337"/>
              <a:ext cx="919067" cy="920928"/>
              <a:chOff x="4373071" y="706337"/>
              <a:chExt cx="919067" cy="920928"/>
            </a:xfrm>
          </p:grpSpPr>
          <p:sp>
            <p:nvSpPr>
              <p:cNvPr id="27" name="任意多边形 82"/>
              <p:cNvSpPr/>
              <p:nvPr/>
            </p:nvSpPr>
            <p:spPr bwMode="auto">
              <a:xfrm rot="3738964">
                <a:off x="4372141" y="707267"/>
                <a:ext cx="920928" cy="919067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solidFill>
                <a:srgbClr val="198BE7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kern="0">
                  <a:solidFill>
                    <a:srgbClr val="FFFFFF"/>
                  </a:solidFill>
                  <a:latin typeface="Arial" panose="020B0604020202020204"/>
                  <a:ea typeface="宋体" panose="02010600030101010101" pitchFamily="2" charset="-122"/>
                </a:endParaRPr>
              </a:p>
            </p:txBody>
          </p:sp>
          <p:sp>
            <p:nvSpPr>
              <p:cNvPr id="28" name="TextBox 153"/>
              <p:cNvSpPr txBox="1"/>
              <p:nvPr/>
            </p:nvSpPr>
            <p:spPr>
              <a:xfrm>
                <a:off x="4576739" y="770725"/>
                <a:ext cx="567090" cy="77970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lvl="1"/>
                <a:r>
                  <a:rPr lang="en-US" altLang="zh-CN" sz="3200" spc="225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</a:t>
                </a:r>
                <a:endParaRPr lang="zh-CN" altLang="en-US" sz="3200" spc="225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6" name="矩形 39"/>
            <p:cNvSpPr>
              <a:spLocks noChangeArrowheads="1"/>
            </p:cNvSpPr>
            <p:nvPr/>
          </p:nvSpPr>
          <p:spPr bwMode="auto">
            <a:xfrm>
              <a:off x="5564720" y="670090"/>
              <a:ext cx="3399301" cy="77474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  <a:spcBef>
                  <a:spcPts val="750"/>
                </a:spcBef>
              </a:pPr>
              <a:r>
                <a:rPr lang="en-US" altLang="zh-CN" sz="2400" b="1">
                  <a:solidFill>
                    <a:srgbClr val="159FE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【 </a:t>
              </a:r>
              <a:r>
                <a:rPr lang="zh-CN" altLang="en-US" sz="2400" b="1">
                  <a:solidFill>
                    <a:srgbClr val="159FE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知识精讲</a:t>
              </a:r>
              <a:r>
                <a:rPr lang="en-US" altLang="zh-CN" sz="2400" b="1">
                  <a:solidFill>
                    <a:srgbClr val="159FE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】</a:t>
              </a:r>
              <a:endParaRPr lang="zh-CN" altLang="en-US" sz="2400" b="1">
                <a:solidFill>
                  <a:srgbClr val="159FE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endParaRPr>
            </a:p>
          </p:txBody>
        </p:sp>
      </p:grpSp>
      <p:grpSp>
        <p:nvGrpSpPr>
          <p:cNvPr id="29" name="组合 154"/>
          <p:cNvGrpSpPr/>
          <p:nvPr/>
        </p:nvGrpSpPr>
        <p:grpSpPr>
          <a:xfrm>
            <a:off x="6636857" y="4864309"/>
            <a:ext cx="3360124" cy="745847"/>
            <a:chOff x="4483855" y="670090"/>
            <a:chExt cx="4480166" cy="994463"/>
          </a:xfrm>
        </p:grpSpPr>
        <p:grpSp>
          <p:nvGrpSpPr>
            <p:cNvPr id="30" name="组合 155"/>
            <p:cNvGrpSpPr/>
            <p:nvPr/>
          </p:nvGrpSpPr>
          <p:grpSpPr>
            <a:xfrm>
              <a:off x="4483855" y="691175"/>
              <a:ext cx="971411" cy="973378"/>
              <a:chOff x="4382257" y="691175"/>
              <a:chExt cx="971411" cy="973378"/>
            </a:xfrm>
          </p:grpSpPr>
          <p:sp>
            <p:nvSpPr>
              <p:cNvPr id="33" name="任意多边形 82"/>
              <p:cNvSpPr/>
              <p:nvPr/>
            </p:nvSpPr>
            <p:spPr bwMode="auto">
              <a:xfrm rot="3738964">
                <a:off x="4381274" y="692158"/>
                <a:ext cx="973378" cy="971411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solidFill>
                <a:srgbClr val="14A53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kern="0">
                  <a:solidFill>
                    <a:srgbClr val="FFFFFF"/>
                  </a:solidFill>
                  <a:latin typeface="Arial" panose="020B0604020202020204"/>
                  <a:ea typeface="宋体" panose="02010600030101010101" pitchFamily="2" charset="-122"/>
                </a:endParaRPr>
              </a:p>
            </p:txBody>
          </p:sp>
          <p:sp>
            <p:nvSpPr>
              <p:cNvPr id="34" name="TextBox 159"/>
              <p:cNvSpPr txBox="1"/>
              <p:nvPr/>
            </p:nvSpPr>
            <p:spPr>
              <a:xfrm>
                <a:off x="4587002" y="791250"/>
                <a:ext cx="567090" cy="77970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lvl="1"/>
                <a:r>
                  <a:rPr lang="en-US" altLang="zh-CN" sz="3200" spc="225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4</a:t>
                </a:r>
                <a:endParaRPr lang="zh-CN" altLang="en-US" sz="3200" spc="225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32" name="矩形 39"/>
            <p:cNvSpPr>
              <a:spLocks noChangeArrowheads="1"/>
            </p:cNvSpPr>
            <p:nvPr/>
          </p:nvSpPr>
          <p:spPr bwMode="auto">
            <a:xfrm>
              <a:off x="5602802" y="670090"/>
              <a:ext cx="3361219" cy="82073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  <a:spcBef>
                  <a:spcPts val="750"/>
                </a:spcBef>
              </a:pPr>
              <a:r>
                <a:rPr lang="en-US" altLang="zh-CN" sz="2400" b="1">
                  <a:solidFill>
                    <a:srgbClr val="14A5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【</a:t>
              </a:r>
              <a:r>
                <a:rPr lang="zh-CN" altLang="en-US" sz="2400" b="1">
                  <a:solidFill>
                    <a:srgbClr val="14A5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典型例题</a:t>
              </a:r>
              <a:r>
                <a:rPr lang="en-US" altLang="zh-CN" sz="2400" b="1">
                  <a:solidFill>
                    <a:srgbClr val="14A5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】</a:t>
              </a:r>
              <a:endParaRPr lang="zh-CN" altLang="en-US" sz="2400" b="1">
                <a:solidFill>
                  <a:srgbClr val="14A5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endParaRPr>
            </a:p>
          </p:txBody>
        </p:sp>
      </p:grpSp>
      <p:grpSp>
        <p:nvGrpSpPr>
          <p:cNvPr id="35" name="组合 160"/>
          <p:cNvGrpSpPr/>
          <p:nvPr/>
        </p:nvGrpSpPr>
        <p:grpSpPr>
          <a:xfrm>
            <a:off x="6911709" y="2424751"/>
            <a:ext cx="3360644" cy="743730"/>
            <a:chOff x="4483160" y="670090"/>
            <a:chExt cx="4480860" cy="991640"/>
          </a:xfrm>
        </p:grpSpPr>
        <p:grpSp>
          <p:nvGrpSpPr>
            <p:cNvPr id="36" name="组合 161"/>
            <p:cNvGrpSpPr/>
            <p:nvPr/>
          </p:nvGrpSpPr>
          <p:grpSpPr>
            <a:xfrm>
              <a:off x="4483160" y="692322"/>
              <a:ext cx="967448" cy="969408"/>
              <a:chOff x="4381562" y="692322"/>
              <a:chExt cx="967448" cy="969408"/>
            </a:xfrm>
          </p:grpSpPr>
          <p:sp>
            <p:nvSpPr>
              <p:cNvPr id="39" name="任意多边形 82"/>
              <p:cNvSpPr/>
              <p:nvPr/>
            </p:nvSpPr>
            <p:spPr bwMode="auto">
              <a:xfrm rot="3738964">
                <a:off x="4380582" y="693302"/>
                <a:ext cx="969408" cy="967448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solidFill>
                <a:srgbClr val="FEB40B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kern="0">
                  <a:solidFill>
                    <a:srgbClr val="FFFFFF"/>
                  </a:solidFill>
                  <a:latin typeface="Arial" panose="020B0604020202020204"/>
                  <a:ea typeface="宋体" panose="02010600030101010101" pitchFamily="2" charset="-122"/>
                </a:endParaRPr>
              </a:p>
            </p:txBody>
          </p:sp>
          <p:sp>
            <p:nvSpPr>
              <p:cNvPr id="40" name="TextBox 165"/>
              <p:cNvSpPr txBox="1"/>
              <p:nvPr/>
            </p:nvSpPr>
            <p:spPr>
              <a:xfrm>
                <a:off x="4607527" y="770725"/>
                <a:ext cx="567089" cy="77970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lvl="1"/>
                <a:r>
                  <a:rPr lang="en-US" altLang="zh-CN" sz="3200" spc="225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</a:t>
                </a:r>
                <a:endParaRPr lang="zh-CN" altLang="en-US" sz="3200" spc="225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38" name="矩形 39"/>
            <p:cNvSpPr>
              <a:spLocks noChangeArrowheads="1"/>
            </p:cNvSpPr>
            <p:nvPr/>
          </p:nvSpPr>
          <p:spPr bwMode="auto">
            <a:xfrm>
              <a:off x="5656403" y="670090"/>
              <a:ext cx="3307617" cy="82073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  <a:spcBef>
                  <a:spcPts val="750"/>
                </a:spcBef>
              </a:pPr>
              <a:r>
                <a:rPr lang="en-US" altLang="zh-CN" sz="2400" b="1">
                  <a:solidFill>
                    <a:srgbClr val="FEB40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【 </a:t>
              </a:r>
              <a:r>
                <a:rPr lang="zh-CN" altLang="en-US" sz="2400" b="1">
                  <a:solidFill>
                    <a:srgbClr val="FEB40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名师点睛 </a:t>
              </a:r>
              <a:r>
                <a:rPr lang="en-US" altLang="zh-CN" sz="2400" b="1">
                  <a:solidFill>
                    <a:srgbClr val="FEB40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】</a:t>
              </a:r>
              <a:endParaRPr lang="zh-CN" altLang="en-US" sz="2400" b="1">
                <a:solidFill>
                  <a:srgbClr val="FEB40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endParaRPr>
            </a:p>
          </p:txBody>
        </p:sp>
      </p:grpSp>
      <p:grpSp>
        <p:nvGrpSpPr>
          <p:cNvPr id="41" name="组合 166"/>
          <p:cNvGrpSpPr/>
          <p:nvPr/>
        </p:nvGrpSpPr>
        <p:grpSpPr>
          <a:xfrm>
            <a:off x="6918175" y="3665738"/>
            <a:ext cx="3358372" cy="752951"/>
            <a:chOff x="4486190" y="670090"/>
            <a:chExt cx="4477830" cy="1003935"/>
          </a:xfrm>
        </p:grpSpPr>
        <p:grpSp>
          <p:nvGrpSpPr>
            <p:cNvPr id="42" name="组合 167"/>
            <p:cNvGrpSpPr/>
            <p:nvPr/>
          </p:nvGrpSpPr>
          <p:grpSpPr>
            <a:xfrm>
              <a:off x="4486190" y="687323"/>
              <a:ext cx="984708" cy="986702"/>
              <a:chOff x="4384592" y="687323"/>
              <a:chExt cx="984708" cy="986702"/>
            </a:xfrm>
          </p:grpSpPr>
          <p:sp>
            <p:nvSpPr>
              <p:cNvPr id="45" name="任意多边形 82"/>
              <p:cNvSpPr/>
              <p:nvPr/>
            </p:nvSpPr>
            <p:spPr bwMode="auto">
              <a:xfrm rot="3738964">
                <a:off x="4383595" y="688320"/>
                <a:ext cx="986702" cy="984708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solidFill>
                <a:srgbClr val="F7000B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kern="0">
                  <a:solidFill>
                    <a:srgbClr val="FFFFFF"/>
                  </a:solidFill>
                  <a:latin typeface="Arial" panose="020B0604020202020204"/>
                  <a:ea typeface="宋体" panose="02010600030101010101" pitchFamily="2" charset="-122"/>
                </a:endParaRPr>
              </a:p>
            </p:txBody>
          </p:sp>
          <p:sp>
            <p:nvSpPr>
              <p:cNvPr id="46" name="TextBox 171"/>
              <p:cNvSpPr txBox="1"/>
              <p:nvPr/>
            </p:nvSpPr>
            <p:spPr>
              <a:xfrm>
                <a:off x="4607528" y="791250"/>
                <a:ext cx="567089" cy="77970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lvl="1"/>
                <a:r>
                  <a:rPr lang="en-US" altLang="zh-CN" sz="3200" spc="225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3</a:t>
                </a:r>
                <a:endParaRPr lang="zh-CN" altLang="en-US" sz="3200" spc="225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4" name="矩形 39"/>
            <p:cNvSpPr>
              <a:spLocks noChangeArrowheads="1"/>
            </p:cNvSpPr>
            <p:nvPr/>
          </p:nvSpPr>
          <p:spPr bwMode="auto">
            <a:xfrm>
              <a:off x="5619000" y="670090"/>
              <a:ext cx="3345020" cy="82073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  <a:spcBef>
                  <a:spcPts val="750"/>
                </a:spcBef>
              </a:pPr>
              <a:r>
                <a:rPr lang="en-US" altLang="zh-CN" sz="2400" b="1">
                  <a:solidFill>
                    <a:srgbClr val="FB000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【 </a:t>
              </a:r>
              <a:r>
                <a:rPr lang="zh-CN" altLang="en-US" sz="2400" b="1">
                  <a:solidFill>
                    <a:srgbClr val="FB000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易错易误点 </a:t>
              </a:r>
              <a:r>
                <a:rPr lang="en-US" altLang="zh-CN" sz="2400" b="1">
                  <a:solidFill>
                    <a:srgbClr val="FB000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】</a:t>
              </a:r>
              <a:endParaRPr lang="zh-CN" altLang="en-US" sz="2400" b="1">
                <a:solidFill>
                  <a:srgbClr val="FB000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endParaRPr>
            </a:p>
          </p:txBody>
        </p:sp>
      </p:grpSp>
      <p:sp>
        <p:nvSpPr>
          <p:cNvPr id="48" name="TextBox 33"/>
          <p:cNvSpPr txBox="1"/>
          <p:nvPr/>
        </p:nvSpPr>
        <p:spPr>
          <a:xfrm rot="19800000">
            <a:off x="1396764" y="1865036"/>
            <a:ext cx="21146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200" b="1" spc="-150">
                <a:ln w="9525">
                  <a:noFill/>
                </a:ln>
                <a:solidFill>
                  <a:srgbClr val="FEB40B"/>
                </a:solidFill>
                <a:effectLst>
                  <a:outerShdw blurRad="50800" dist="38100" dir="5400000" algn="t" rotWithShape="0">
                    <a:schemeClr val="bg1">
                      <a:alpha val="69000"/>
                    </a:schemeClr>
                  </a:outerShdw>
                </a:effectLst>
                <a:latin typeface="方正卡通简体" pitchFamily="65" charset="-122"/>
                <a:ea typeface="方正卡通简体" pitchFamily="65" charset="-122"/>
              </a:rPr>
              <a:t>名师点睛</a:t>
            </a:r>
            <a:endParaRPr lang="zh-CN" altLang="en-US" sz="3200" b="1" spc="-150">
              <a:ln w="9525">
                <a:noFill/>
              </a:ln>
              <a:solidFill>
                <a:srgbClr val="FEB40B"/>
              </a:solidFill>
              <a:effectLst>
                <a:outerShdw blurRad="50800" dist="38100" dir="5400000" algn="t" rotWithShape="0">
                  <a:schemeClr val="bg1">
                    <a:alpha val="69000"/>
                  </a:schemeClr>
                </a:outerShdw>
              </a:effectLst>
              <a:latin typeface="方正卡通简体" pitchFamily="65" charset="-122"/>
              <a:ea typeface="方正卡通简体" pitchFamily="65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7637145" y="-22860"/>
            <a:ext cx="4610100" cy="50609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8916"/>
    </mc:Choice>
    <mc:Fallback>
      <p:transition advTm="891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3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788795" y="20632"/>
            <a:ext cx="2081831" cy="641526"/>
          </a:xfrm>
          <a:prstGeom prst="rect">
            <a:avLst/>
          </a:prstGeom>
        </p:spPr>
        <p:txBody>
          <a:bodyPr wrap="square" lIns="86683" tIns="43341" rIns="86683" bIns="43341">
            <a:spAutoFit/>
          </a:bodyPr>
          <a:lstStyle/>
          <a:p>
            <a:pPr algn="ctr"/>
            <a:r>
              <a:rPr lang="zh-CN" altLang="en-US" sz="3600" b="1" spc="50">
                <a:ln w="12700" cmpd="sng">
                  <a:solidFill>
                    <a:srgbClr val="FEB40B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rgbClr val="FEB40B">
                      <a:alpha val="30000"/>
                    </a:srgbClr>
                  </a:glow>
                </a:effectLst>
                <a:latin typeface="隶书" panose="02010509060101010101" pitchFamily="49" charset="-122"/>
                <a:ea typeface="隶书" panose="02010509060101010101" pitchFamily="49" charset="-122"/>
                <a:cs typeface="+mn-ea"/>
                <a:sym typeface="+mn-lt"/>
              </a:rPr>
              <a:t>名师点睛</a:t>
            </a:r>
            <a:endParaRPr lang="zh-CN" altLang="en-US" sz="3600" b="1" spc="50">
              <a:ln w="12700" cmpd="sng">
                <a:solidFill>
                  <a:srgbClr val="FEB40B"/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rgbClr val="FEB40B">
                    <a:alpha val="30000"/>
                  </a:srgbClr>
                </a:glow>
              </a:effectLst>
              <a:latin typeface="隶书" panose="02010509060101010101" pitchFamily="49" charset="-122"/>
              <a:ea typeface="隶书" panose="02010509060101010101" pitchFamily="49" charset="-122"/>
              <a:cs typeface="+mn-ea"/>
              <a:sym typeface="+mn-lt"/>
            </a:endParaRP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895603" y="226412"/>
            <a:ext cx="338668" cy="35184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005670" y="87651"/>
            <a:ext cx="508000" cy="527770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606802" y="226411"/>
            <a:ext cx="338668" cy="351848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154539" y="2012211"/>
            <a:ext cx="42353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下面的图形都有周长吗？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任意多边形 18"/>
          <p:cNvSpPr/>
          <p:nvPr/>
        </p:nvSpPr>
        <p:spPr>
          <a:xfrm>
            <a:off x="6975315" y="2840575"/>
            <a:ext cx="1872684" cy="2036681"/>
          </a:xfrm>
          <a:custGeom>
            <a:avLst/>
            <a:gdLst>
              <a:gd name="connsiteX0" fmla="*/ 263471 w 1872684"/>
              <a:gd name="connsiteY0" fmla="*/ 758071 h 2036681"/>
              <a:gd name="connsiteX1" fmla="*/ 309966 w 1872684"/>
              <a:gd name="connsiteY1" fmla="*/ 750321 h 2036681"/>
              <a:gd name="connsiteX2" fmla="*/ 395207 w 1872684"/>
              <a:gd name="connsiteY2" fmla="*/ 680579 h 2036681"/>
              <a:gd name="connsiteX3" fmla="*/ 418454 w 1872684"/>
              <a:gd name="connsiteY3" fmla="*/ 672830 h 2036681"/>
              <a:gd name="connsiteX4" fmla="*/ 480447 w 1872684"/>
              <a:gd name="connsiteY4" fmla="*/ 657332 h 2036681"/>
              <a:gd name="connsiteX5" fmla="*/ 503695 w 1872684"/>
              <a:gd name="connsiteY5" fmla="*/ 649582 h 2036681"/>
              <a:gd name="connsiteX6" fmla="*/ 534691 w 1872684"/>
              <a:gd name="connsiteY6" fmla="*/ 634084 h 2036681"/>
              <a:gd name="connsiteX7" fmla="*/ 604434 w 1872684"/>
              <a:gd name="connsiteY7" fmla="*/ 626335 h 2036681"/>
              <a:gd name="connsiteX8" fmla="*/ 914400 w 1872684"/>
              <a:gd name="connsiteY8" fmla="*/ 634084 h 2036681"/>
              <a:gd name="connsiteX9" fmla="*/ 960895 w 1872684"/>
              <a:gd name="connsiteY9" fmla="*/ 672830 h 2036681"/>
              <a:gd name="connsiteX10" fmla="*/ 991891 w 1872684"/>
              <a:gd name="connsiteY10" fmla="*/ 688328 h 2036681"/>
              <a:gd name="connsiteX11" fmla="*/ 1015139 w 1872684"/>
              <a:gd name="connsiteY11" fmla="*/ 703826 h 2036681"/>
              <a:gd name="connsiteX12" fmla="*/ 1053885 w 1872684"/>
              <a:gd name="connsiteY12" fmla="*/ 742572 h 2036681"/>
              <a:gd name="connsiteX13" fmla="*/ 1069383 w 1872684"/>
              <a:gd name="connsiteY13" fmla="*/ 765820 h 2036681"/>
              <a:gd name="connsiteX14" fmla="*/ 1092630 w 1872684"/>
              <a:gd name="connsiteY14" fmla="*/ 796816 h 2036681"/>
              <a:gd name="connsiteX15" fmla="*/ 1108129 w 1872684"/>
              <a:gd name="connsiteY15" fmla="*/ 820064 h 2036681"/>
              <a:gd name="connsiteX16" fmla="*/ 1131376 w 1872684"/>
              <a:gd name="connsiteY16" fmla="*/ 843311 h 2036681"/>
              <a:gd name="connsiteX17" fmla="*/ 1154624 w 1872684"/>
              <a:gd name="connsiteY17" fmla="*/ 913054 h 2036681"/>
              <a:gd name="connsiteX18" fmla="*/ 1162373 w 1872684"/>
              <a:gd name="connsiteY18" fmla="*/ 936301 h 2036681"/>
              <a:gd name="connsiteX19" fmla="*/ 1177871 w 1872684"/>
              <a:gd name="connsiteY19" fmla="*/ 967298 h 2036681"/>
              <a:gd name="connsiteX20" fmla="*/ 1193369 w 1872684"/>
              <a:gd name="connsiteY20" fmla="*/ 1013793 h 2036681"/>
              <a:gd name="connsiteX21" fmla="*/ 1193369 w 1872684"/>
              <a:gd name="connsiteY21" fmla="*/ 1362504 h 2036681"/>
              <a:gd name="connsiteX22" fmla="*/ 1185620 w 1872684"/>
              <a:gd name="connsiteY22" fmla="*/ 1385752 h 2036681"/>
              <a:gd name="connsiteX23" fmla="*/ 1170122 w 1872684"/>
              <a:gd name="connsiteY23" fmla="*/ 1408999 h 2036681"/>
              <a:gd name="connsiteX24" fmla="*/ 1131376 w 1872684"/>
              <a:gd name="connsiteY24" fmla="*/ 1478742 h 2036681"/>
              <a:gd name="connsiteX25" fmla="*/ 1100379 w 1872684"/>
              <a:gd name="connsiteY25" fmla="*/ 1517487 h 2036681"/>
              <a:gd name="connsiteX26" fmla="*/ 1069383 w 1872684"/>
              <a:gd name="connsiteY26" fmla="*/ 1548484 h 2036681"/>
              <a:gd name="connsiteX27" fmla="*/ 1038386 w 1872684"/>
              <a:gd name="connsiteY27" fmla="*/ 1587230 h 2036681"/>
              <a:gd name="connsiteX28" fmla="*/ 1015139 w 1872684"/>
              <a:gd name="connsiteY28" fmla="*/ 1594979 h 2036681"/>
              <a:gd name="connsiteX29" fmla="*/ 960895 w 1872684"/>
              <a:gd name="connsiteY29" fmla="*/ 1618226 h 2036681"/>
              <a:gd name="connsiteX30" fmla="*/ 937647 w 1872684"/>
              <a:gd name="connsiteY30" fmla="*/ 1633725 h 2036681"/>
              <a:gd name="connsiteX31" fmla="*/ 782664 w 1872684"/>
              <a:gd name="connsiteY31" fmla="*/ 1649223 h 2036681"/>
              <a:gd name="connsiteX32" fmla="*/ 263471 w 1872684"/>
              <a:gd name="connsiteY32" fmla="*/ 1649223 h 2036681"/>
              <a:gd name="connsiteX33" fmla="*/ 240224 w 1872684"/>
              <a:gd name="connsiteY33" fmla="*/ 1633725 h 2036681"/>
              <a:gd name="connsiteX34" fmla="*/ 201478 w 1872684"/>
              <a:gd name="connsiteY34" fmla="*/ 1625976 h 2036681"/>
              <a:gd name="connsiteX35" fmla="*/ 131735 w 1872684"/>
              <a:gd name="connsiteY35" fmla="*/ 1563982 h 2036681"/>
              <a:gd name="connsiteX36" fmla="*/ 108488 w 1872684"/>
              <a:gd name="connsiteY36" fmla="*/ 1540735 h 2036681"/>
              <a:gd name="connsiteX37" fmla="*/ 77491 w 1872684"/>
              <a:gd name="connsiteY37" fmla="*/ 1494240 h 2036681"/>
              <a:gd name="connsiteX38" fmla="*/ 69742 w 1872684"/>
              <a:gd name="connsiteY38" fmla="*/ 1470993 h 2036681"/>
              <a:gd name="connsiteX39" fmla="*/ 38746 w 1872684"/>
              <a:gd name="connsiteY39" fmla="*/ 1416748 h 2036681"/>
              <a:gd name="connsiteX40" fmla="*/ 15498 w 1872684"/>
              <a:gd name="connsiteY40" fmla="*/ 1323759 h 2036681"/>
              <a:gd name="connsiteX41" fmla="*/ 7749 w 1872684"/>
              <a:gd name="connsiteY41" fmla="*/ 1292762 h 2036681"/>
              <a:gd name="connsiteX42" fmla="*/ 0 w 1872684"/>
              <a:gd name="connsiteY42" fmla="*/ 1261765 h 2036681"/>
              <a:gd name="connsiteX43" fmla="*/ 7749 w 1872684"/>
              <a:gd name="connsiteY43" fmla="*/ 502348 h 2036681"/>
              <a:gd name="connsiteX44" fmla="*/ 23247 w 1872684"/>
              <a:gd name="connsiteY44" fmla="*/ 455854 h 2036681"/>
              <a:gd name="connsiteX45" fmla="*/ 38746 w 1872684"/>
              <a:gd name="connsiteY45" fmla="*/ 409359 h 2036681"/>
              <a:gd name="connsiteX46" fmla="*/ 54244 w 1872684"/>
              <a:gd name="connsiteY46" fmla="*/ 386111 h 2036681"/>
              <a:gd name="connsiteX47" fmla="*/ 61993 w 1872684"/>
              <a:gd name="connsiteY47" fmla="*/ 362864 h 2036681"/>
              <a:gd name="connsiteX48" fmla="*/ 77491 w 1872684"/>
              <a:gd name="connsiteY48" fmla="*/ 339616 h 2036681"/>
              <a:gd name="connsiteX49" fmla="*/ 116237 w 1872684"/>
              <a:gd name="connsiteY49" fmla="*/ 269874 h 2036681"/>
              <a:gd name="connsiteX50" fmla="*/ 131735 w 1872684"/>
              <a:gd name="connsiteY50" fmla="*/ 246626 h 2036681"/>
              <a:gd name="connsiteX51" fmla="*/ 139485 w 1872684"/>
              <a:gd name="connsiteY51" fmla="*/ 223379 h 2036681"/>
              <a:gd name="connsiteX52" fmla="*/ 162732 w 1872684"/>
              <a:gd name="connsiteY52" fmla="*/ 215630 h 2036681"/>
              <a:gd name="connsiteX53" fmla="*/ 170481 w 1872684"/>
              <a:gd name="connsiteY53" fmla="*/ 192382 h 2036681"/>
              <a:gd name="connsiteX54" fmla="*/ 216976 w 1872684"/>
              <a:gd name="connsiteY54" fmla="*/ 161386 h 2036681"/>
              <a:gd name="connsiteX55" fmla="*/ 232474 w 1872684"/>
              <a:gd name="connsiteY55" fmla="*/ 138138 h 2036681"/>
              <a:gd name="connsiteX56" fmla="*/ 278969 w 1872684"/>
              <a:gd name="connsiteY56" fmla="*/ 114891 h 2036681"/>
              <a:gd name="connsiteX57" fmla="*/ 302217 w 1872684"/>
              <a:gd name="connsiteY57" fmla="*/ 99393 h 2036681"/>
              <a:gd name="connsiteX58" fmla="*/ 325464 w 1872684"/>
              <a:gd name="connsiteY58" fmla="*/ 91643 h 2036681"/>
              <a:gd name="connsiteX59" fmla="*/ 348712 w 1872684"/>
              <a:gd name="connsiteY59" fmla="*/ 76145 h 2036681"/>
              <a:gd name="connsiteX60" fmla="*/ 371959 w 1872684"/>
              <a:gd name="connsiteY60" fmla="*/ 68396 h 2036681"/>
              <a:gd name="connsiteX61" fmla="*/ 449451 w 1872684"/>
              <a:gd name="connsiteY61" fmla="*/ 52898 h 2036681"/>
              <a:gd name="connsiteX62" fmla="*/ 519193 w 1872684"/>
              <a:gd name="connsiteY62" fmla="*/ 37399 h 2036681"/>
              <a:gd name="connsiteX63" fmla="*/ 542441 w 1872684"/>
              <a:gd name="connsiteY63" fmla="*/ 29650 h 2036681"/>
              <a:gd name="connsiteX64" fmla="*/ 604434 w 1872684"/>
              <a:gd name="connsiteY64" fmla="*/ 21901 h 2036681"/>
              <a:gd name="connsiteX65" fmla="*/ 635430 w 1872684"/>
              <a:gd name="connsiteY65" fmla="*/ 14152 h 2036681"/>
              <a:gd name="connsiteX66" fmla="*/ 1162373 w 1872684"/>
              <a:gd name="connsiteY66" fmla="*/ 14152 h 2036681"/>
              <a:gd name="connsiteX67" fmla="*/ 1185620 w 1872684"/>
              <a:gd name="connsiteY67" fmla="*/ 21901 h 2036681"/>
              <a:gd name="connsiteX68" fmla="*/ 1232115 w 1872684"/>
              <a:gd name="connsiteY68" fmla="*/ 45148 h 2036681"/>
              <a:gd name="connsiteX69" fmla="*/ 1278610 w 1872684"/>
              <a:gd name="connsiteY69" fmla="*/ 76145 h 2036681"/>
              <a:gd name="connsiteX70" fmla="*/ 1332854 w 1872684"/>
              <a:gd name="connsiteY70" fmla="*/ 107142 h 2036681"/>
              <a:gd name="connsiteX71" fmla="*/ 1356102 w 1872684"/>
              <a:gd name="connsiteY71" fmla="*/ 130389 h 2036681"/>
              <a:gd name="connsiteX72" fmla="*/ 1379349 w 1872684"/>
              <a:gd name="connsiteY72" fmla="*/ 138138 h 2036681"/>
              <a:gd name="connsiteX73" fmla="*/ 1402596 w 1872684"/>
              <a:gd name="connsiteY73" fmla="*/ 153637 h 2036681"/>
              <a:gd name="connsiteX74" fmla="*/ 1449091 w 1872684"/>
              <a:gd name="connsiteY74" fmla="*/ 200132 h 2036681"/>
              <a:gd name="connsiteX75" fmla="*/ 1511085 w 1872684"/>
              <a:gd name="connsiteY75" fmla="*/ 262125 h 2036681"/>
              <a:gd name="connsiteX76" fmla="*/ 1542081 w 1872684"/>
              <a:gd name="connsiteY76" fmla="*/ 285372 h 2036681"/>
              <a:gd name="connsiteX77" fmla="*/ 1565329 w 1872684"/>
              <a:gd name="connsiteY77" fmla="*/ 300871 h 2036681"/>
              <a:gd name="connsiteX78" fmla="*/ 1611824 w 1872684"/>
              <a:gd name="connsiteY78" fmla="*/ 347365 h 2036681"/>
              <a:gd name="connsiteX79" fmla="*/ 1627322 w 1872684"/>
              <a:gd name="connsiteY79" fmla="*/ 362864 h 2036681"/>
              <a:gd name="connsiteX80" fmla="*/ 1635071 w 1872684"/>
              <a:gd name="connsiteY80" fmla="*/ 386111 h 2036681"/>
              <a:gd name="connsiteX81" fmla="*/ 1666068 w 1872684"/>
              <a:gd name="connsiteY81" fmla="*/ 417108 h 2036681"/>
              <a:gd name="connsiteX82" fmla="*/ 1681566 w 1872684"/>
              <a:gd name="connsiteY82" fmla="*/ 440355 h 2036681"/>
              <a:gd name="connsiteX83" fmla="*/ 1697064 w 1872684"/>
              <a:gd name="connsiteY83" fmla="*/ 455854 h 2036681"/>
              <a:gd name="connsiteX84" fmla="*/ 1728061 w 1872684"/>
              <a:gd name="connsiteY84" fmla="*/ 502348 h 2036681"/>
              <a:gd name="connsiteX85" fmla="*/ 1751308 w 1872684"/>
              <a:gd name="connsiteY85" fmla="*/ 572091 h 2036681"/>
              <a:gd name="connsiteX86" fmla="*/ 1759057 w 1872684"/>
              <a:gd name="connsiteY86" fmla="*/ 595338 h 2036681"/>
              <a:gd name="connsiteX87" fmla="*/ 1774556 w 1872684"/>
              <a:gd name="connsiteY87" fmla="*/ 618586 h 2036681"/>
              <a:gd name="connsiteX88" fmla="*/ 1790054 w 1872684"/>
              <a:gd name="connsiteY88" fmla="*/ 672830 h 2036681"/>
              <a:gd name="connsiteX89" fmla="*/ 1797803 w 1872684"/>
              <a:gd name="connsiteY89" fmla="*/ 696077 h 2036681"/>
              <a:gd name="connsiteX90" fmla="*/ 1805552 w 1872684"/>
              <a:gd name="connsiteY90" fmla="*/ 727074 h 2036681"/>
              <a:gd name="connsiteX91" fmla="*/ 1821051 w 1872684"/>
              <a:gd name="connsiteY91" fmla="*/ 758071 h 2036681"/>
              <a:gd name="connsiteX92" fmla="*/ 1836549 w 1872684"/>
              <a:gd name="connsiteY92" fmla="*/ 835562 h 2036681"/>
              <a:gd name="connsiteX93" fmla="*/ 1844298 w 1872684"/>
              <a:gd name="connsiteY93" fmla="*/ 874308 h 2036681"/>
              <a:gd name="connsiteX94" fmla="*/ 1859796 w 1872684"/>
              <a:gd name="connsiteY94" fmla="*/ 905304 h 2036681"/>
              <a:gd name="connsiteX95" fmla="*/ 1859796 w 1872684"/>
              <a:gd name="connsiteY95" fmla="*/ 1463243 h 2036681"/>
              <a:gd name="connsiteX96" fmla="*/ 1844298 w 1872684"/>
              <a:gd name="connsiteY96" fmla="*/ 1532986 h 2036681"/>
              <a:gd name="connsiteX97" fmla="*/ 1797803 w 1872684"/>
              <a:gd name="connsiteY97" fmla="*/ 1602728 h 2036681"/>
              <a:gd name="connsiteX98" fmla="*/ 1782305 w 1872684"/>
              <a:gd name="connsiteY98" fmla="*/ 1633725 h 2036681"/>
              <a:gd name="connsiteX99" fmla="*/ 1759057 w 1872684"/>
              <a:gd name="connsiteY99" fmla="*/ 1664721 h 2036681"/>
              <a:gd name="connsiteX100" fmla="*/ 1689315 w 1872684"/>
              <a:gd name="connsiteY100" fmla="*/ 1780959 h 2036681"/>
              <a:gd name="connsiteX101" fmla="*/ 1673817 w 1872684"/>
              <a:gd name="connsiteY101" fmla="*/ 1804206 h 2036681"/>
              <a:gd name="connsiteX102" fmla="*/ 1635071 w 1872684"/>
              <a:gd name="connsiteY102" fmla="*/ 1835203 h 2036681"/>
              <a:gd name="connsiteX103" fmla="*/ 1596325 w 1872684"/>
              <a:gd name="connsiteY103" fmla="*/ 1873948 h 2036681"/>
              <a:gd name="connsiteX104" fmla="*/ 1549830 w 1872684"/>
              <a:gd name="connsiteY104" fmla="*/ 1935942 h 2036681"/>
              <a:gd name="connsiteX105" fmla="*/ 1534332 w 1872684"/>
              <a:gd name="connsiteY105" fmla="*/ 1959189 h 2036681"/>
              <a:gd name="connsiteX106" fmla="*/ 1495586 w 1872684"/>
              <a:gd name="connsiteY106" fmla="*/ 1966938 h 2036681"/>
              <a:gd name="connsiteX107" fmla="*/ 1449091 w 1872684"/>
              <a:gd name="connsiteY107" fmla="*/ 1982437 h 2036681"/>
              <a:gd name="connsiteX108" fmla="*/ 1402596 w 1872684"/>
              <a:gd name="connsiteY108" fmla="*/ 1997935 h 2036681"/>
              <a:gd name="connsiteX109" fmla="*/ 1379349 w 1872684"/>
              <a:gd name="connsiteY109" fmla="*/ 2005684 h 2036681"/>
              <a:gd name="connsiteX110" fmla="*/ 1348352 w 1872684"/>
              <a:gd name="connsiteY110" fmla="*/ 2013433 h 2036681"/>
              <a:gd name="connsiteX111" fmla="*/ 1325105 w 1872684"/>
              <a:gd name="connsiteY111" fmla="*/ 2021182 h 2036681"/>
              <a:gd name="connsiteX112" fmla="*/ 1278610 w 1872684"/>
              <a:gd name="connsiteY112" fmla="*/ 2028932 h 2036681"/>
              <a:gd name="connsiteX113" fmla="*/ 1278610 w 1872684"/>
              <a:gd name="connsiteY113" fmla="*/ 2036681 h 2036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</a:cxnLst>
            <a:rect l="l" t="t" r="r" b="b"/>
            <a:pathLst>
              <a:path w="1872684" h="2036681">
                <a:moveTo>
                  <a:pt x="263471" y="758071"/>
                </a:moveTo>
                <a:cubicBezTo>
                  <a:pt x="278969" y="755488"/>
                  <a:pt x="296172" y="757845"/>
                  <a:pt x="309966" y="750321"/>
                </a:cubicBezTo>
                <a:cubicBezTo>
                  <a:pt x="378065" y="713176"/>
                  <a:pt x="317012" y="706644"/>
                  <a:pt x="395207" y="680579"/>
                </a:cubicBezTo>
                <a:cubicBezTo>
                  <a:pt x="402956" y="677996"/>
                  <a:pt x="410574" y="674979"/>
                  <a:pt x="418454" y="672830"/>
                </a:cubicBezTo>
                <a:cubicBezTo>
                  <a:pt x="439004" y="667226"/>
                  <a:pt x="460240" y="664068"/>
                  <a:pt x="480447" y="657332"/>
                </a:cubicBezTo>
                <a:cubicBezTo>
                  <a:pt x="488196" y="654749"/>
                  <a:pt x="496187" y="652800"/>
                  <a:pt x="503695" y="649582"/>
                </a:cubicBezTo>
                <a:cubicBezTo>
                  <a:pt x="514312" y="645032"/>
                  <a:pt x="523435" y="636681"/>
                  <a:pt x="534691" y="634084"/>
                </a:cubicBezTo>
                <a:cubicBezTo>
                  <a:pt x="557483" y="628824"/>
                  <a:pt x="581186" y="628918"/>
                  <a:pt x="604434" y="626335"/>
                </a:cubicBezTo>
                <a:cubicBezTo>
                  <a:pt x="707756" y="628918"/>
                  <a:pt x="811296" y="626891"/>
                  <a:pt x="914400" y="634084"/>
                </a:cubicBezTo>
                <a:cubicBezTo>
                  <a:pt x="928030" y="635035"/>
                  <a:pt x="953109" y="667268"/>
                  <a:pt x="960895" y="672830"/>
                </a:cubicBezTo>
                <a:cubicBezTo>
                  <a:pt x="970295" y="679544"/>
                  <a:pt x="981861" y="682597"/>
                  <a:pt x="991891" y="688328"/>
                </a:cubicBezTo>
                <a:cubicBezTo>
                  <a:pt x="999977" y="692949"/>
                  <a:pt x="1007390" y="698660"/>
                  <a:pt x="1015139" y="703826"/>
                </a:cubicBezTo>
                <a:cubicBezTo>
                  <a:pt x="1056467" y="765821"/>
                  <a:pt x="1002224" y="690911"/>
                  <a:pt x="1053885" y="742572"/>
                </a:cubicBezTo>
                <a:cubicBezTo>
                  <a:pt x="1060471" y="749158"/>
                  <a:pt x="1063970" y="758241"/>
                  <a:pt x="1069383" y="765820"/>
                </a:cubicBezTo>
                <a:cubicBezTo>
                  <a:pt x="1076890" y="776329"/>
                  <a:pt x="1085123" y="786307"/>
                  <a:pt x="1092630" y="796816"/>
                </a:cubicBezTo>
                <a:cubicBezTo>
                  <a:pt x="1098043" y="804395"/>
                  <a:pt x="1102167" y="812909"/>
                  <a:pt x="1108129" y="820064"/>
                </a:cubicBezTo>
                <a:cubicBezTo>
                  <a:pt x="1115145" y="828483"/>
                  <a:pt x="1123627" y="835562"/>
                  <a:pt x="1131376" y="843311"/>
                </a:cubicBezTo>
                <a:lnTo>
                  <a:pt x="1154624" y="913054"/>
                </a:lnTo>
                <a:cubicBezTo>
                  <a:pt x="1157207" y="920803"/>
                  <a:pt x="1158720" y="928995"/>
                  <a:pt x="1162373" y="936301"/>
                </a:cubicBezTo>
                <a:cubicBezTo>
                  <a:pt x="1167539" y="946633"/>
                  <a:pt x="1173581" y="956572"/>
                  <a:pt x="1177871" y="967298"/>
                </a:cubicBezTo>
                <a:cubicBezTo>
                  <a:pt x="1183938" y="982466"/>
                  <a:pt x="1193369" y="1013793"/>
                  <a:pt x="1193369" y="1013793"/>
                </a:cubicBezTo>
                <a:cubicBezTo>
                  <a:pt x="1214030" y="1158421"/>
                  <a:pt x="1206835" y="1086438"/>
                  <a:pt x="1193369" y="1362504"/>
                </a:cubicBezTo>
                <a:cubicBezTo>
                  <a:pt x="1192971" y="1370663"/>
                  <a:pt x="1189273" y="1378446"/>
                  <a:pt x="1185620" y="1385752"/>
                </a:cubicBezTo>
                <a:cubicBezTo>
                  <a:pt x="1181455" y="1394082"/>
                  <a:pt x="1175288" y="1401250"/>
                  <a:pt x="1170122" y="1408999"/>
                </a:cubicBezTo>
                <a:cubicBezTo>
                  <a:pt x="1156483" y="1449918"/>
                  <a:pt x="1166904" y="1425450"/>
                  <a:pt x="1131376" y="1478742"/>
                </a:cubicBezTo>
                <a:cubicBezTo>
                  <a:pt x="1111825" y="1508068"/>
                  <a:pt x="1122464" y="1495403"/>
                  <a:pt x="1100379" y="1517487"/>
                </a:cubicBezTo>
                <a:cubicBezTo>
                  <a:pt x="1083472" y="1568211"/>
                  <a:pt x="1106954" y="1518426"/>
                  <a:pt x="1069383" y="1548484"/>
                </a:cubicBezTo>
                <a:cubicBezTo>
                  <a:pt x="1037703" y="1573829"/>
                  <a:pt x="1069986" y="1568270"/>
                  <a:pt x="1038386" y="1587230"/>
                </a:cubicBezTo>
                <a:cubicBezTo>
                  <a:pt x="1031382" y="1591432"/>
                  <a:pt x="1022647" y="1591761"/>
                  <a:pt x="1015139" y="1594979"/>
                </a:cubicBezTo>
                <a:cubicBezTo>
                  <a:pt x="948110" y="1623705"/>
                  <a:pt x="1015413" y="1600053"/>
                  <a:pt x="960895" y="1618226"/>
                </a:cubicBezTo>
                <a:cubicBezTo>
                  <a:pt x="953146" y="1623392"/>
                  <a:pt x="946632" y="1631274"/>
                  <a:pt x="937647" y="1633725"/>
                </a:cubicBezTo>
                <a:cubicBezTo>
                  <a:pt x="917219" y="1639296"/>
                  <a:pt x="788228" y="1648759"/>
                  <a:pt x="782664" y="1649223"/>
                </a:cubicBezTo>
                <a:cubicBezTo>
                  <a:pt x="591810" y="1687393"/>
                  <a:pt x="696878" y="1669226"/>
                  <a:pt x="263471" y="1649223"/>
                </a:cubicBezTo>
                <a:cubicBezTo>
                  <a:pt x="254168" y="1648794"/>
                  <a:pt x="248944" y="1636995"/>
                  <a:pt x="240224" y="1633725"/>
                </a:cubicBezTo>
                <a:cubicBezTo>
                  <a:pt x="227891" y="1629100"/>
                  <a:pt x="214393" y="1628559"/>
                  <a:pt x="201478" y="1625976"/>
                </a:cubicBezTo>
                <a:cubicBezTo>
                  <a:pt x="127689" y="1576783"/>
                  <a:pt x="177633" y="1617530"/>
                  <a:pt x="131735" y="1563982"/>
                </a:cubicBezTo>
                <a:cubicBezTo>
                  <a:pt x="124603" y="1555662"/>
                  <a:pt x="115216" y="1549385"/>
                  <a:pt x="108488" y="1540735"/>
                </a:cubicBezTo>
                <a:cubicBezTo>
                  <a:pt x="97052" y="1526032"/>
                  <a:pt x="77491" y="1494240"/>
                  <a:pt x="77491" y="1494240"/>
                </a:cubicBezTo>
                <a:cubicBezTo>
                  <a:pt x="74908" y="1486491"/>
                  <a:pt x="72960" y="1478501"/>
                  <a:pt x="69742" y="1470993"/>
                </a:cubicBezTo>
                <a:cubicBezTo>
                  <a:pt x="57944" y="1443464"/>
                  <a:pt x="54311" y="1440096"/>
                  <a:pt x="38746" y="1416748"/>
                </a:cubicBezTo>
                <a:lnTo>
                  <a:pt x="15498" y="1323759"/>
                </a:lnTo>
                <a:lnTo>
                  <a:pt x="7749" y="1292762"/>
                </a:lnTo>
                <a:lnTo>
                  <a:pt x="0" y="1261765"/>
                </a:lnTo>
                <a:cubicBezTo>
                  <a:pt x="2583" y="1008626"/>
                  <a:pt x="450" y="755395"/>
                  <a:pt x="7749" y="502348"/>
                </a:cubicBezTo>
                <a:cubicBezTo>
                  <a:pt x="8220" y="486018"/>
                  <a:pt x="18081" y="471352"/>
                  <a:pt x="23247" y="455854"/>
                </a:cubicBezTo>
                <a:cubicBezTo>
                  <a:pt x="23249" y="455849"/>
                  <a:pt x="38742" y="409364"/>
                  <a:pt x="38746" y="409359"/>
                </a:cubicBezTo>
                <a:cubicBezTo>
                  <a:pt x="43912" y="401610"/>
                  <a:pt x="50079" y="394441"/>
                  <a:pt x="54244" y="386111"/>
                </a:cubicBezTo>
                <a:cubicBezTo>
                  <a:pt x="57897" y="378805"/>
                  <a:pt x="58340" y="370170"/>
                  <a:pt x="61993" y="362864"/>
                </a:cubicBezTo>
                <a:cubicBezTo>
                  <a:pt x="66158" y="354534"/>
                  <a:pt x="73326" y="347946"/>
                  <a:pt x="77491" y="339616"/>
                </a:cubicBezTo>
                <a:cubicBezTo>
                  <a:pt x="118409" y="257781"/>
                  <a:pt x="18508" y="416472"/>
                  <a:pt x="116237" y="269874"/>
                </a:cubicBezTo>
                <a:cubicBezTo>
                  <a:pt x="121403" y="262125"/>
                  <a:pt x="128789" y="255461"/>
                  <a:pt x="131735" y="246626"/>
                </a:cubicBezTo>
                <a:cubicBezTo>
                  <a:pt x="134318" y="238877"/>
                  <a:pt x="133709" y="229155"/>
                  <a:pt x="139485" y="223379"/>
                </a:cubicBezTo>
                <a:cubicBezTo>
                  <a:pt x="145261" y="217603"/>
                  <a:pt x="154983" y="218213"/>
                  <a:pt x="162732" y="215630"/>
                </a:cubicBezTo>
                <a:cubicBezTo>
                  <a:pt x="165315" y="207881"/>
                  <a:pt x="165950" y="199179"/>
                  <a:pt x="170481" y="192382"/>
                </a:cubicBezTo>
                <a:cubicBezTo>
                  <a:pt x="187065" y="167506"/>
                  <a:pt x="192604" y="169510"/>
                  <a:pt x="216976" y="161386"/>
                </a:cubicBezTo>
                <a:cubicBezTo>
                  <a:pt x="222142" y="153637"/>
                  <a:pt x="225888" y="144724"/>
                  <a:pt x="232474" y="138138"/>
                </a:cubicBezTo>
                <a:cubicBezTo>
                  <a:pt x="254680" y="115932"/>
                  <a:pt x="253761" y="127495"/>
                  <a:pt x="278969" y="114891"/>
                </a:cubicBezTo>
                <a:cubicBezTo>
                  <a:pt x="287299" y="110726"/>
                  <a:pt x="293887" y="103558"/>
                  <a:pt x="302217" y="99393"/>
                </a:cubicBezTo>
                <a:cubicBezTo>
                  <a:pt x="309523" y="95740"/>
                  <a:pt x="318158" y="95296"/>
                  <a:pt x="325464" y="91643"/>
                </a:cubicBezTo>
                <a:cubicBezTo>
                  <a:pt x="333794" y="87478"/>
                  <a:pt x="340382" y="80310"/>
                  <a:pt x="348712" y="76145"/>
                </a:cubicBezTo>
                <a:cubicBezTo>
                  <a:pt x="356018" y="72492"/>
                  <a:pt x="364105" y="70640"/>
                  <a:pt x="371959" y="68396"/>
                </a:cubicBezTo>
                <a:cubicBezTo>
                  <a:pt x="413960" y="56396"/>
                  <a:pt x="398705" y="63048"/>
                  <a:pt x="449451" y="52898"/>
                </a:cubicBezTo>
                <a:cubicBezTo>
                  <a:pt x="472803" y="48227"/>
                  <a:pt x="496090" y="43175"/>
                  <a:pt x="519193" y="37399"/>
                </a:cubicBezTo>
                <a:cubicBezTo>
                  <a:pt x="527118" y="35418"/>
                  <a:pt x="534404" y="31111"/>
                  <a:pt x="542441" y="29650"/>
                </a:cubicBezTo>
                <a:cubicBezTo>
                  <a:pt x="562930" y="25925"/>
                  <a:pt x="583770" y="24484"/>
                  <a:pt x="604434" y="21901"/>
                </a:cubicBezTo>
                <a:cubicBezTo>
                  <a:pt x="614766" y="19318"/>
                  <a:pt x="624952" y="16057"/>
                  <a:pt x="635430" y="14152"/>
                </a:cubicBezTo>
                <a:cubicBezTo>
                  <a:pt x="804350" y="-16560"/>
                  <a:pt x="1027984" y="11949"/>
                  <a:pt x="1162373" y="14152"/>
                </a:cubicBezTo>
                <a:cubicBezTo>
                  <a:pt x="1170122" y="16735"/>
                  <a:pt x="1178314" y="18248"/>
                  <a:pt x="1185620" y="21901"/>
                </a:cubicBezTo>
                <a:cubicBezTo>
                  <a:pt x="1245708" y="51944"/>
                  <a:pt x="1173684" y="25671"/>
                  <a:pt x="1232115" y="45148"/>
                </a:cubicBezTo>
                <a:cubicBezTo>
                  <a:pt x="1273582" y="86618"/>
                  <a:pt x="1212932" y="29232"/>
                  <a:pt x="1278610" y="76145"/>
                </a:cubicBezTo>
                <a:cubicBezTo>
                  <a:pt x="1328330" y="111659"/>
                  <a:pt x="1272817" y="92133"/>
                  <a:pt x="1332854" y="107142"/>
                </a:cubicBezTo>
                <a:cubicBezTo>
                  <a:pt x="1340603" y="114891"/>
                  <a:pt x="1346984" y="124310"/>
                  <a:pt x="1356102" y="130389"/>
                </a:cubicBezTo>
                <a:cubicBezTo>
                  <a:pt x="1362898" y="134920"/>
                  <a:pt x="1372043" y="134485"/>
                  <a:pt x="1379349" y="138138"/>
                </a:cubicBezTo>
                <a:cubicBezTo>
                  <a:pt x="1387679" y="142303"/>
                  <a:pt x="1394847" y="148471"/>
                  <a:pt x="1402596" y="153637"/>
                </a:cubicBezTo>
                <a:cubicBezTo>
                  <a:pt x="1433181" y="199511"/>
                  <a:pt x="1399660" y="154820"/>
                  <a:pt x="1449091" y="200132"/>
                </a:cubicBezTo>
                <a:cubicBezTo>
                  <a:pt x="1470634" y="219879"/>
                  <a:pt x="1487706" y="244591"/>
                  <a:pt x="1511085" y="262125"/>
                </a:cubicBezTo>
                <a:cubicBezTo>
                  <a:pt x="1521417" y="269874"/>
                  <a:pt x="1531572" y="277865"/>
                  <a:pt x="1542081" y="285372"/>
                </a:cubicBezTo>
                <a:cubicBezTo>
                  <a:pt x="1549660" y="290785"/>
                  <a:pt x="1558368" y="294683"/>
                  <a:pt x="1565329" y="300871"/>
                </a:cubicBezTo>
                <a:cubicBezTo>
                  <a:pt x="1581711" y="315432"/>
                  <a:pt x="1596326" y="331867"/>
                  <a:pt x="1611824" y="347365"/>
                </a:cubicBezTo>
                <a:lnTo>
                  <a:pt x="1627322" y="362864"/>
                </a:lnTo>
                <a:cubicBezTo>
                  <a:pt x="1629905" y="370613"/>
                  <a:pt x="1630323" y="379464"/>
                  <a:pt x="1635071" y="386111"/>
                </a:cubicBezTo>
                <a:cubicBezTo>
                  <a:pt x="1643564" y="398001"/>
                  <a:pt x="1656559" y="406014"/>
                  <a:pt x="1666068" y="417108"/>
                </a:cubicBezTo>
                <a:cubicBezTo>
                  <a:pt x="1672129" y="424179"/>
                  <a:pt x="1675748" y="433083"/>
                  <a:pt x="1681566" y="440355"/>
                </a:cubicBezTo>
                <a:cubicBezTo>
                  <a:pt x="1686130" y="446060"/>
                  <a:pt x="1692680" y="450009"/>
                  <a:pt x="1697064" y="455854"/>
                </a:cubicBezTo>
                <a:cubicBezTo>
                  <a:pt x="1708240" y="470755"/>
                  <a:pt x="1728061" y="502348"/>
                  <a:pt x="1728061" y="502348"/>
                </a:cubicBezTo>
                <a:cubicBezTo>
                  <a:pt x="1741045" y="554286"/>
                  <a:pt x="1729423" y="513731"/>
                  <a:pt x="1751308" y="572091"/>
                </a:cubicBezTo>
                <a:cubicBezTo>
                  <a:pt x="1754176" y="579739"/>
                  <a:pt x="1755404" y="588032"/>
                  <a:pt x="1759057" y="595338"/>
                </a:cubicBezTo>
                <a:cubicBezTo>
                  <a:pt x="1763222" y="603668"/>
                  <a:pt x="1769390" y="610837"/>
                  <a:pt x="1774556" y="618586"/>
                </a:cubicBezTo>
                <a:cubicBezTo>
                  <a:pt x="1779722" y="636667"/>
                  <a:pt x="1784651" y="654818"/>
                  <a:pt x="1790054" y="672830"/>
                </a:cubicBezTo>
                <a:cubicBezTo>
                  <a:pt x="1792401" y="680654"/>
                  <a:pt x="1795559" y="688223"/>
                  <a:pt x="1797803" y="696077"/>
                </a:cubicBezTo>
                <a:cubicBezTo>
                  <a:pt x="1800729" y="706318"/>
                  <a:pt x="1801812" y="717102"/>
                  <a:pt x="1805552" y="727074"/>
                </a:cubicBezTo>
                <a:cubicBezTo>
                  <a:pt x="1809608" y="737890"/>
                  <a:pt x="1815885" y="747739"/>
                  <a:pt x="1821051" y="758071"/>
                </a:cubicBezTo>
                <a:lnTo>
                  <a:pt x="1836549" y="835562"/>
                </a:lnTo>
                <a:cubicBezTo>
                  <a:pt x="1839132" y="848477"/>
                  <a:pt x="1838408" y="862527"/>
                  <a:pt x="1844298" y="874308"/>
                </a:cubicBezTo>
                <a:lnTo>
                  <a:pt x="1859796" y="905304"/>
                </a:lnTo>
                <a:cubicBezTo>
                  <a:pt x="1877365" y="1133673"/>
                  <a:pt x="1876592" y="1082537"/>
                  <a:pt x="1859796" y="1463243"/>
                </a:cubicBezTo>
                <a:cubicBezTo>
                  <a:pt x="1858746" y="1487035"/>
                  <a:pt x="1852308" y="1510559"/>
                  <a:pt x="1844298" y="1532986"/>
                </a:cubicBezTo>
                <a:cubicBezTo>
                  <a:pt x="1834268" y="1561069"/>
                  <a:pt x="1813057" y="1578322"/>
                  <a:pt x="1797803" y="1602728"/>
                </a:cubicBezTo>
                <a:cubicBezTo>
                  <a:pt x="1791681" y="1612524"/>
                  <a:pt x="1788427" y="1623929"/>
                  <a:pt x="1782305" y="1633725"/>
                </a:cubicBezTo>
                <a:cubicBezTo>
                  <a:pt x="1775460" y="1644677"/>
                  <a:pt x="1766041" y="1653857"/>
                  <a:pt x="1759057" y="1664721"/>
                </a:cubicBezTo>
                <a:cubicBezTo>
                  <a:pt x="1724261" y="1718849"/>
                  <a:pt x="1718338" y="1734523"/>
                  <a:pt x="1689315" y="1780959"/>
                </a:cubicBezTo>
                <a:cubicBezTo>
                  <a:pt x="1684379" y="1788857"/>
                  <a:pt x="1681566" y="1799040"/>
                  <a:pt x="1673817" y="1804206"/>
                </a:cubicBezTo>
                <a:cubicBezTo>
                  <a:pt x="1656552" y="1815716"/>
                  <a:pt x="1647692" y="1819426"/>
                  <a:pt x="1635071" y="1835203"/>
                </a:cubicBezTo>
                <a:cubicBezTo>
                  <a:pt x="1605553" y="1872102"/>
                  <a:pt x="1636176" y="1847382"/>
                  <a:pt x="1596325" y="1873948"/>
                </a:cubicBezTo>
                <a:cubicBezTo>
                  <a:pt x="1576164" y="1934434"/>
                  <a:pt x="1609191" y="1846900"/>
                  <a:pt x="1549830" y="1935942"/>
                </a:cubicBezTo>
                <a:cubicBezTo>
                  <a:pt x="1544664" y="1943691"/>
                  <a:pt x="1542418" y="1954568"/>
                  <a:pt x="1534332" y="1959189"/>
                </a:cubicBezTo>
                <a:cubicBezTo>
                  <a:pt x="1522896" y="1965724"/>
                  <a:pt x="1508293" y="1963472"/>
                  <a:pt x="1495586" y="1966938"/>
                </a:cubicBezTo>
                <a:cubicBezTo>
                  <a:pt x="1479825" y="1971237"/>
                  <a:pt x="1464589" y="1977271"/>
                  <a:pt x="1449091" y="1982437"/>
                </a:cubicBezTo>
                <a:lnTo>
                  <a:pt x="1402596" y="1997935"/>
                </a:lnTo>
                <a:cubicBezTo>
                  <a:pt x="1394847" y="2000518"/>
                  <a:pt x="1387273" y="2003703"/>
                  <a:pt x="1379349" y="2005684"/>
                </a:cubicBezTo>
                <a:cubicBezTo>
                  <a:pt x="1369017" y="2008267"/>
                  <a:pt x="1358593" y="2010507"/>
                  <a:pt x="1348352" y="2013433"/>
                </a:cubicBezTo>
                <a:cubicBezTo>
                  <a:pt x="1340498" y="2015677"/>
                  <a:pt x="1333079" y="2019410"/>
                  <a:pt x="1325105" y="2021182"/>
                </a:cubicBezTo>
                <a:cubicBezTo>
                  <a:pt x="1309767" y="2024591"/>
                  <a:pt x="1293516" y="2023963"/>
                  <a:pt x="1278610" y="2028932"/>
                </a:cubicBezTo>
                <a:cubicBezTo>
                  <a:pt x="1276160" y="2029749"/>
                  <a:pt x="1278610" y="2034098"/>
                  <a:pt x="1278610" y="2036681"/>
                </a:cubicBezTo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加号 19"/>
          <p:cNvSpPr/>
          <p:nvPr/>
        </p:nvSpPr>
        <p:spPr>
          <a:xfrm>
            <a:off x="3043626" y="2638300"/>
            <a:ext cx="1929539" cy="2278251"/>
          </a:xfrm>
          <a:prstGeom prst="mathPlus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任意多边形 13"/>
          <p:cNvSpPr/>
          <p:nvPr/>
        </p:nvSpPr>
        <p:spPr>
          <a:xfrm>
            <a:off x="6975315" y="2840575"/>
            <a:ext cx="1872684" cy="2036681"/>
          </a:xfrm>
          <a:custGeom>
            <a:avLst/>
            <a:gdLst>
              <a:gd name="connsiteX0" fmla="*/ 263471 w 1872684"/>
              <a:gd name="connsiteY0" fmla="*/ 758071 h 2036681"/>
              <a:gd name="connsiteX1" fmla="*/ 309966 w 1872684"/>
              <a:gd name="connsiteY1" fmla="*/ 750321 h 2036681"/>
              <a:gd name="connsiteX2" fmla="*/ 395207 w 1872684"/>
              <a:gd name="connsiteY2" fmla="*/ 680579 h 2036681"/>
              <a:gd name="connsiteX3" fmla="*/ 418454 w 1872684"/>
              <a:gd name="connsiteY3" fmla="*/ 672830 h 2036681"/>
              <a:gd name="connsiteX4" fmla="*/ 480447 w 1872684"/>
              <a:gd name="connsiteY4" fmla="*/ 657332 h 2036681"/>
              <a:gd name="connsiteX5" fmla="*/ 503695 w 1872684"/>
              <a:gd name="connsiteY5" fmla="*/ 649582 h 2036681"/>
              <a:gd name="connsiteX6" fmla="*/ 534691 w 1872684"/>
              <a:gd name="connsiteY6" fmla="*/ 634084 h 2036681"/>
              <a:gd name="connsiteX7" fmla="*/ 604434 w 1872684"/>
              <a:gd name="connsiteY7" fmla="*/ 626335 h 2036681"/>
              <a:gd name="connsiteX8" fmla="*/ 914400 w 1872684"/>
              <a:gd name="connsiteY8" fmla="*/ 634084 h 2036681"/>
              <a:gd name="connsiteX9" fmla="*/ 960895 w 1872684"/>
              <a:gd name="connsiteY9" fmla="*/ 672830 h 2036681"/>
              <a:gd name="connsiteX10" fmla="*/ 991891 w 1872684"/>
              <a:gd name="connsiteY10" fmla="*/ 688328 h 2036681"/>
              <a:gd name="connsiteX11" fmla="*/ 1015139 w 1872684"/>
              <a:gd name="connsiteY11" fmla="*/ 703826 h 2036681"/>
              <a:gd name="connsiteX12" fmla="*/ 1053885 w 1872684"/>
              <a:gd name="connsiteY12" fmla="*/ 742572 h 2036681"/>
              <a:gd name="connsiteX13" fmla="*/ 1069383 w 1872684"/>
              <a:gd name="connsiteY13" fmla="*/ 765820 h 2036681"/>
              <a:gd name="connsiteX14" fmla="*/ 1092630 w 1872684"/>
              <a:gd name="connsiteY14" fmla="*/ 796816 h 2036681"/>
              <a:gd name="connsiteX15" fmla="*/ 1108129 w 1872684"/>
              <a:gd name="connsiteY15" fmla="*/ 820064 h 2036681"/>
              <a:gd name="connsiteX16" fmla="*/ 1131376 w 1872684"/>
              <a:gd name="connsiteY16" fmla="*/ 843311 h 2036681"/>
              <a:gd name="connsiteX17" fmla="*/ 1154624 w 1872684"/>
              <a:gd name="connsiteY17" fmla="*/ 913054 h 2036681"/>
              <a:gd name="connsiteX18" fmla="*/ 1162373 w 1872684"/>
              <a:gd name="connsiteY18" fmla="*/ 936301 h 2036681"/>
              <a:gd name="connsiteX19" fmla="*/ 1177871 w 1872684"/>
              <a:gd name="connsiteY19" fmla="*/ 967298 h 2036681"/>
              <a:gd name="connsiteX20" fmla="*/ 1193369 w 1872684"/>
              <a:gd name="connsiteY20" fmla="*/ 1013793 h 2036681"/>
              <a:gd name="connsiteX21" fmla="*/ 1193369 w 1872684"/>
              <a:gd name="connsiteY21" fmla="*/ 1362504 h 2036681"/>
              <a:gd name="connsiteX22" fmla="*/ 1185620 w 1872684"/>
              <a:gd name="connsiteY22" fmla="*/ 1385752 h 2036681"/>
              <a:gd name="connsiteX23" fmla="*/ 1170122 w 1872684"/>
              <a:gd name="connsiteY23" fmla="*/ 1408999 h 2036681"/>
              <a:gd name="connsiteX24" fmla="*/ 1131376 w 1872684"/>
              <a:gd name="connsiteY24" fmla="*/ 1478742 h 2036681"/>
              <a:gd name="connsiteX25" fmla="*/ 1100379 w 1872684"/>
              <a:gd name="connsiteY25" fmla="*/ 1517487 h 2036681"/>
              <a:gd name="connsiteX26" fmla="*/ 1069383 w 1872684"/>
              <a:gd name="connsiteY26" fmla="*/ 1548484 h 2036681"/>
              <a:gd name="connsiteX27" fmla="*/ 1038386 w 1872684"/>
              <a:gd name="connsiteY27" fmla="*/ 1587230 h 2036681"/>
              <a:gd name="connsiteX28" fmla="*/ 1015139 w 1872684"/>
              <a:gd name="connsiteY28" fmla="*/ 1594979 h 2036681"/>
              <a:gd name="connsiteX29" fmla="*/ 960895 w 1872684"/>
              <a:gd name="connsiteY29" fmla="*/ 1618226 h 2036681"/>
              <a:gd name="connsiteX30" fmla="*/ 937647 w 1872684"/>
              <a:gd name="connsiteY30" fmla="*/ 1633725 h 2036681"/>
              <a:gd name="connsiteX31" fmla="*/ 782664 w 1872684"/>
              <a:gd name="connsiteY31" fmla="*/ 1649223 h 2036681"/>
              <a:gd name="connsiteX32" fmla="*/ 263471 w 1872684"/>
              <a:gd name="connsiteY32" fmla="*/ 1649223 h 2036681"/>
              <a:gd name="connsiteX33" fmla="*/ 240224 w 1872684"/>
              <a:gd name="connsiteY33" fmla="*/ 1633725 h 2036681"/>
              <a:gd name="connsiteX34" fmla="*/ 201478 w 1872684"/>
              <a:gd name="connsiteY34" fmla="*/ 1625976 h 2036681"/>
              <a:gd name="connsiteX35" fmla="*/ 131735 w 1872684"/>
              <a:gd name="connsiteY35" fmla="*/ 1563982 h 2036681"/>
              <a:gd name="connsiteX36" fmla="*/ 108488 w 1872684"/>
              <a:gd name="connsiteY36" fmla="*/ 1540735 h 2036681"/>
              <a:gd name="connsiteX37" fmla="*/ 77491 w 1872684"/>
              <a:gd name="connsiteY37" fmla="*/ 1494240 h 2036681"/>
              <a:gd name="connsiteX38" fmla="*/ 69742 w 1872684"/>
              <a:gd name="connsiteY38" fmla="*/ 1470993 h 2036681"/>
              <a:gd name="connsiteX39" fmla="*/ 38746 w 1872684"/>
              <a:gd name="connsiteY39" fmla="*/ 1416748 h 2036681"/>
              <a:gd name="connsiteX40" fmla="*/ 15498 w 1872684"/>
              <a:gd name="connsiteY40" fmla="*/ 1323759 h 2036681"/>
              <a:gd name="connsiteX41" fmla="*/ 7749 w 1872684"/>
              <a:gd name="connsiteY41" fmla="*/ 1292762 h 2036681"/>
              <a:gd name="connsiteX42" fmla="*/ 0 w 1872684"/>
              <a:gd name="connsiteY42" fmla="*/ 1261765 h 2036681"/>
              <a:gd name="connsiteX43" fmla="*/ 7749 w 1872684"/>
              <a:gd name="connsiteY43" fmla="*/ 502348 h 2036681"/>
              <a:gd name="connsiteX44" fmla="*/ 23247 w 1872684"/>
              <a:gd name="connsiteY44" fmla="*/ 455854 h 2036681"/>
              <a:gd name="connsiteX45" fmla="*/ 38746 w 1872684"/>
              <a:gd name="connsiteY45" fmla="*/ 409359 h 2036681"/>
              <a:gd name="connsiteX46" fmla="*/ 54244 w 1872684"/>
              <a:gd name="connsiteY46" fmla="*/ 386111 h 2036681"/>
              <a:gd name="connsiteX47" fmla="*/ 61993 w 1872684"/>
              <a:gd name="connsiteY47" fmla="*/ 362864 h 2036681"/>
              <a:gd name="connsiteX48" fmla="*/ 77491 w 1872684"/>
              <a:gd name="connsiteY48" fmla="*/ 339616 h 2036681"/>
              <a:gd name="connsiteX49" fmla="*/ 116237 w 1872684"/>
              <a:gd name="connsiteY49" fmla="*/ 269874 h 2036681"/>
              <a:gd name="connsiteX50" fmla="*/ 131735 w 1872684"/>
              <a:gd name="connsiteY50" fmla="*/ 246626 h 2036681"/>
              <a:gd name="connsiteX51" fmla="*/ 139485 w 1872684"/>
              <a:gd name="connsiteY51" fmla="*/ 223379 h 2036681"/>
              <a:gd name="connsiteX52" fmla="*/ 162732 w 1872684"/>
              <a:gd name="connsiteY52" fmla="*/ 215630 h 2036681"/>
              <a:gd name="connsiteX53" fmla="*/ 170481 w 1872684"/>
              <a:gd name="connsiteY53" fmla="*/ 192382 h 2036681"/>
              <a:gd name="connsiteX54" fmla="*/ 216976 w 1872684"/>
              <a:gd name="connsiteY54" fmla="*/ 161386 h 2036681"/>
              <a:gd name="connsiteX55" fmla="*/ 232474 w 1872684"/>
              <a:gd name="connsiteY55" fmla="*/ 138138 h 2036681"/>
              <a:gd name="connsiteX56" fmla="*/ 278969 w 1872684"/>
              <a:gd name="connsiteY56" fmla="*/ 114891 h 2036681"/>
              <a:gd name="connsiteX57" fmla="*/ 302217 w 1872684"/>
              <a:gd name="connsiteY57" fmla="*/ 99393 h 2036681"/>
              <a:gd name="connsiteX58" fmla="*/ 325464 w 1872684"/>
              <a:gd name="connsiteY58" fmla="*/ 91643 h 2036681"/>
              <a:gd name="connsiteX59" fmla="*/ 348712 w 1872684"/>
              <a:gd name="connsiteY59" fmla="*/ 76145 h 2036681"/>
              <a:gd name="connsiteX60" fmla="*/ 371959 w 1872684"/>
              <a:gd name="connsiteY60" fmla="*/ 68396 h 2036681"/>
              <a:gd name="connsiteX61" fmla="*/ 449451 w 1872684"/>
              <a:gd name="connsiteY61" fmla="*/ 52898 h 2036681"/>
              <a:gd name="connsiteX62" fmla="*/ 519193 w 1872684"/>
              <a:gd name="connsiteY62" fmla="*/ 37399 h 2036681"/>
              <a:gd name="connsiteX63" fmla="*/ 542441 w 1872684"/>
              <a:gd name="connsiteY63" fmla="*/ 29650 h 2036681"/>
              <a:gd name="connsiteX64" fmla="*/ 604434 w 1872684"/>
              <a:gd name="connsiteY64" fmla="*/ 21901 h 2036681"/>
              <a:gd name="connsiteX65" fmla="*/ 635430 w 1872684"/>
              <a:gd name="connsiteY65" fmla="*/ 14152 h 2036681"/>
              <a:gd name="connsiteX66" fmla="*/ 1162373 w 1872684"/>
              <a:gd name="connsiteY66" fmla="*/ 14152 h 2036681"/>
              <a:gd name="connsiteX67" fmla="*/ 1185620 w 1872684"/>
              <a:gd name="connsiteY67" fmla="*/ 21901 h 2036681"/>
              <a:gd name="connsiteX68" fmla="*/ 1232115 w 1872684"/>
              <a:gd name="connsiteY68" fmla="*/ 45148 h 2036681"/>
              <a:gd name="connsiteX69" fmla="*/ 1278610 w 1872684"/>
              <a:gd name="connsiteY69" fmla="*/ 76145 h 2036681"/>
              <a:gd name="connsiteX70" fmla="*/ 1332854 w 1872684"/>
              <a:gd name="connsiteY70" fmla="*/ 107142 h 2036681"/>
              <a:gd name="connsiteX71" fmla="*/ 1356102 w 1872684"/>
              <a:gd name="connsiteY71" fmla="*/ 130389 h 2036681"/>
              <a:gd name="connsiteX72" fmla="*/ 1379349 w 1872684"/>
              <a:gd name="connsiteY72" fmla="*/ 138138 h 2036681"/>
              <a:gd name="connsiteX73" fmla="*/ 1402596 w 1872684"/>
              <a:gd name="connsiteY73" fmla="*/ 153637 h 2036681"/>
              <a:gd name="connsiteX74" fmla="*/ 1449091 w 1872684"/>
              <a:gd name="connsiteY74" fmla="*/ 200132 h 2036681"/>
              <a:gd name="connsiteX75" fmla="*/ 1511085 w 1872684"/>
              <a:gd name="connsiteY75" fmla="*/ 262125 h 2036681"/>
              <a:gd name="connsiteX76" fmla="*/ 1542081 w 1872684"/>
              <a:gd name="connsiteY76" fmla="*/ 285372 h 2036681"/>
              <a:gd name="connsiteX77" fmla="*/ 1565329 w 1872684"/>
              <a:gd name="connsiteY77" fmla="*/ 300871 h 2036681"/>
              <a:gd name="connsiteX78" fmla="*/ 1611824 w 1872684"/>
              <a:gd name="connsiteY78" fmla="*/ 347365 h 2036681"/>
              <a:gd name="connsiteX79" fmla="*/ 1627322 w 1872684"/>
              <a:gd name="connsiteY79" fmla="*/ 362864 h 2036681"/>
              <a:gd name="connsiteX80" fmla="*/ 1635071 w 1872684"/>
              <a:gd name="connsiteY80" fmla="*/ 386111 h 2036681"/>
              <a:gd name="connsiteX81" fmla="*/ 1666068 w 1872684"/>
              <a:gd name="connsiteY81" fmla="*/ 417108 h 2036681"/>
              <a:gd name="connsiteX82" fmla="*/ 1681566 w 1872684"/>
              <a:gd name="connsiteY82" fmla="*/ 440355 h 2036681"/>
              <a:gd name="connsiteX83" fmla="*/ 1697064 w 1872684"/>
              <a:gd name="connsiteY83" fmla="*/ 455854 h 2036681"/>
              <a:gd name="connsiteX84" fmla="*/ 1728061 w 1872684"/>
              <a:gd name="connsiteY84" fmla="*/ 502348 h 2036681"/>
              <a:gd name="connsiteX85" fmla="*/ 1751308 w 1872684"/>
              <a:gd name="connsiteY85" fmla="*/ 572091 h 2036681"/>
              <a:gd name="connsiteX86" fmla="*/ 1759057 w 1872684"/>
              <a:gd name="connsiteY86" fmla="*/ 595338 h 2036681"/>
              <a:gd name="connsiteX87" fmla="*/ 1774556 w 1872684"/>
              <a:gd name="connsiteY87" fmla="*/ 618586 h 2036681"/>
              <a:gd name="connsiteX88" fmla="*/ 1790054 w 1872684"/>
              <a:gd name="connsiteY88" fmla="*/ 672830 h 2036681"/>
              <a:gd name="connsiteX89" fmla="*/ 1797803 w 1872684"/>
              <a:gd name="connsiteY89" fmla="*/ 696077 h 2036681"/>
              <a:gd name="connsiteX90" fmla="*/ 1805552 w 1872684"/>
              <a:gd name="connsiteY90" fmla="*/ 727074 h 2036681"/>
              <a:gd name="connsiteX91" fmla="*/ 1821051 w 1872684"/>
              <a:gd name="connsiteY91" fmla="*/ 758071 h 2036681"/>
              <a:gd name="connsiteX92" fmla="*/ 1836549 w 1872684"/>
              <a:gd name="connsiteY92" fmla="*/ 835562 h 2036681"/>
              <a:gd name="connsiteX93" fmla="*/ 1844298 w 1872684"/>
              <a:gd name="connsiteY93" fmla="*/ 874308 h 2036681"/>
              <a:gd name="connsiteX94" fmla="*/ 1859796 w 1872684"/>
              <a:gd name="connsiteY94" fmla="*/ 905304 h 2036681"/>
              <a:gd name="connsiteX95" fmla="*/ 1859796 w 1872684"/>
              <a:gd name="connsiteY95" fmla="*/ 1463243 h 2036681"/>
              <a:gd name="connsiteX96" fmla="*/ 1844298 w 1872684"/>
              <a:gd name="connsiteY96" fmla="*/ 1532986 h 2036681"/>
              <a:gd name="connsiteX97" fmla="*/ 1797803 w 1872684"/>
              <a:gd name="connsiteY97" fmla="*/ 1602728 h 2036681"/>
              <a:gd name="connsiteX98" fmla="*/ 1782305 w 1872684"/>
              <a:gd name="connsiteY98" fmla="*/ 1633725 h 2036681"/>
              <a:gd name="connsiteX99" fmla="*/ 1759057 w 1872684"/>
              <a:gd name="connsiteY99" fmla="*/ 1664721 h 2036681"/>
              <a:gd name="connsiteX100" fmla="*/ 1689315 w 1872684"/>
              <a:gd name="connsiteY100" fmla="*/ 1780959 h 2036681"/>
              <a:gd name="connsiteX101" fmla="*/ 1673817 w 1872684"/>
              <a:gd name="connsiteY101" fmla="*/ 1804206 h 2036681"/>
              <a:gd name="connsiteX102" fmla="*/ 1635071 w 1872684"/>
              <a:gd name="connsiteY102" fmla="*/ 1835203 h 2036681"/>
              <a:gd name="connsiteX103" fmla="*/ 1596325 w 1872684"/>
              <a:gd name="connsiteY103" fmla="*/ 1873948 h 2036681"/>
              <a:gd name="connsiteX104" fmla="*/ 1549830 w 1872684"/>
              <a:gd name="connsiteY104" fmla="*/ 1935942 h 2036681"/>
              <a:gd name="connsiteX105" fmla="*/ 1534332 w 1872684"/>
              <a:gd name="connsiteY105" fmla="*/ 1959189 h 2036681"/>
              <a:gd name="connsiteX106" fmla="*/ 1495586 w 1872684"/>
              <a:gd name="connsiteY106" fmla="*/ 1966938 h 2036681"/>
              <a:gd name="connsiteX107" fmla="*/ 1449091 w 1872684"/>
              <a:gd name="connsiteY107" fmla="*/ 1982437 h 2036681"/>
              <a:gd name="connsiteX108" fmla="*/ 1402596 w 1872684"/>
              <a:gd name="connsiteY108" fmla="*/ 1997935 h 2036681"/>
              <a:gd name="connsiteX109" fmla="*/ 1379349 w 1872684"/>
              <a:gd name="connsiteY109" fmla="*/ 2005684 h 2036681"/>
              <a:gd name="connsiteX110" fmla="*/ 1348352 w 1872684"/>
              <a:gd name="connsiteY110" fmla="*/ 2013433 h 2036681"/>
              <a:gd name="connsiteX111" fmla="*/ 1325105 w 1872684"/>
              <a:gd name="connsiteY111" fmla="*/ 2021182 h 2036681"/>
              <a:gd name="connsiteX112" fmla="*/ 1278610 w 1872684"/>
              <a:gd name="connsiteY112" fmla="*/ 2028932 h 2036681"/>
              <a:gd name="connsiteX113" fmla="*/ 1278610 w 1872684"/>
              <a:gd name="connsiteY113" fmla="*/ 2036681 h 2036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</a:cxnLst>
            <a:rect l="l" t="t" r="r" b="b"/>
            <a:pathLst>
              <a:path w="1872684" h="2036681">
                <a:moveTo>
                  <a:pt x="263471" y="758071"/>
                </a:moveTo>
                <a:cubicBezTo>
                  <a:pt x="278969" y="755488"/>
                  <a:pt x="296172" y="757845"/>
                  <a:pt x="309966" y="750321"/>
                </a:cubicBezTo>
                <a:cubicBezTo>
                  <a:pt x="378065" y="713176"/>
                  <a:pt x="317012" y="706644"/>
                  <a:pt x="395207" y="680579"/>
                </a:cubicBezTo>
                <a:cubicBezTo>
                  <a:pt x="402956" y="677996"/>
                  <a:pt x="410574" y="674979"/>
                  <a:pt x="418454" y="672830"/>
                </a:cubicBezTo>
                <a:cubicBezTo>
                  <a:pt x="439004" y="667226"/>
                  <a:pt x="460240" y="664068"/>
                  <a:pt x="480447" y="657332"/>
                </a:cubicBezTo>
                <a:cubicBezTo>
                  <a:pt x="488196" y="654749"/>
                  <a:pt x="496187" y="652800"/>
                  <a:pt x="503695" y="649582"/>
                </a:cubicBezTo>
                <a:cubicBezTo>
                  <a:pt x="514312" y="645032"/>
                  <a:pt x="523435" y="636681"/>
                  <a:pt x="534691" y="634084"/>
                </a:cubicBezTo>
                <a:cubicBezTo>
                  <a:pt x="557483" y="628824"/>
                  <a:pt x="581186" y="628918"/>
                  <a:pt x="604434" y="626335"/>
                </a:cubicBezTo>
                <a:cubicBezTo>
                  <a:pt x="707756" y="628918"/>
                  <a:pt x="811296" y="626891"/>
                  <a:pt x="914400" y="634084"/>
                </a:cubicBezTo>
                <a:cubicBezTo>
                  <a:pt x="928030" y="635035"/>
                  <a:pt x="953109" y="667268"/>
                  <a:pt x="960895" y="672830"/>
                </a:cubicBezTo>
                <a:cubicBezTo>
                  <a:pt x="970295" y="679544"/>
                  <a:pt x="981861" y="682597"/>
                  <a:pt x="991891" y="688328"/>
                </a:cubicBezTo>
                <a:cubicBezTo>
                  <a:pt x="999977" y="692949"/>
                  <a:pt x="1007390" y="698660"/>
                  <a:pt x="1015139" y="703826"/>
                </a:cubicBezTo>
                <a:cubicBezTo>
                  <a:pt x="1056467" y="765821"/>
                  <a:pt x="1002224" y="690911"/>
                  <a:pt x="1053885" y="742572"/>
                </a:cubicBezTo>
                <a:cubicBezTo>
                  <a:pt x="1060471" y="749158"/>
                  <a:pt x="1063970" y="758241"/>
                  <a:pt x="1069383" y="765820"/>
                </a:cubicBezTo>
                <a:cubicBezTo>
                  <a:pt x="1076890" y="776329"/>
                  <a:pt x="1085123" y="786307"/>
                  <a:pt x="1092630" y="796816"/>
                </a:cubicBezTo>
                <a:cubicBezTo>
                  <a:pt x="1098043" y="804395"/>
                  <a:pt x="1102167" y="812909"/>
                  <a:pt x="1108129" y="820064"/>
                </a:cubicBezTo>
                <a:cubicBezTo>
                  <a:pt x="1115145" y="828483"/>
                  <a:pt x="1123627" y="835562"/>
                  <a:pt x="1131376" y="843311"/>
                </a:cubicBezTo>
                <a:lnTo>
                  <a:pt x="1154624" y="913054"/>
                </a:lnTo>
                <a:cubicBezTo>
                  <a:pt x="1157207" y="920803"/>
                  <a:pt x="1158720" y="928995"/>
                  <a:pt x="1162373" y="936301"/>
                </a:cubicBezTo>
                <a:cubicBezTo>
                  <a:pt x="1167539" y="946633"/>
                  <a:pt x="1173581" y="956572"/>
                  <a:pt x="1177871" y="967298"/>
                </a:cubicBezTo>
                <a:cubicBezTo>
                  <a:pt x="1183938" y="982466"/>
                  <a:pt x="1193369" y="1013793"/>
                  <a:pt x="1193369" y="1013793"/>
                </a:cubicBezTo>
                <a:cubicBezTo>
                  <a:pt x="1214030" y="1158421"/>
                  <a:pt x="1206835" y="1086438"/>
                  <a:pt x="1193369" y="1362504"/>
                </a:cubicBezTo>
                <a:cubicBezTo>
                  <a:pt x="1192971" y="1370663"/>
                  <a:pt x="1189273" y="1378446"/>
                  <a:pt x="1185620" y="1385752"/>
                </a:cubicBezTo>
                <a:cubicBezTo>
                  <a:pt x="1181455" y="1394082"/>
                  <a:pt x="1175288" y="1401250"/>
                  <a:pt x="1170122" y="1408999"/>
                </a:cubicBezTo>
                <a:cubicBezTo>
                  <a:pt x="1156483" y="1449918"/>
                  <a:pt x="1166904" y="1425450"/>
                  <a:pt x="1131376" y="1478742"/>
                </a:cubicBezTo>
                <a:cubicBezTo>
                  <a:pt x="1111825" y="1508068"/>
                  <a:pt x="1122464" y="1495403"/>
                  <a:pt x="1100379" y="1517487"/>
                </a:cubicBezTo>
                <a:cubicBezTo>
                  <a:pt x="1083472" y="1568211"/>
                  <a:pt x="1106954" y="1518426"/>
                  <a:pt x="1069383" y="1548484"/>
                </a:cubicBezTo>
                <a:cubicBezTo>
                  <a:pt x="1037703" y="1573829"/>
                  <a:pt x="1069986" y="1568270"/>
                  <a:pt x="1038386" y="1587230"/>
                </a:cubicBezTo>
                <a:cubicBezTo>
                  <a:pt x="1031382" y="1591432"/>
                  <a:pt x="1022647" y="1591761"/>
                  <a:pt x="1015139" y="1594979"/>
                </a:cubicBezTo>
                <a:cubicBezTo>
                  <a:pt x="948110" y="1623705"/>
                  <a:pt x="1015413" y="1600053"/>
                  <a:pt x="960895" y="1618226"/>
                </a:cubicBezTo>
                <a:cubicBezTo>
                  <a:pt x="953146" y="1623392"/>
                  <a:pt x="946632" y="1631274"/>
                  <a:pt x="937647" y="1633725"/>
                </a:cubicBezTo>
                <a:cubicBezTo>
                  <a:pt x="917219" y="1639296"/>
                  <a:pt x="788228" y="1648759"/>
                  <a:pt x="782664" y="1649223"/>
                </a:cubicBezTo>
                <a:cubicBezTo>
                  <a:pt x="591810" y="1687393"/>
                  <a:pt x="696878" y="1669226"/>
                  <a:pt x="263471" y="1649223"/>
                </a:cubicBezTo>
                <a:cubicBezTo>
                  <a:pt x="254168" y="1648794"/>
                  <a:pt x="248944" y="1636995"/>
                  <a:pt x="240224" y="1633725"/>
                </a:cubicBezTo>
                <a:cubicBezTo>
                  <a:pt x="227891" y="1629100"/>
                  <a:pt x="214393" y="1628559"/>
                  <a:pt x="201478" y="1625976"/>
                </a:cubicBezTo>
                <a:cubicBezTo>
                  <a:pt x="127689" y="1576783"/>
                  <a:pt x="177633" y="1617530"/>
                  <a:pt x="131735" y="1563982"/>
                </a:cubicBezTo>
                <a:cubicBezTo>
                  <a:pt x="124603" y="1555662"/>
                  <a:pt x="115216" y="1549385"/>
                  <a:pt x="108488" y="1540735"/>
                </a:cubicBezTo>
                <a:cubicBezTo>
                  <a:pt x="97052" y="1526032"/>
                  <a:pt x="77491" y="1494240"/>
                  <a:pt x="77491" y="1494240"/>
                </a:cubicBezTo>
                <a:cubicBezTo>
                  <a:pt x="74908" y="1486491"/>
                  <a:pt x="72960" y="1478501"/>
                  <a:pt x="69742" y="1470993"/>
                </a:cubicBezTo>
                <a:cubicBezTo>
                  <a:pt x="57944" y="1443464"/>
                  <a:pt x="54311" y="1440096"/>
                  <a:pt x="38746" y="1416748"/>
                </a:cubicBezTo>
                <a:lnTo>
                  <a:pt x="15498" y="1323759"/>
                </a:lnTo>
                <a:lnTo>
                  <a:pt x="7749" y="1292762"/>
                </a:lnTo>
                <a:lnTo>
                  <a:pt x="0" y="1261765"/>
                </a:lnTo>
                <a:cubicBezTo>
                  <a:pt x="2583" y="1008626"/>
                  <a:pt x="450" y="755395"/>
                  <a:pt x="7749" y="502348"/>
                </a:cubicBezTo>
                <a:cubicBezTo>
                  <a:pt x="8220" y="486018"/>
                  <a:pt x="18081" y="471352"/>
                  <a:pt x="23247" y="455854"/>
                </a:cubicBezTo>
                <a:cubicBezTo>
                  <a:pt x="23249" y="455849"/>
                  <a:pt x="38742" y="409364"/>
                  <a:pt x="38746" y="409359"/>
                </a:cubicBezTo>
                <a:cubicBezTo>
                  <a:pt x="43912" y="401610"/>
                  <a:pt x="50079" y="394441"/>
                  <a:pt x="54244" y="386111"/>
                </a:cubicBezTo>
                <a:cubicBezTo>
                  <a:pt x="57897" y="378805"/>
                  <a:pt x="58340" y="370170"/>
                  <a:pt x="61993" y="362864"/>
                </a:cubicBezTo>
                <a:cubicBezTo>
                  <a:pt x="66158" y="354534"/>
                  <a:pt x="73326" y="347946"/>
                  <a:pt x="77491" y="339616"/>
                </a:cubicBezTo>
                <a:cubicBezTo>
                  <a:pt x="118409" y="257781"/>
                  <a:pt x="18508" y="416472"/>
                  <a:pt x="116237" y="269874"/>
                </a:cubicBezTo>
                <a:cubicBezTo>
                  <a:pt x="121403" y="262125"/>
                  <a:pt x="128789" y="255461"/>
                  <a:pt x="131735" y="246626"/>
                </a:cubicBezTo>
                <a:cubicBezTo>
                  <a:pt x="134318" y="238877"/>
                  <a:pt x="133709" y="229155"/>
                  <a:pt x="139485" y="223379"/>
                </a:cubicBezTo>
                <a:cubicBezTo>
                  <a:pt x="145261" y="217603"/>
                  <a:pt x="154983" y="218213"/>
                  <a:pt x="162732" y="215630"/>
                </a:cubicBezTo>
                <a:cubicBezTo>
                  <a:pt x="165315" y="207881"/>
                  <a:pt x="165950" y="199179"/>
                  <a:pt x="170481" y="192382"/>
                </a:cubicBezTo>
                <a:cubicBezTo>
                  <a:pt x="187065" y="167506"/>
                  <a:pt x="192604" y="169510"/>
                  <a:pt x="216976" y="161386"/>
                </a:cubicBezTo>
                <a:cubicBezTo>
                  <a:pt x="222142" y="153637"/>
                  <a:pt x="225888" y="144724"/>
                  <a:pt x="232474" y="138138"/>
                </a:cubicBezTo>
                <a:cubicBezTo>
                  <a:pt x="254680" y="115932"/>
                  <a:pt x="253761" y="127495"/>
                  <a:pt x="278969" y="114891"/>
                </a:cubicBezTo>
                <a:cubicBezTo>
                  <a:pt x="287299" y="110726"/>
                  <a:pt x="293887" y="103558"/>
                  <a:pt x="302217" y="99393"/>
                </a:cubicBezTo>
                <a:cubicBezTo>
                  <a:pt x="309523" y="95740"/>
                  <a:pt x="318158" y="95296"/>
                  <a:pt x="325464" y="91643"/>
                </a:cubicBezTo>
                <a:cubicBezTo>
                  <a:pt x="333794" y="87478"/>
                  <a:pt x="340382" y="80310"/>
                  <a:pt x="348712" y="76145"/>
                </a:cubicBezTo>
                <a:cubicBezTo>
                  <a:pt x="356018" y="72492"/>
                  <a:pt x="364105" y="70640"/>
                  <a:pt x="371959" y="68396"/>
                </a:cubicBezTo>
                <a:cubicBezTo>
                  <a:pt x="413960" y="56396"/>
                  <a:pt x="398705" y="63048"/>
                  <a:pt x="449451" y="52898"/>
                </a:cubicBezTo>
                <a:cubicBezTo>
                  <a:pt x="472803" y="48227"/>
                  <a:pt x="496090" y="43175"/>
                  <a:pt x="519193" y="37399"/>
                </a:cubicBezTo>
                <a:cubicBezTo>
                  <a:pt x="527118" y="35418"/>
                  <a:pt x="534404" y="31111"/>
                  <a:pt x="542441" y="29650"/>
                </a:cubicBezTo>
                <a:cubicBezTo>
                  <a:pt x="562930" y="25925"/>
                  <a:pt x="583770" y="24484"/>
                  <a:pt x="604434" y="21901"/>
                </a:cubicBezTo>
                <a:cubicBezTo>
                  <a:pt x="614766" y="19318"/>
                  <a:pt x="624952" y="16057"/>
                  <a:pt x="635430" y="14152"/>
                </a:cubicBezTo>
                <a:cubicBezTo>
                  <a:pt x="804350" y="-16560"/>
                  <a:pt x="1027984" y="11949"/>
                  <a:pt x="1162373" y="14152"/>
                </a:cubicBezTo>
                <a:cubicBezTo>
                  <a:pt x="1170122" y="16735"/>
                  <a:pt x="1178314" y="18248"/>
                  <a:pt x="1185620" y="21901"/>
                </a:cubicBezTo>
                <a:cubicBezTo>
                  <a:pt x="1245708" y="51944"/>
                  <a:pt x="1173684" y="25671"/>
                  <a:pt x="1232115" y="45148"/>
                </a:cubicBezTo>
                <a:cubicBezTo>
                  <a:pt x="1273582" y="86618"/>
                  <a:pt x="1212932" y="29232"/>
                  <a:pt x="1278610" y="76145"/>
                </a:cubicBezTo>
                <a:cubicBezTo>
                  <a:pt x="1328330" y="111659"/>
                  <a:pt x="1272817" y="92133"/>
                  <a:pt x="1332854" y="107142"/>
                </a:cubicBezTo>
                <a:cubicBezTo>
                  <a:pt x="1340603" y="114891"/>
                  <a:pt x="1346984" y="124310"/>
                  <a:pt x="1356102" y="130389"/>
                </a:cubicBezTo>
                <a:cubicBezTo>
                  <a:pt x="1362898" y="134920"/>
                  <a:pt x="1372043" y="134485"/>
                  <a:pt x="1379349" y="138138"/>
                </a:cubicBezTo>
                <a:cubicBezTo>
                  <a:pt x="1387679" y="142303"/>
                  <a:pt x="1394847" y="148471"/>
                  <a:pt x="1402596" y="153637"/>
                </a:cubicBezTo>
                <a:cubicBezTo>
                  <a:pt x="1433181" y="199511"/>
                  <a:pt x="1399660" y="154820"/>
                  <a:pt x="1449091" y="200132"/>
                </a:cubicBezTo>
                <a:cubicBezTo>
                  <a:pt x="1470634" y="219879"/>
                  <a:pt x="1487706" y="244591"/>
                  <a:pt x="1511085" y="262125"/>
                </a:cubicBezTo>
                <a:cubicBezTo>
                  <a:pt x="1521417" y="269874"/>
                  <a:pt x="1531572" y="277865"/>
                  <a:pt x="1542081" y="285372"/>
                </a:cubicBezTo>
                <a:cubicBezTo>
                  <a:pt x="1549660" y="290785"/>
                  <a:pt x="1558368" y="294683"/>
                  <a:pt x="1565329" y="300871"/>
                </a:cubicBezTo>
                <a:cubicBezTo>
                  <a:pt x="1581711" y="315432"/>
                  <a:pt x="1596326" y="331867"/>
                  <a:pt x="1611824" y="347365"/>
                </a:cubicBezTo>
                <a:lnTo>
                  <a:pt x="1627322" y="362864"/>
                </a:lnTo>
                <a:cubicBezTo>
                  <a:pt x="1629905" y="370613"/>
                  <a:pt x="1630323" y="379464"/>
                  <a:pt x="1635071" y="386111"/>
                </a:cubicBezTo>
                <a:cubicBezTo>
                  <a:pt x="1643564" y="398001"/>
                  <a:pt x="1656559" y="406014"/>
                  <a:pt x="1666068" y="417108"/>
                </a:cubicBezTo>
                <a:cubicBezTo>
                  <a:pt x="1672129" y="424179"/>
                  <a:pt x="1675748" y="433083"/>
                  <a:pt x="1681566" y="440355"/>
                </a:cubicBezTo>
                <a:cubicBezTo>
                  <a:pt x="1686130" y="446060"/>
                  <a:pt x="1692680" y="450009"/>
                  <a:pt x="1697064" y="455854"/>
                </a:cubicBezTo>
                <a:cubicBezTo>
                  <a:pt x="1708240" y="470755"/>
                  <a:pt x="1728061" y="502348"/>
                  <a:pt x="1728061" y="502348"/>
                </a:cubicBezTo>
                <a:cubicBezTo>
                  <a:pt x="1741045" y="554286"/>
                  <a:pt x="1729423" y="513731"/>
                  <a:pt x="1751308" y="572091"/>
                </a:cubicBezTo>
                <a:cubicBezTo>
                  <a:pt x="1754176" y="579739"/>
                  <a:pt x="1755404" y="588032"/>
                  <a:pt x="1759057" y="595338"/>
                </a:cubicBezTo>
                <a:cubicBezTo>
                  <a:pt x="1763222" y="603668"/>
                  <a:pt x="1769390" y="610837"/>
                  <a:pt x="1774556" y="618586"/>
                </a:cubicBezTo>
                <a:cubicBezTo>
                  <a:pt x="1779722" y="636667"/>
                  <a:pt x="1784651" y="654818"/>
                  <a:pt x="1790054" y="672830"/>
                </a:cubicBezTo>
                <a:cubicBezTo>
                  <a:pt x="1792401" y="680654"/>
                  <a:pt x="1795559" y="688223"/>
                  <a:pt x="1797803" y="696077"/>
                </a:cubicBezTo>
                <a:cubicBezTo>
                  <a:pt x="1800729" y="706318"/>
                  <a:pt x="1801812" y="717102"/>
                  <a:pt x="1805552" y="727074"/>
                </a:cubicBezTo>
                <a:cubicBezTo>
                  <a:pt x="1809608" y="737890"/>
                  <a:pt x="1815885" y="747739"/>
                  <a:pt x="1821051" y="758071"/>
                </a:cubicBezTo>
                <a:lnTo>
                  <a:pt x="1836549" y="835562"/>
                </a:lnTo>
                <a:cubicBezTo>
                  <a:pt x="1839132" y="848477"/>
                  <a:pt x="1838408" y="862527"/>
                  <a:pt x="1844298" y="874308"/>
                </a:cubicBezTo>
                <a:lnTo>
                  <a:pt x="1859796" y="905304"/>
                </a:lnTo>
                <a:cubicBezTo>
                  <a:pt x="1877365" y="1133673"/>
                  <a:pt x="1876592" y="1082537"/>
                  <a:pt x="1859796" y="1463243"/>
                </a:cubicBezTo>
                <a:cubicBezTo>
                  <a:pt x="1858746" y="1487035"/>
                  <a:pt x="1852308" y="1510559"/>
                  <a:pt x="1844298" y="1532986"/>
                </a:cubicBezTo>
                <a:cubicBezTo>
                  <a:pt x="1834268" y="1561069"/>
                  <a:pt x="1813057" y="1578322"/>
                  <a:pt x="1797803" y="1602728"/>
                </a:cubicBezTo>
                <a:cubicBezTo>
                  <a:pt x="1791681" y="1612524"/>
                  <a:pt x="1788427" y="1623929"/>
                  <a:pt x="1782305" y="1633725"/>
                </a:cubicBezTo>
                <a:cubicBezTo>
                  <a:pt x="1775460" y="1644677"/>
                  <a:pt x="1766041" y="1653857"/>
                  <a:pt x="1759057" y="1664721"/>
                </a:cubicBezTo>
                <a:cubicBezTo>
                  <a:pt x="1724261" y="1718849"/>
                  <a:pt x="1718338" y="1734523"/>
                  <a:pt x="1689315" y="1780959"/>
                </a:cubicBezTo>
                <a:cubicBezTo>
                  <a:pt x="1684379" y="1788857"/>
                  <a:pt x="1681566" y="1799040"/>
                  <a:pt x="1673817" y="1804206"/>
                </a:cubicBezTo>
                <a:cubicBezTo>
                  <a:pt x="1656552" y="1815716"/>
                  <a:pt x="1647692" y="1819426"/>
                  <a:pt x="1635071" y="1835203"/>
                </a:cubicBezTo>
                <a:cubicBezTo>
                  <a:pt x="1605553" y="1872102"/>
                  <a:pt x="1636176" y="1847382"/>
                  <a:pt x="1596325" y="1873948"/>
                </a:cubicBezTo>
                <a:cubicBezTo>
                  <a:pt x="1576164" y="1934434"/>
                  <a:pt x="1609191" y="1846900"/>
                  <a:pt x="1549830" y="1935942"/>
                </a:cubicBezTo>
                <a:cubicBezTo>
                  <a:pt x="1544664" y="1943691"/>
                  <a:pt x="1542418" y="1954568"/>
                  <a:pt x="1534332" y="1959189"/>
                </a:cubicBezTo>
                <a:cubicBezTo>
                  <a:pt x="1522896" y="1965724"/>
                  <a:pt x="1508293" y="1963472"/>
                  <a:pt x="1495586" y="1966938"/>
                </a:cubicBezTo>
                <a:cubicBezTo>
                  <a:pt x="1479825" y="1971237"/>
                  <a:pt x="1464589" y="1977271"/>
                  <a:pt x="1449091" y="1982437"/>
                </a:cubicBezTo>
                <a:lnTo>
                  <a:pt x="1402596" y="1997935"/>
                </a:lnTo>
                <a:cubicBezTo>
                  <a:pt x="1394847" y="2000518"/>
                  <a:pt x="1387273" y="2003703"/>
                  <a:pt x="1379349" y="2005684"/>
                </a:cubicBezTo>
                <a:cubicBezTo>
                  <a:pt x="1369017" y="2008267"/>
                  <a:pt x="1358593" y="2010507"/>
                  <a:pt x="1348352" y="2013433"/>
                </a:cubicBezTo>
                <a:cubicBezTo>
                  <a:pt x="1340498" y="2015677"/>
                  <a:pt x="1333079" y="2019410"/>
                  <a:pt x="1325105" y="2021182"/>
                </a:cubicBezTo>
                <a:cubicBezTo>
                  <a:pt x="1309767" y="2024591"/>
                  <a:pt x="1293516" y="2023963"/>
                  <a:pt x="1278610" y="2028932"/>
                </a:cubicBezTo>
                <a:cubicBezTo>
                  <a:pt x="1276160" y="2029749"/>
                  <a:pt x="1278610" y="2034098"/>
                  <a:pt x="1278610" y="2036681"/>
                </a:cubicBezTo>
              </a:path>
            </a:pathLst>
          </a:custGeom>
          <a:noFill/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>
            <a:spLocks noChangeAspect="1"/>
          </p:cNvSpPr>
          <p:nvPr/>
        </p:nvSpPr>
        <p:spPr>
          <a:xfrm>
            <a:off x="7180332" y="3585734"/>
            <a:ext cx="108000" cy="108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加号 16"/>
          <p:cNvSpPr/>
          <p:nvPr/>
        </p:nvSpPr>
        <p:spPr>
          <a:xfrm>
            <a:off x="3043626" y="2638300"/>
            <a:ext cx="1929539" cy="2278251"/>
          </a:xfrm>
          <a:prstGeom prst="mathPlus">
            <a:avLst/>
          </a:prstGeom>
          <a:noFill/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>
            <a:spLocks noChangeAspect="1"/>
          </p:cNvSpPr>
          <p:nvPr/>
        </p:nvSpPr>
        <p:spPr>
          <a:xfrm>
            <a:off x="3945470" y="2894388"/>
            <a:ext cx="108000" cy="108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3356148" y="4905560"/>
            <a:ext cx="35268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Himalaya" panose="01010100010101010101" pitchFamily="2" charset="0"/>
              </a:rPr>
              <a:t>有周长</a:t>
            </a:r>
            <a:endParaRPr lang="zh-CN" altLang="en-US" sz="1200">
              <a:solidFill>
                <a:srgbClr val="7030A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184928" y="4905560"/>
            <a:ext cx="2289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Himalaya" panose="01010100010101010101" pitchFamily="2" charset="0"/>
              </a:rPr>
              <a:t>没有周长</a:t>
            </a:r>
            <a:endParaRPr lang="zh-CN" altLang="en-US" sz="2800">
              <a:solidFill>
                <a:srgbClr val="7030A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598210" y="548353"/>
            <a:ext cx="1795368" cy="1656965"/>
            <a:chOff x="5699508" y="1226174"/>
            <a:chExt cx="2110789" cy="1937657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5699508" y="1226174"/>
              <a:ext cx="2110789" cy="1937657"/>
            </a:xfrm>
            <a:prstGeom prst="rect">
              <a:avLst/>
            </a:prstGeom>
          </p:spPr>
        </p:pic>
        <p:sp>
          <p:nvSpPr>
            <p:cNvPr id="25" name="矩形 24"/>
            <p:cNvSpPr/>
            <p:nvPr/>
          </p:nvSpPr>
          <p:spPr>
            <a:xfrm rot="20959196">
              <a:off x="6144415" y="1880303"/>
              <a:ext cx="1061422" cy="6118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>
                  <a:solidFill>
                    <a:srgbClr val="00FFFF"/>
                  </a:solidFill>
                  <a:latin typeface="华文琥珀" panose="02010800040101010101" pitchFamily="2" charset="-122"/>
                  <a:ea typeface="华文琥珀" panose="02010800040101010101" pitchFamily="2" charset="-122"/>
                  <a:cs typeface="Times New Roman" panose="02020603050405020304" pitchFamily="18" charset="0"/>
                </a:rPr>
                <a:t>点拨</a:t>
              </a:r>
              <a:endParaRPr lang="zh-CN" altLang="en-US" sz="2800">
                <a:solidFill>
                  <a:srgbClr val="00FFFF"/>
                </a:solidFill>
                <a:latin typeface="华文琥珀" panose="02010800040101010101" pitchFamily="2" charset="-122"/>
                <a:ea typeface="华文琥珀" panose="02010800040101010101" pitchFamily="2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26" name="矩形 25"/>
          <p:cNvSpPr/>
          <p:nvPr/>
        </p:nvSpPr>
        <p:spPr>
          <a:xfrm>
            <a:off x="2221143" y="1065901"/>
            <a:ext cx="544545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只有封闭的图形才有周长</a:t>
            </a:r>
            <a:endParaRPr lang="zh-CN" altLang="zh-CN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7637145" y="-22860"/>
            <a:ext cx="4610100" cy="506095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31"/>
    </mc:Choice>
    <mc:Fallback>
      <p:transition spd="slow" advTm="3003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1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1" grpId="0" animBg="1"/>
      <p:bldP spid="17" grpId="0" animBg="1"/>
      <p:bldP spid="15" grpId="0" animBg="1"/>
      <p:bldP spid="18" grpId="0"/>
      <p:bldP spid="22" grpId="0"/>
    </p:bldLst>
  </p:timing>
</p:sld>
</file>

<file path=ppt/tags/tag1.xml><?xml version="1.0" encoding="utf-8"?>
<p:tagLst xmlns:p="http://schemas.openxmlformats.org/presentationml/2006/main">
  <p:tag name="TIMING" val="|2.7"/>
</p:tagLst>
</file>

<file path=ppt/tags/tag10.xml><?xml version="1.0" encoding="utf-8"?>
<p:tagLst xmlns:p="http://schemas.openxmlformats.org/presentationml/2006/main">
  <p:tag name="TIMING" val="|8.5"/>
</p:tagLst>
</file>

<file path=ppt/tags/tag11.xml><?xml version="1.0" encoding="utf-8"?>
<p:tagLst xmlns:p="http://schemas.openxmlformats.org/presentationml/2006/main">
  <p:tag name="TIMING" val="|14.9"/>
</p:tagLst>
</file>

<file path=ppt/tags/tag12.xml><?xml version="1.0" encoding="utf-8"?>
<p:tagLst xmlns:p="http://schemas.openxmlformats.org/presentationml/2006/main">
  <p:tag name="TIMING" val="|21.6"/>
</p:tagLst>
</file>

<file path=ppt/tags/tag13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ZTNiMmJjMGUyMDNhMGI0MjllZTc4OTE3ODRjOTBjMWQifQ=="/>
  <p:tag name="KSO_WPP_MARK_KEY" val="341e35d4-ccf0-45d4-9ae6-30ffaefc7e15"/>
  <p:tag name="commondata" val="eyJoZGlkIjoiN2YzNjBkOTgyNWQ1YTMxYzM3MzMwNWFiODNmOWIzYWMifQ=="/>
</p:tagLst>
</file>

<file path=ppt/tags/tag2.xml><?xml version="1.0" encoding="utf-8"?>
<p:tagLst xmlns:p="http://schemas.openxmlformats.org/presentationml/2006/main">
  <p:tag name="TIMING" val="|6.1|11.5"/>
</p:tagLst>
</file>

<file path=ppt/tags/tag3.xml><?xml version="1.0" encoding="utf-8"?>
<p:tagLst xmlns:p="http://schemas.openxmlformats.org/presentationml/2006/main">
  <p:tag name="TIMING" val="|2.5"/>
</p:tagLst>
</file>

<file path=ppt/tags/tag4.xml><?xml version="1.0" encoding="utf-8"?>
<p:tagLst xmlns:p="http://schemas.openxmlformats.org/presentationml/2006/main">
  <p:tag name="TIMING" val="|0.4"/>
</p:tagLst>
</file>

<file path=ppt/tags/tag5.xml><?xml version="1.0" encoding="utf-8"?>
<p:tagLst xmlns:p="http://schemas.openxmlformats.org/presentationml/2006/main">
  <p:tag name="TIMING" val="|9.7|2.1|2|4.1|9.1|2|18.2|12.7"/>
</p:tagLst>
</file>

<file path=ppt/tags/tag6.xml><?xml version="1.0" encoding="utf-8"?>
<p:tagLst xmlns:p="http://schemas.openxmlformats.org/presentationml/2006/main">
  <p:tag name="TIMING" val="|3.4|1.9|8.6|4.6|5"/>
</p:tagLst>
</file>

<file path=ppt/tags/tag7.xml><?xml version="1.0" encoding="utf-8"?>
<p:tagLst xmlns:p="http://schemas.openxmlformats.org/presentationml/2006/main">
  <p:tag name="TIMING" val="|8.2|6.2|3.5|6.6"/>
</p:tagLst>
</file>

<file path=ppt/tags/tag8.xml><?xml version="1.0" encoding="utf-8"?>
<p:tagLst xmlns:p="http://schemas.openxmlformats.org/presentationml/2006/main">
  <p:tag name="TIMING" val="|10.5|0.7|4.9|16|4.4|2.3|4.2|3.7"/>
</p:tagLst>
</file>

<file path=ppt/tags/tag9.xml><?xml version="1.0" encoding="utf-8"?>
<p:tagLst xmlns:p="http://schemas.openxmlformats.org/presentationml/2006/main">
  <p:tag name="TIMING" val="|12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28575">
          <a:solidFill>
            <a:srgbClr val="FF0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720</Words>
  <Application>WPS 演示</Application>
  <PresentationFormat>自定义</PresentationFormat>
  <Paragraphs>195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36" baseType="lpstr">
      <vt:lpstr>Arial</vt:lpstr>
      <vt:lpstr>宋体</vt:lpstr>
      <vt:lpstr>Wingdings</vt:lpstr>
      <vt:lpstr>方正正大黑简体</vt:lpstr>
      <vt:lpstr>黑体</vt:lpstr>
      <vt:lpstr>微软雅黑</vt:lpstr>
      <vt:lpstr>隶书</vt:lpstr>
      <vt:lpstr>Times New Roman</vt:lpstr>
      <vt:lpstr>Arial</vt:lpstr>
      <vt:lpstr>Calibri</vt:lpstr>
      <vt:lpstr>方正卡通简体</vt:lpstr>
      <vt:lpstr>汉仪小麦体简</vt:lpstr>
      <vt:lpstr>Microsoft Himalaya</vt:lpstr>
      <vt:lpstr>华文琥珀</vt:lpstr>
      <vt:lpstr>Goudy Stout</vt:lpstr>
      <vt:lpstr>Segoe Print</vt:lpstr>
      <vt:lpstr>等线</vt:lpstr>
      <vt:lpstr>Arial Unicode MS</vt:lpstr>
      <vt:lpstr>等线 Light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description>第一PPT模板网-WWW.1PPT.COM</dc:description>
  <cp:lastModifiedBy>罗</cp:lastModifiedBy>
  <cp:revision>344</cp:revision>
  <dcterms:created xsi:type="dcterms:W3CDTF">2017-09-29T09:51:00Z</dcterms:created>
  <dcterms:modified xsi:type="dcterms:W3CDTF">2023-10-31T06:33:58Z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EB7D30712A3740ED8F27354F8C81C93A_12</vt:lpwstr>
  </property>
  <property fmtid="{D5CDD505-2E9C-101B-9397-08002B2CF9AE}" pid="3" name="KSOProductBuildVer">
    <vt:lpwstr>2052-12.1.0.15712</vt:lpwstr>
  </property>
</Properties>
</file>