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3" r:id="rId4"/>
    <p:sldId id="274" r:id="rId6"/>
    <p:sldId id="277" r:id="rId7"/>
    <p:sldId id="262" r:id="rId8"/>
    <p:sldId id="278" r:id="rId9"/>
    <p:sldId id="267" r:id="rId10"/>
    <p:sldId id="270" r:id="rId11"/>
    <p:sldId id="275" r:id="rId12"/>
    <p:sldId id="279" r:id="rId13"/>
    <p:sldId id="280" r:id="rId14"/>
    <p:sldId id="281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4400" kern="120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>
      <p:cViewPr>
        <p:scale>
          <a:sx n="100" d="100"/>
          <a:sy n="100" d="100"/>
        </p:scale>
        <p:origin x="-210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/>
            </a:lvl1pPr>
          </a:lstStyle>
          <a:p>
            <a:endParaRPr lang="en-US" altLang="zh-CN"/>
          </a:p>
        </p:txBody>
      </p:sp>
      <p:sp>
        <p:nvSpPr>
          <p:cNvPr id="21508" name="Rectangle 4"/>
          <p:cNvSpPr>
            <a:spLocks noChangeArrowheads="1" noTextEdit="1"/>
          </p:cNvSpPr>
          <p:nvPr>
            <p:ph type="sldImg" idx="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kumimoji="1" sz="1200"/>
            </a:lvl1pPr>
          </a:lstStyle>
          <a:p>
            <a:endParaRPr lang="en-US" altLang="zh-CN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fld id="{8B177C4C-A3FE-41D5-89D9-9EFCCD0B4030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pPr eaLnBrk="0" hangingPunct="0">
              <a:buSzTx/>
            </a:pPr>
            <a:fld id="{E57838D0-D5E5-4DAD-B982-CAE38726B458}" type="slidenum">
              <a:rPr lang="en-US" altLang="zh-CN">
                <a:latin typeface="Calibri" panose="020F0502020204030204"/>
              </a:rPr>
            </a:fld>
            <a:endParaRPr lang="en-US" altLang="zh-CN">
              <a:latin typeface="Calibri" panose="020F0502020204030204"/>
            </a:endParaRPr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>
            <a:headEnd type="none" w="med" len="med"/>
            <a:tailEnd type="none" w="med" len="med"/>
          </a:ln>
        </p:spPr>
      </p:sp>
      <p:sp>
        <p:nvSpPr>
          <p:cNvPr id="22532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 algn="ctr">
            <a:solidFill>
              <a:srgbClr val="000000"/>
            </a:solidFill>
            <a:miter lim="800000"/>
          </a:ln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pPr eaLnBrk="0" hangingPunct="0">
              <a:buSzTx/>
            </a:pPr>
            <a:fld id="{BA5BD03B-1FE9-44CE-814C-D9D0A541F3DB}" type="slidenum">
              <a:rPr lang="en-US" altLang="zh-CN">
                <a:latin typeface="Calibri" panose="020F0502020204030204"/>
              </a:rPr>
            </a:fld>
            <a:endParaRPr lang="en-US" altLang="zh-CN">
              <a:latin typeface="Calibri" panose="020F0502020204030204"/>
            </a:endParaRPr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>
            <a:headEnd type="none" w="med" len="med"/>
            <a:tailEnd type="none" w="med" len="med"/>
          </a:ln>
        </p:spPr>
      </p:sp>
      <p:sp>
        <p:nvSpPr>
          <p:cNvPr id="23556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 algn="ctr">
            <a:solidFill>
              <a:srgbClr val="000000"/>
            </a:solidFill>
            <a:miter lim="800000"/>
          </a:ln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pPr eaLnBrk="0" hangingPunct="0">
              <a:buSzTx/>
            </a:pPr>
            <a:fld id="{481B24EE-8296-453E-A07F-65CC61BCB26E}" type="slidenum">
              <a:rPr lang="en-US" altLang="zh-CN">
                <a:latin typeface="Calibri" panose="020F0502020204030204"/>
              </a:rPr>
            </a:fld>
            <a:endParaRPr lang="en-US" altLang="zh-CN">
              <a:latin typeface="Calibri" panose="020F0502020204030204"/>
            </a:endParaRPr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>
            <a:headEnd type="none" w="med" len="med"/>
            <a:tailEnd type="none" w="med" len="med"/>
          </a:ln>
        </p:spPr>
      </p:sp>
      <p:sp>
        <p:nvSpPr>
          <p:cNvPr id="24580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 algn="ctr">
            <a:solidFill>
              <a:srgbClr val="000000"/>
            </a:solidFill>
            <a:miter lim="800000"/>
          </a:ln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圆角矩形 2"/>
          <p:cNvGrpSpPr/>
          <p:nvPr/>
        </p:nvGrpSpPr>
        <p:grpSpPr bwMode="auto">
          <a:xfrm>
            <a:off x="96838" y="463550"/>
            <a:ext cx="5078412" cy="615950"/>
            <a:chOff x="61" y="292"/>
            <a:chExt cx="3199" cy="388"/>
          </a:xfrm>
        </p:grpSpPr>
        <p:pic>
          <p:nvPicPr>
            <p:cNvPr id="4" name="圆角矩形 2"/>
            <p:cNvPicPr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" y="292"/>
              <a:ext cx="3199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19" y="349"/>
              <a:ext cx="3084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0" y="831850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燕尾形箭头 10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情景导入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复习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0" y="831850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燕尾形箭头 10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复习导入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0" y="831850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燕尾形箭头 10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0" y="831850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燕尾形箭头 10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燕尾形箭头 8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5" name="TextBox 9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 algn="ctr">
            <a:solidFill>
              <a:srgbClr val="1E97E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燕尾形箭头 10"/>
          <p:cNvSpPr>
            <a:spLocks noChangeArrowheads="1"/>
          </p:cNvSpPr>
          <p:nvPr/>
        </p:nvSpPr>
        <p:spPr bwMode="auto">
          <a:xfrm>
            <a:off x="142875" y="274638"/>
            <a:ext cx="214313" cy="2857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2DA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CN" altLang="en-US" sz="2400">
              <a:ea typeface="华文行楷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95288" y="115888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kumimoji="1" lang="zh-CN" altLang="en-US" sz="28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DFDFD"/>
            </a:gs>
            <a:gs pos="74001">
              <a:srgbClr val="F0F0F0"/>
            </a:gs>
            <a:gs pos="83000">
              <a:srgbClr val="F0F0F0"/>
            </a:gs>
            <a:gs pos="100000">
              <a:srgbClr val="F5F5F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5.xml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>
            <a:spLocks noChangeArrowheads="1"/>
          </p:cNvSpPr>
          <p:nvPr/>
        </p:nvSpPr>
        <p:spPr bwMode="auto">
          <a:xfrm>
            <a:off x="-14521" y="2631119"/>
            <a:ext cx="914788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1" lang="zh-CN" altLang="en-US" sz="6600" dirty="0">
                <a:solidFill>
                  <a:srgbClr val="0D0D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一天的时间</a:t>
            </a:r>
            <a:endParaRPr kumimoji="1" lang="zh-CN" altLang="en-US" sz="6600" dirty="0">
              <a:solidFill>
                <a:srgbClr val="0D0D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9" name="副标题 4"/>
          <p:cNvSpPr>
            <a:spLocks noChangeArrowheads="1"/>
          </p:cNvSpPr>
          <p:nvPr/>
        </p:nvSpPr>
        <p:spPr bwMode="auto">
          <a:xfrm>
            <a:off x="179512" y="499511"/>
            <a:ext cx="6050954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zh-CN" altLang="en-US" sz="2600" dirty="0">
                <a:latin typeface="黑体" panose="02010609060101010101" pitchFamily="49" charset="-122"/>
                <a:ea typeface="黑体" panose="02010609060101010101" pitchFamily="49" charset="-122"/>
              </a:rPr>
              <a:t>北师大版三年级上册第七单元</a:t>
            </a:r>
            <a:endParaRPr kumimoji="1"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1809750" y="2143125"/>
            <a:ext cx="4119563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/>
          <p:cNvSpPr>
            <a:spLocks noChangeArrowheads="1"/>
          </p:cNvSpPr>
          <p:nvPr/>
        </p:nvSpPr>
        <p:spPr bwMode="auto">
          <a:xfrm>
            <a:off x="357188" y="1143000"/>
            <a:ext cx="9429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第二次取信到第三次取信间隔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小时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Box 4"/>
          <p:cNvSpPr/>
          <p:nvPr/>
        </p:nvSpPr>
        <p:spPr>
          <a:xfrm>
            <a:off x="1428750" y="4711700"/>
            <a:ext cx="4500563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分－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14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TextBox 22"/>
          <p:cNvSpPr/>
          <p:nvPr/>
        </p:nvSpPr>
        <p:spPr>
          <a:xfrm>
            <a:off x="4786313" y="4711700"/>
            <a:ext cx="2522537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分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TextBox 23"/>
          <p:cNvSpPr/>
          <p:nvPr/>
        </p:nvSpPr>
        <p:spPr>
          <a:xfrm>
            <a:off x="5286375" y="1068388"/>
            <a:ext cx="642938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9" name="TextBox 24"/>
          <p:cNvSpPr/>
          <p:nvPr/>
        </p:nvSpPr>
        <p:spPr>
          <a:xfrm>
            <a:off x="6858000" y="1071563"/>
            <a:ext cx="785813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>
            <a:spLocks noChangeArrowheads="1"/>
          </p:cNvSpPr>
          <p:nvPr/>
        </p:nvSpPr>
        <p:spPr bwMode="auto">
          <a:xfrm>
            <a:off x="357188" y="1143000"/>
            <a:ext cx="9429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从上午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到下午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3:00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经过了多长时间？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59" name="TextBox 7"/>
          <p:cNvSpPr/>
          <p:nvPr/>
        </p:nvSpPr>
        <p:spPr>
          <a:xfrm>
            <a:off x="2071688" y="2571750"/>
            <a:ext cx="18573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上午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460" name="直接箭头连接符 8"/>
          <p:cNvCxnSpPr>
            <a:cxnSpLocks noChangeShapeType="1"/>
          </p:cNvCxnSpPr>
          <p:nvPr/>
        </p:nvCxnSpPr>
        <p:spPr bwMode="auto">
          <a:xfrm>
            <a:off x="3714750" y="2857500"/>
            <a:ext cx="642938" cy="1588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1" name="TextBox 9"/>
          <p:cNvSpPr/>
          <p:nvPr/>
        </p:nvSpPr>
        <p:spPr>
          <a:xfrm>
            <a:off x="4429125" y="2571750"/>
            <a:ext cx="192881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中午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12:00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2" name="TextBox 10"/>
          <p:cNvSpPr/>
          <p:nvPr/>
        </p:nvSpPr>
        <p:spPr>
          <a:xfrm>
            <a:off x="3500438" y="2857500"/>
            <a:ext cx="1143000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3" name="TextBox 11"/>
          <p:cNvSpPr/>
          <p:nvPr/>
        </p:nvSpPr>
        <p:spPr>
          <a:xfrm>
            <a:off x="1857375" y="3319463"/>
            <a:ext cx="18573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中午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12:00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464" name="直接箭头连接符 12"/>
          <p:cNvCxnSpPr>
            <a:cxnSpLocks noChangeShapeType="1"/>
          </p:cNvCxnSpPr>
          <p:nvPr/>
        </p:nvCxnSpPr>
        <p:spPr bwMode="auto">
          <a:xfrm>
            <a:off x="3703638" y="3605213"/>
            <a:ext cx="642937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5" name="TextBox 13"/>
          <p:cNvSpPr/>
          <p:nvPr/>
        </p:nvSpPr>
        <p:spPr>
          <a:xfrm>
            <a:off x="4418013" y="3319463"/>
            <a:ext cx="192881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6" name="TextBox 14"/>
          <p:cNvSpPr/>
          <p:nvPr/>
        </p:nvSpPr>
        <p:spPr>
          <a:xfrm>
            <a:off x="3489325" y="3605213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7" name="TextBox 16"/>
          <p:cNvSpPr/>
          <p:nvPr/>
        </p:nvSpPr>
        <p:spPr>
          <a:xfrm>
            <a:off x="1285875" y="5143500"/>
            <a:ext cx="6643688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上午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8:00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到下午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3:00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经过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小时。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8" name="TextBox 17"/>
          <p:cNvSpPr/>
          <p:nvPr/>
        </p:nvSpPr>
        <p:spPr>
          <a:xfrm>
            <a:off x="2843213" y="4346575"/>
            <a:ext cx="25812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1" grpId="0" animBg="1"/>
      <p:bldP spid="19462" grpId="0" animBg="1"/>
      <p:bldP spid="19463" grpId="0" animBg="1"/>
      <p:bldP spid="19465" grpId="0" animBg="1"/>
      <p:bldP spid="19466" grpId="0" animBg="1"/>
      <p:bldP spid="19467" grpId="0" animBg="1"/>
      <p:bldP spid="194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>
            <a:spLocks noChangeArrowheads="1"/>
          </p:cNvSpPr>
          <p:nvPr/>
        </p:nvSpPr>
        <p:spPr bwMode="auto">
          <a:xfrm>
            <a:off x="357188" y="1143000"/>
            <a:ext cx="9429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从上午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到下午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3:00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经过了多长时间？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3" name="TextBox 13"/>
          <p:cNvSpPr/>
          <p:nvPr/>
        </p:nvSpPr>
        <p:spPr>
          <a:xfrm>
            <a:off x="2857500" y="2047875"/>
            <a:ext cx="364331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3:00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15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4" name="TextBox 15"/>
          <p:cNvSpPr/>
          <p:nvPr/>
        </p:nvSpPr>
        <p:spPr>
          <a:xfrm>
            <a:off x="1500188" y="4354513"/>
            <a:ext cx="6643687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上午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8:00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到下午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3:00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经过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小时。</a:t>
            </a:r>
            <a:endParaRPr kumimoji="1"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5" name="TextBox 16"/>
          <p:cNvSpPr/>
          <p:nvPr/>
        </p:nvSpPr>
        <p:spPr>
          <a:xfrm>
            <a:off x="2857500" y="2905125"/>
            <a:ext cx="364331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15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时－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时＝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6" name="New pictur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69600" y="11010900"/>
            <a:ext cx="3429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0"/>
          <p:cNvSpPr>
            <a:spLocks noChangeArrowheads="1"/>
          </p:cNvSpPr>
          <p:nvPr/>
        </p:nvSpPr>
        <p:spPr bwMode="auto">
          <a:xfrm>
            <a:off x="357188" y="1143000"/>
            <a:ext cx="8429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看一看，说一说。</a:t>
            </a:r>
            <a:endParaRPr kumimoji="1"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3" name="Picture 49"/>
          <p:cNvPicPr>
            <a:picLocks noChangeAspect="1" noChangeArrowheads="1"/>
          </p:cNvPicPr>
          <p:nvPr/>
        </p:nvPicPr>
        <p:blipFill>
          <a:blip r:embed="rId1">
            <a:lum contrast="20000"/>
          </a:blip>
          <a:srcRect/>
          <a:stretch>
            <a:fillRect/>
          </a:stretch>
        </p:blipFill>
        <p:spPr bwMode="auto">
          <a:xfrm>
            <a:off x="357188" y="1785938"/>
            <a:ext cx="82010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10"/>
          <p:cNvSpPr>
            <a:spLocks noChangeArrowheads="1"/>
          </p:cNvSpPr>
          <p:nvPr/>
        </p:nvSpPr>
        <p:spPr bwMode="auto">
          <a:xfrm>
            <a:off x="428625" y="4357688"/>
            <a:ext cx="572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kumimoji="1"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）凌晨</a:t>
            </a:r>
            <a:r>
              <a:rPr kumimoji="1"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时，淘气在睡觉。</a:t>
            </a:r>
            <a:endParaRPr kumimoji="1"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Box 10"/>
          <p:cNvSpPr>
            <a:spLocks noChangeArrowheads="1"/>
          </p:cNvSpPr>
          <p:nvPr/>
        </p:nvSpPr>
        <p:spPr bwMode="auto">
          <a:xfrm>
            <a:off x="428625" y="5000625"/>
            <a:ext cx="6519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kumimoji="1"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）下午</a:t>
            </a:r>
            <a:r>
              <a:rPr kumimoji="1"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时，淘气在做什么？</a:t>
            </a:r>
            <a:endParaRPr kumimoji="1"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9"/>
          <p:cNvSpPr/>
          <p:nvPr/>
        </p:nvSpPr>
        <p:spPr>
          <a:xfrm>
            <a:off x="2398713" y="4808538"/>
            <a:ext cx="574516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上午时针指向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，上午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7" name="TextBox 102"/>
          <p:cNvSpPr/>
          <p:nvPr/>
        </p:nvSpPr>
        <p:spPr>
          <a:xfrm>
            <a:off x="2427288" y="5446713"/>
            <a:ext cx="574516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晚上时针指向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，晚上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268" name="组合 117"/>
          <p:cNvGrpSpPr/>
          <p:nvPr/>
        </p:nvGrpSpPr>
        <p:grpSpPr bwMode="auto">
          <a:xfrm>
            <a:off x="3162300" y="1131888"/>
            <a:ext cx="3409950" cy="3511550"/>
            <a:chOff x="2590518" y="1131649"/>
            <a:chExt cx="3410242" cy="3511797"/>
          </a:xfrm>
        </p:grpSpPr>
        <p:sp>
          <p:nvSpPr>
            <p:cNvPr id="11269" name="Oval 19"/>
            <p:cNvSpPr>
              <a:spLocks noChangeAspect="1" noChangeArrowheads="1"/>
            </p:cNvSpPr>
            <p:nvPr/>
          </p:nvSpPr>
          <p:spPr bwMode="auto">
            <a:xfrm>
              <a:off x="2660266" y="1202899"/>
              <a:ext cx="3260490" cy="3357586"/>
            </a:xfrm>
            <a:prstGeom prst="ellipse">
              <a:avLst/>
            </a:prstGeom>
            <a:noFill/>
            <a:ln w="57150" algn="ctr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sp>
          <p:nvSpPr>
            <p:cNvPr id="11270" name="Oval 19"/>
            <p:cNvSpPr>
              <a:spLocks noChangeAspect="1" noChangeArrowheads="1"/>
            </p:cNvSpPr>
            <p:nvPr/>
          </p:nvSpPr>
          <p:spPr bwMode="auto">
            <a:xfrm>
              <a:off x="2590518" y="1131649"/>
              <a:ext cx="3410242" cy="3511797"/>
            </a:xfrm>
            <a:prstGeom prst="ellipse">
              <a:avLst/>
            </a:prstGeom>
            <a:noFill/>
            <a:ln w="101600" algn="ctr">
              <a:solidFill>
                <a:srgbClr val="00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grpSp>
          <p:nvGrpSpPr>
            <p:cNvPr id="11271" name="Group 123"/>
            <p:cNvGrpSpPr/>
            <p:nvPr/>
          </p:nvGrpSpPr>
          <p:grpSpPr bwMode="auto">
            <a:xfrm>
              <a:off x="2697850" y="1257910"/>
              <a:ext cx="3165391" cy="3242022"/>
              <a:chOff x="672" y="815"/>
              <a:chExt cx="2685" cy="2750"/>
            </a:xfrm>
          </p:grpSpPr>
          <p:grpSp>
            <p:nvGrpSpPr>
              <p:cNvPr id="11272" name="Group 34"/>
              <p:cNvGrpSpPr>
                <a:grpSpLocks noChangeAspect="1"/>
              </p:cNvGrpSpPr>
              <p:nvPr/>
            </p:nvGrpSpPr>
            <p:grpSpPr bwMode="auto">
              <a:xfrm>
                <a:off x="2161" y="815"/>
                <a:ext cx="1196" cy="1228"/>
                <a:chOff x="2943" y="364"/>
                <a:chExt cx="1498" cy="1528"/>
              </a:xfrm>
            </p:grpSpPr>
            <p:grpSp>
              <p:nvGrpSpPr>
                <p:cNvPr id="11273" name="Group 35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1274" name="Line 36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75" name="Line 37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76" name="Line 38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77" name="Line 39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278" name="Line 40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79" name="Line 41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0" name="Line 42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1" name="Line 43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1282" name="Group 44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1283" name="Line 45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84" name="Line 46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85" name="Line 47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86" name="Line 48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287" name="Group 49"/>
              <p:cNvGrpSpPr>
                <a:grpSpLocks noChangeAspect="1"/>
              </p:cNvGrpSpPr>
              <p:nvPr/>
            </p:nvGrpSpPr>
            <p:grpSpPr bwMode="auto">
              <a:xfrm rot="5220000">
                <a:off x="2142" y="2348"/>
                <a:ext cx="1193" cy="1221"/>
                <a:chOff x="2943" y="364"/>
                <a:chExt cx="1495" cy="1520"/>
              </a:xfrm>
            </p:grpSpPr>
            <p:grpSp>
              <p:nvGrpSpPr>
                <p:cNvPr id="11288" name="Group 50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1289" name="Line 51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90" name="Line 52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91" name="Line 53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92" name="Line 54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293" name="Line 55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94" name="Line 56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95" name="Line 57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96" name="Line 58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1297" name="Group 59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19"/>
                  <a:ext cx="488" cy="241"/>
                  <a:chOff x="2943" y="364"/>
                  <a:chExt cx="488" cy="241"/>
                </a:xfrm>
              </p:grpSpPr>
              <p:sp>
                <p:nvSpPr>
                  <p:cNvPr id="11298" name="Line 60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99" name="Line 61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0" name="Line 62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1" name="Line 63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31" y="51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302" name="Group 64"/>
              <p:cNvGrpSpPr>
                <a:grpSpLocks noChangeAspect="1"/>
              </p:cNvGrpSpPr>
              <p:nvPr/>
            </p:nvGrpSpPr>
            <p:grpSpPr bwMode="auto">
              <a:xfrm rot="-5580000">
                <a:off x="688" y="824"/>
                <a:ext cx="1196" cy="1228"/>
                <a:chOff x="2943" y="364"/>
                <a:chExt cx="1498" cy="1528"/>
              </a:xfrm>
            </p:grpSpPr>
            <p:grpSp>
              <p:nvGrpSpPr>
                <p:cNvPr id="11303" name="Group 65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1304" name="Line 66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5" name="Line 67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6" name="Line 68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7" name="Line 69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308" name="Line 70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09" name="Line 71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10" name="Line 72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11" name="Line 73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1312" name="Group 74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1313" name="Line 75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14" name="Line 76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15" name="Line 77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16" name="Line 78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317" name="Group 79"/>
              <p:cNvGrpSpPr>
                <a:grpSpLocks noChangeAspect="1"/>
              </p:cNvGrpSpPr>
              <p:nvPr/>
            </p:nvGrpSpPr>
            <p:grpSpPr bwMode="auto">
              <a:xfrm rot="-10800000">
                <a:off x="688" y="2326"/>
                <a:ext cx="1194" cy="1239"/>
                <a:chOff x="2943" y="351"/>
                <a:chExt cx="1498" cy="1541"/>
              </a:xfrm>
            </p:grpSpPr>
            <p:grpSp>
              <p:nvGrpSpPr>
                <p:cNvPr id="11318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2943" y="351"/>
                  <a:ext cx="491" cy="242"/>
                  <a:chOff x="2943" y="351"/>
                  <a:chExt cx="491" cy="242"/>
                </a:xfrm>
              </p:grpSpPr>
              <p:sp>
                <p:nvSpPr>
                  <p:cNvPr id="11319" name="Line 81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5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20" name="Line 82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8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21" name="Line 83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39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22" name="Line 84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34" y="502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323" name="Line 85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47" y="684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24" name="Line 86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78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25" name="Line 87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0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26" name="Line 88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1327" name="Group 89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1328" name="Line 90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29" name="Line 91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30" name="Line 92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31" name="Line 93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1332" name="Group 20"/>
            <p:cNvGrpSpPr>
              <a:grpSpLocks noChangeAspect="1"/>
            </p:cNvGrpSpPr>
            <p:nvPr/>
          </p:nvGrpSpPr>
          <p:grpSpPr bwMode="auto">
            <a:xfrm>
              <a:off x="2703311" y="1242498"/>
              <a:ext cx="3168425" cy="3270955"/>
              <a:chOff x="940" y="345"/>
              <a:chExt cx="3401" cy="3445"/>
            </a:xfrm>
          </p:grpSpPr>
          <p:sp>
            <p:nvSpPr>
              <p:cNvPr id="11333" name="Line 21"/>
              <p:cNvSpPr>
                <a:spLocks noChangeAspect="1" noChangeShapeType="1"/>
              </p:cNvSpPr>
              <p:nvPr/>
            </p:nvSpPr>
            <p:spPr bwMode="auto">
              <a:xfrm>
                <a:off x="2640" y="345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4" name="Line 22"/>
              <p:cNvSpPr>
                <a:spLocks noChangeAspect="1" noChangeShapeType="1"/>
              </p:cNvSpPr>
              <p:nvPr/>
            </p:nvSpPr>
            <p:spPr bwMode="auto">
              <a:xfrm rot="1800000">
                <a:off x="3469" y="568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5" name="Line 23"/>
              <p:cNvSpPr>
                <a:spLocks noChangeAspect="1" noChangeShapeType="1"/>
              </p:cNvSpPr>
              <p:nvPr/>
            </p:nvSpPr>
            <p:spPr bwMode="auto">
              <a:xfrm rot="3600000">
                <a:off x="4070" y="1182"/>
                <a:ext cx="0" cy="127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6" name="Line 24"/>
              <p:cNvSpPr>
                <a:spLocks noChangeAspect="1" noChangeShapeType="1"/>
              </p:cNvSpPr>
              <p:nvPr/>
            </p:nvSpPr>
            <p:spPr bwMode="auto">
              <a:xfrm rot="5400000">
                <a:off x="4277" y="2001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7" name="Line 25"/>
              <p:cNvSpPr>
                <a:spLocks noChangeAspect="1" noChangeShapeType="1"/>
              </p:cNvSpPr>
              <p:nvPr/>
            </p:nvSpPr>
            <p:spPr bwMode="auto">
              <a:xfrm>
                <a:off x="2626" y="3659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8" name="Line 26"/>
              <p:cNvSpPr>
                <a:spLocks noChangeAspect="1" noChangeShapeType="1"/>
              </p:cNvSpPr>
              <p:nvPr/>
            </p:nvSpPr>
            <p:spPr bwMode="auto">
              <a:xfrm rot="1800000">
                <a:off x="1808" y="3422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9" name="Line 27"/>
              <p:cNvSpPr>
                <a:spLocks noChangeAspect="1" noChangeShapeType="1"/>
              </p:cNvSpPr>
              <p:nvPr/>
            </p:nvSpPr>
            <p:spPr bwMode="auto">
              <a:xfrm rot="3600000">
                <a:off x="1224" y="2804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0" name="Line 28"/>
              <p:cNvSpPr>
                <a:spLocks noChangeAspect="1" noChangeShapeType="1"/>
              </p:cNvSpPr>
              <p:nvPr/>
            </p:nvSpPr>
            <p:spPr bwMode="auto">
              <a:xfrm rot="5400000">
                <a:off x="1004" y="1995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1" name="Line 29"/>
              <p:cNvSpPr>
                <a:spLocks noChangeAspect="1" noChangeShapeType="1"/>
              </p:cNvSpPr>
              <p:nvPr/>
            </p:nvSpPr>
            <p:spPr bwMode="auto">
              <a:xfrm rot="7200000">
                <a:off x="4045" y="2833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2" name="Line 30"/>
              <p:cNvSpPr>
                <a:spLocks noChangeAspect="1" noChangeShapeType="1"/>
              </p:cNvSpPr>
              <p:nvPr/>
            </p:nvSpPr>
            <p:spPr bwMode="auto">
              <a:xfrm rot="9000000">
                <a:off x="3449" y="3438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3" name="Line 31"/>
              <p:cNvSpPr>
                <a:spLocks noChangeAspect="1" noChangeShapeType="1"/>
              </p:cNvSpPr>
              <p:nvPr/>
            </p:nvSpPr>
            <p:spPr bwMode="auto">
              <a:xfrm rot="7200000">
                <a:off x="1231" y="1188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4" name="Line 32"/>
              <p:cNvSpPr>
                <a:spLocks noChangeAspect="1" noChangeShapeType="1"/>
              </p:cNvSpPr>
              <p:nvPr/>
            </p:nvSpPr>
            <p:spPr bwMode="auto">
              <a:xfrm rot="9000000">
                <a:off x="1823" y="585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345" name="Group 94"/>
            <p:cNvGrpSpPr>
              <a:grpSpLocks noChangeAspect="1"/>
            </p:cNvGrpSpPr>
            <p:nvPr/>
          </p:nvGrpSpPr>
          <p:grpSpPr bwMode="auto">
            <a:xfrm>
              <a:off x="4203813" y="1417401"/>
              <a:ext cx="188655" cy="1500198"/>
              <a:chOff x="2653" y="572"/>
              <a:chExt cx="182" cy="1724"/>
            </a:xfrm>
          </p:grpSpPr>
          <p:grpSp>
            <p:nvGrpSpPr>
              <p:cNvPr id="11346" name="Group 95"/>
              <p:cNvGrpSpPr>
                <a:grpSpLocks noChangeAspect="1"/>
              </p:cNvGrpSpPr>
              <p:nvPr/>
            </p:nvGrpSpPr>
            <p:grpSpPr bwMode="auto">
              <a:xfrm>
                <a:off x="2653" y="572"/>
                <a:ext cx="91" cy="1722"/>
                <a:chOff x="2517" y="981"/>
                <a:chExt cx="91" cy="1859"/>
              </a:xfrm>
            </p:grpSpPr>
            <p:sp>
              <p:nvSpPr>
                <p:cNvPr id="11347" name="Line 9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17" y="981"/>
                  <a:ext cx="91" cy="1542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48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2517" y="2523"/>
                  <a:ext cx="91" cy="317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349" name="Group 98"/>
              <p:cNvGrpSpPr>
                <a:grpSpLocks noChangeAspect="1"/>
              </p:cNvGrpSpPr>
              <p:nvPr/>
            </p:nvGrpSpPr>
            <p:grpSpPr bwMode="auto">
              <a:xfrm flipH="1">
                <a:off x="2744" y="574"/>
                <a:ext cx="91" cy="1722"/>
                <a:chOff x="2517" y="981"/>
                <a:chExt cx="91" cy="1859"/>
              </a:xfrm>
            </p:grpSpPr>
            <p:sp>
              <p:nvSpPr>
                <p:cNvPr id="11350" name="Line 9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17" y="981"/>
                  <a:ext cx="91" cy="1542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51" name="Line 100"/>
                <p:cNvSpPr>
                  <a:spLocks noChangeAspect="1" noChangeShapeType="1"/>
                </p:cNvSpPr>
                <p:nvPr/>
              </p:nvSpPr>
              <p:spPr bwMode="auto">
                <a:xfrm>
                  <a:off x="2517" y="2523"/>
                  <a:ext cx="91" cy="317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11352" name="Group 10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26080" y="2743074"/>
              <a:ext cx="1243690" cy="25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11353" name="Oval 108"/>
            <p:cNvSpPr>
              <a:spLocks noChangeAspect="1" noChangeArrowheads="1"/>
            </p:cNvSpPr>
            <p:nvPr/>
          </p:nvSpPr>
          <p:spPr bwMode="auto">
            <a:xfrm>
              <a:off x="4238353" y="2818956"/>
              <a:ext cx="93163" cy="98643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grpSp>
          <p:nvGrpSpPr>
            <p:cNvPr id="11354" name="Group 130"/>
            <p:cNvGrpSpPr/>
            <p:nvPr/>
          </p:nvGrpSpPr>
          <p:grpSpPr bwMode="auto">
            <a:xfrm>
              <a:off x="2762070" y="1239560"/>
              <a:ext cx="3059101" cy="3246464"/>
              <a:chOff x="759" y="827"/>
              <a:chExt cx="2596" cy="2755"/>
            </a:xfrm>
          </p:grpSpPr>
          <p:sp>
            <p:nvSpPr>
              <p:cNvPr id="11355" name="Text Box 109"/>
              <p:cNvSpPr>
                <a:spLocks noChangeAspect="1" noChangeArrowheads="1"/>
              </p:cNvSpPr>
              <p:nvPr/>
            </p:nvSpPr>
            <p:spPr bwMode="auto">
              <a:xfrm>
                <a:off x="759" y="1964"/>
                <a:ext cx="310" cy="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9</a:t>
                </a:r>
                <a:endParaRPr kumimoji="1" lang="en-US" altLang="zh-CN" sz="2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grpSp>
            <p:nvGrpSpPr>
              <p:cNvPr id="11356" name="Group 110"/>
              <p:cNvGrpSpPr>
                <a:grpSpLocks noChangeAspect="1"/>
              </p:cNvGrpSpPr>
              <p:nvPr/>
            </p:nvGrpSpPr>
            <p:grpSpPr bwMode="auto">
              <a:xfrm>
                <a:off x="863" y="827"/>
                <a:ext cx="2492" cy="2755"/>
                <a:chOff x="1349" y="450"/>
                <a:chExt cx="3112" cy="3451"/>
              </a:xfrm>
            </p:grpSpPr>
            <p:sp>
              <p:nvSpPr>
                <p:cNvPr id="11357" name="Text Box 111"/>
                <p:cNvSpPr>
                  <a:spLocks noChangeAspect="1" noChangeArrowheads="1"/>
                </p:cNvSpPr>
                <p:nvPr/>
              </p:nvSpPr>
              <p:spPr bwMode="auto">
                <a:xfrm>
                  <a:off x="2562" y="450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12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58" name="Text Box 112"/>
                <p:cNvSpPr>
                  <a:spLocks noChangeAspect="1" noChangeArrowheads="1"/>
                </p:cNvSpPr>
                <p:nvPr/>
              </p:nvSpPr>
              <p:spPr bwMode="auto">
                <a:xfrm>
                  <a:off x="3363" y="61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59" name="Text Box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887" y="1130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0" name="Text Box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4073" y="188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3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1" name="Text Box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890" y="2606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2" name="Text Box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330" y="3137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5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3" name="Text Box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627" y="3345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6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4" name="Text Box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1935" y="313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7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5" name="Text Box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1394" y="2614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8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6" name="Text Box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1349" y="1189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10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367" name="Text Box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1903" y="634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11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11368" name="TextBox 7"/>
          <p:cNvSpPr>
            <a:spLocks noChangeArrowheads="1"/>
          </p:cNvSpPr>
          <p:nvPr/>
        </p:nvSpPr>
        <p:spPr bwMode="auto">
          <a:xfrm>
            <a:off x="428625" y="1143000"/>
            <a:ext cx="2287588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rgbClr val="FFC000"/>
            </a:solidFill>
            <a:round/>
          </a:ln>
        </p:spPr>
        <p:txBody>
          <a:bodyPr wrap="none">
            <a:spAutoFit/>
          </a:bodyPr>
          <a:lstStyle/>
          <a:p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普通记时法</a:t>
            </a:r>
            <a:endParaRPr kumimoji="1"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9"/>
          <p:cNvSpPr/>
          <p:nvPr/>
        </p:nvSpPr>
        <p:spPr>
          <a:xfrm>
            <a:off x="2947988" y="5230813"/>
            <a:ext cx="41243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时就是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1" name="TextBox 102"/>
          <p:cNvSpPr/>
          <p:nvPr/>
        </p:nvSpPr>
        <p:spPr>
          <a:xfrm>
            <a:off x="3000375" y="5807075"/>
            <a:ext cx="4124325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晚上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时就是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292" name="组合 117"/>
          <p:cNvGrpSpPr/>
          <p:nvPr/>
        </p:nvGrpSpPr>
        <p:grpSpPr bwMode="auto">
          <a:xfrm>
            <a:off x="3162300" y="1504950"/>
            <a:ext cx="3409950" cy="3511550"/>
            <a:chOff x="2590518" y="1131649"/>
            <a:chExt cx="3410242" cy="3511797"/>
          </a:xfrm>
        </p:grpSpPr>
        <p:sp>
          <p:nvSpPr>
            <p:cNvPr id="12293" name="Oval 19"/>
            <p:cNvSpPr>
              <a:spLocks noChangeAspect="1" noChangeArrowheads="1"/>
            </p:cNvSpPr>
            <p:nvPr/>
          </p:nvSpPr>
          <p:spPr bwMode="auto">
            <a:xfrm>
              <a:off x="2660266" y="1202899"/>
              <a:ext cx="3260490" cy="3357586"/>
            </a:xfrm>
            <a:prstGeom prst="ellipse">
              <a:avLst/>
            </a:prstGeom>
            <a:noFill/>
            <a:ln w="57150" algn="ctr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sp>
          <p:nvSpPr>
            <p:cNvPr id="12294" name="Oval 19"/>
            <p:cNvSpPr>
              <a:spLocks noChangeAspect="1" noChangeArrowheads="1"/>
            </p:cNvSpPr>
            <p:nvPr/>
          </p:nvSpPr>
          <p:spPr bwMode="auto">
            <a:xfrm>
              <a:off x="2590518" y="1131649"/>
              <a:ext cx="3410242" cy="3511797"/>
            </a:xfrm>
            <a:prstGeom prst="ellipse">
              <a:avLst/>
            </a:prstGeom>
            <a:noFill/>
            <a:ln w="101600" algn="ctr">
              <a:solidFill>
                <a:srgbClr val="0066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grpSp>
          <p:nvGrpSpPr>
            <p:cNvPr id="12295" name="Group 123"/>
            <p:cNvGrpSpPr/>
            <p:nvPr/>
          </p:nvGrpSpPr>
          <p:grpSpPr bwMode="auto">
            <a:xfrm>
              <a:off x="2697850" y="1257910"/>
              <a:ext cx="3165391" cy="3242022"/>
              <a:chOff x="672" y="815"/>
              <a:chExt cx="2685" cy="2750"/>
            </a:xfrm>
          </p:grpSpPr>
          <p:grpSp>
            <p:nvGrpSpPr>
              <p:cNvPr id="12296" name="Group 34"/>
              <p:cNvGrpSpPr>
                <a:grpSpLocks noChangeAspect="1"/>
              </p:cNvGrpSpPr>
              <p:nvPr/>
            </p:nvGrpSpPr>
            <p:grpSpPr bwMode="auto">
              <a:xfrm>
                <a:off x="2161" y="815"/>
                <a:ext cx="1196" cy="1228"/>
                <a:chOff x="2943" y="364"/>
                <a:chExt cx="1498" cy="1528"/>
              </a:xfrm>
            </p:grpSpPr>
            <p:grpSp>
              <p:nvGrpSpPr>
                <p:cNvPr id="12297" name="Group 35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2298" name="Line 36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99" name="Line 37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0" name="Line 38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1" name="Line 39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302" name="Line 40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03" name="Line 41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04" name="Line 42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05" name="Line 43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06" name="Group 44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2307" name="Line 45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8" name="Line 46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9" name="Line 47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0" name="Line 48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311" name="Group 49"/>
              <p:cNvGrpSpPr>
                <a:grpSpLocks noChangeAspect="1"/>
              </p:cNvGrpSpPr>
              <p:nvPr/>
            </p:nvGrpSpPr>
            <p:grpSpPr bwMode="auto">
              <a:xfrm rot="5220000">
                <a:off x="2142" y="2348"/>
                <a:ext cx="1193" cy="1221"/>
                <a:chOff x="2943" y="364"/>
                <a:chExt cx="1495" cy="1520"/>
              </a:xfrm>
            </p:grpSpPr>
            <p:grpSp>
              <p:nvGrpSpPr>
                <p:cNvPr id="12312" name="Group 50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2313" name="Line 51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4" name="Line 52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5" name="Line 53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6" name="Line 54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317" name="Line 55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18" name="Line 56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19" name="Line 57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20" name="Line 58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21" name="Group 59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19"/>
                  <a:ext cx="488" cy="241"/>
                  <a:chOff x="2943" y="364"/>
                  <a:chExt cx="488" cy="241"/>
                </a:xfrm>
              </p:grpSpPr>
              <p:sp>
                <p:nvSpPr>
                  <p:cNvPr id="12322" name="Line 60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3" name="Line 61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4" name="Line 62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5" name="Line 63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31" y="51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326" name="Group 64"/>
              <p:cNvGrpSpPr>
                <a:grpSpLocks noChangeAspect="1"/>
              </p:cNvGrpSpPr>
              <p:nvPr/>
            </p:nvGrpSpPr>
            <p:grpSpPr bwMode="auto">
              <a:xfrm rot="-5580000">
                <a:off x="688" y="824"/>
                <a:ext cx="1196" cy="1228"/>
                <a:chOff x="2943" y="364"/>
                <a:chExt cx="1498" cy="1528"/>
              </a:xfrm>
            </p:grpSpPr>
            <p:grpSp>
              <p:nvGrpSpPr>
                <p:cNvPr id="12327" name="Group 65"/>
                <p:cNvGrpSpPr>
                  <a:grpSpLocks noChangeAspect="1"/>
                </p:cNvGrpSpPr>
                <p:nvPr/>
              </p:nvGrpSpPr>
              <p:grpSpPr bwMode="auto">
                <a:xfrm>
                  <a:off x="2943" y="364"/>
                  <a:ext cx="498" cy="235"/>
                  <a:chOff x="2943" y="364"/>
                  <a:chExt cx="498" cy="235"/>
                </a:xfrm>
              </p:grpSpPr>
              <p:sp>
                <p:nvSpPr>
                  <p:cNvPr id="12328" name="Line 66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9" name="Line 67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0" name="Line 68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1" name="Line 69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332" name="Line 70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33" y="690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33" name="Line 71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80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34" name="Line 72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2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35" name="Line 73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36" name="Group 74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2337" name="Line 75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8" name="Line 76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9" name="Line 77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0" name="Line 78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341" name="Group 79"/>
              <p:cNvGrpSpPr>
                <a:grpSpLocks noChangeAspect="1"/>
              </p:cNvGrpSpPr>
              <p:nvPr/>
            </p:nvGrpSpPr>
            <p:grpSpPr bwMode="auto">
              <a:xfrm rot="-10800000">
                <a:off x="688" y="2326"/>
                <a:ext cx="1194" cy="1239"/>
                <a:chOff x="2943" y="351"/>
                <a:chExt cx="1498" cy="1541"/>
              </a:xfrm>
            </p:grpSpPr>
            <p:grpSp>
              <p:nvGrpSpPr>
                <p:cNvPr id="12342" name="Group 80"/>
                <p:cNvGrpSpPr>
                  <a:grpSpLocks noChangeAspect="1"/>
                </p:cNvGrpSpPr>
                <p:nvPr/>
              </p:nvGrpSpPr>
              <p:grpSpPr bwMode="auto">
                <a:xfrm>
                  <a:off x="2943" y="351"/>
                  <a:ext cx="491" cy="242"/>
                  <a:chOff x="2943" y="351"/>
                  <a:chExt cx="491" cy="242"/>
                </a:xfrm>
              </p:grpSpPr>
              <p:sp>
                <p:nvSpPr>
                  <p:cNvPr id="12343" name="Line 81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5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4" name="Line 82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8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5" name="Line 83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39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6" name="Line 84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34" y="502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347" name="Line 85"/>
                <p:cNvSpPr>
                  <a:spLocks noChangeAspect="1" noChangeShapeType="1"/>
                </p:cNvSpPr>
                <p:nvPr/>
              </p:nvSpPr>
              <p:spPr bwMode="auto">
                <a:xfrm rot="1800000">
                  <a:off x="3747" y="684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48" name="Line 86"/>
                <p:cNvSpPr>
                  <a:spLocks noChangeAspect="1" noChangeShapeType="1"/>
                </p:cNvSpPr>
                <p:nvPr/>
              </p:nvSpPr>
              <p:spPr bwMode="auto">
                <a:xfrm rot="2520000">
                  <a:off x="3860" y="788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49" name="Line 87"/>
                <p:cNvSpPr>
                  <a:spLocks noChangeAspect="1" noChangeShapeType="1"/>
                </p:cNvSpPr>
                <p:nvPr/>
              </p:nvSpPr>
              <p:spPr bwMode="auto">
                <a:xfrm rot="2880000">
                  <a:off x="3978" y="906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50" name="Line 88"/>
                <p:cNvSpPr>
                  <a:spLocks noChangeAspect="1" noChangeShapeType="1"/>
                </p:cNvSpPr>
                <p:nvPr/>
              </p:nvSpPr>
              <p:spPr bwMode="auto">
                <a:xfrm rot="3240000">
                  <a:off x="4106" y="1062"/>
                  <a:ext cx="0" cy="91"/>
                </a:xfrm>
                <a:prstGeom prst="line">
                  <a:avLst/>
                </a:prstGeom>
                <a:noFill/>
                <a:ln w="38100" algn="ctr">
                  <a:solidFill>
                    <a:srgbClr val="FFC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51" name="Group 89"/>
                <p:cNvGrpSpPr>
                  <a:grpSpLocks noChangeAspect="1"/>
                </p:cNvGrpSpPr>
                <p:nvPr/>
              </p:nvGrpSpPr>
              <p:grpSpPr bwMode="auto">
                <a:xfrm rot="3480000">
                  <a:off x="4075" y="1525"/>
                  <a:ext cx="498" cy="235"/>
                  <a:chOff x="2943" y="364"/>
                  <a:chExt cx="498" cy="235"/>
                </a:xfrm>
              </p:grpSpPr>
              <p:sp>
                <p:nvSpPr>
                  <p:cNvPr id="12352" name="Line 90"/>
                  <p:cNvSpPr>
                    <a:spLocks noChangeAspect="1" noChangeShapeType="1"/>
                  </p:cNvSpPr>
                  <p:nvPr/>
                </p:nvSpPr>
                <p:spPr bwMode="auto">
                  <a:xfrm rot="360000">
                    <a:off x="2943" y="364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3" name="Line 91"/>
                  <p:cNvSpPr>
                    <a:spLocks noChangeAspect="1" noChangeShapeType="1"/>
                  </p:cNvSpPr>
                  <p:nvPr/>
                </p:nvSpPr>
                <p:spPr bwMode="auto">
                  <a:xfrm rot="720000">
                    <a:off x="3106" y="391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4" name="Line 92"/>
                  <p:cNvSpPr>
                    <a:spLocks noChangeAspect="1" noChangeShapeType="1"/>
                  </p:cNvSpPr>
                  <p:nvPr/>
                </p:nvSpPr>
                <p:spPr bwMode="auto">
                  <a:xfrm rot="1080000">
                    <a:off x="3278" y="445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5" name="Line 93"/>
                  <p:cNvSpPr>
                    <a:spLocks noChangeAspect="1" noChangeShapeType="1"/>
                  </p:cNvSpPr>
                  <p:nvPr/>
                </p:nvSpPr>
                <p:spPr bwMode="auto">
                  <a:xfrm rot="1440000">
                    <a:off x="3441" y="508"/>
                    <a:ext cx="0" cy="91"/>
                  </a:xfrm>
                  <a:prstGeom prst="line">
                    <a:avLst/>
                  </a:prstGeom>
                  <a:noFill/>
                  <a:ln w="38100" algn="ctr">
                    <a:solidFill>
                      <a:srgbClr val="FFC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2356" name="Group 20"/>
            <p:cNvGrpSpPr>
              <a:grpSpLocks noChangeAspect="1"/>
            </p:cNvGrpSpPr>
            <p:nvPr/>
          </p:nvGrpSpPr>
          <p:grpSpPr bwMode="auto">
            <a:xfrm>
              <a:off x="2703311" y="1242498"/>
              <a:ext cx="3168425" cy="3270955"/>
              <a:chOff x="940" y="345"/>
              <a:chExt cx="3401" cy="3445"/>
            </a:xfrm>
          </p:grpSpPr>
          <p:sp>
            <p:nvSpPr>
              <p:cNvPr id="12357" name="Line 21"/>
              <p:cNvSpPr>
                <a:spLocks noChangeAspect="1" noChangeShapeType="1"/>
              </p:cNvSpPr>
              <p:nvPr/>
            </p:nvSpPr>
            <p:spPr bwMode="auto">
              <a:xfrm>
                <a:off x="2640" y="345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8" name="Line 22"/>
              <p:cNvSpPr>
                <a:spLocks noChangeAspect="1" noChangeShapeType="1"/>
              </p:cNvSpPr>
              <p:nvPr/>
            </p:nvSpPr>
            <p:spPr bwMode="auto">
              <a:xfrm rot="1800000">
                <a:off x="3469" y="568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9" name="Line 23"/>
              <p:cNvSpPr>
                <a:spLocks noChangeAspect="1" noChangeShapeType="1"/>
              </p:cNvSpPr>
              <p:nvPr/>
            </p:nvSpPr>
            <p:spPr bwMode="auto">
              <a:xfrm rot="3600000">
                <a:off x="4070" y="1182"/>
                <a:ext cx="0" cy="127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0" name="Line 24"/>
              <p:cNvSpPr>
                <a:spLocks noChangeAspect="1" noChangeShapeType="1"/>
              </p:cNvSpPr>
              <p:nvPr/>
            </p:nvSpPr>
            <p:spPr bwMode="auto">
              <a:xfrm rot="5400000">
                <a:off x="4277" y="2001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1" name="Line 25"/>
              <p:cNvSpPr>
                <a:spLocks noChangeAspect="1" noChangeShapeType="1"/>
              </p:cNvSpPr>
              <p:nvPr/>
            </p:nvSpPr>
            <p:spPr bwMode="auto">
              <a:xfrm>
                <a:off x="2626" y="3659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2" name="Line 26"/>
              <p:cNvSpPr>
                <a:spLocks noChangeAspect="1" noChangeShapeType="1"/>
              </p:cNvSpPr>
              <p:nvPr/>
            </p:nvSpPr>
            <p:spPr bwMode="auto">
              <a:xfrm rot="1800000">
                <a:off x="1808" y="3422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3" name="Line 27"/>
              <p:cNvSpPr>
                <a:spLocks noChangeAspect="1" noChangeShapeType="1"/>
              </p:cNvSpPr>
              <p:nvPr/>
            </p:nvSpPr>
            <p:spPr bwMode="auto">
              <a:xfrm rot="3600000">
                <a:off x="1224" y="2804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4" name="Line 28"/>
              <p:cNvSpPr>
                <a:spLocks noChangeAspect="1" noChangeShapeType="1"/>
              </p:cNvSpPr>
              <p:nvPr/>
            </p:nvSpPr>
            <p:spPr bwMode="auto">
              <a:xfrm rot="5400000">
                <a:off x="1004" y="1995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5" name="Line 29"/>
              <p:cNvSpPr>
                <a:spLocks noChangeAspect="1" noChangeShapeType="1"/>
              </p:cNvSpPr>
              <p:nvPr/>
            </p:nvSpPr>
            <p:spPr bwMode="auto">
              <a:xfrm rot="7200000">
                <a:off x="4045" y="2833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6" name="Line 30"/>
              <p:cNvSpPr>
                <a:spLocks noChangeAspect="1" noChangeShapeType="1"/>
              </p:cNvSpPr>
              <p:nvPr/>
            </p:nvSpPr>
            <p:spPr bwMode="auto">
              <a:xfrm rot="9000000">
                <a:off x="3449" y="3438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7" name="Line 31"/>
              <p:cNvSpPr>
                <a:spLocks noChangeAspect="1" noChangeShapeType="1"/>
              </p:cNvSpPr>
              <p:nvPr/>
            </p:nvSpPr>
            <p:spPr bwMode="auto">
              <a:xfrm rot="7200000">
                <a:off x="1231" y="1188"/>
                <a:ext cx="0" cy="128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68" name="Line 32"/>
              <p:cNvSpPr>
                <a:spLocks noChangeAspect="1" noChangeShapeType="1"/>
              </p:cNvSpPr>
              <p:nvPr/>
            </p:nvSpPr>
            <p:spPr bwMode="auto">
              <a:xfrm rot="9000000">
                <a:off x="1823" y="585"/>
                <a:ext cx="0" cy="131"/>
              </a:xfrm>
              <a:prstGeom prst="line">
                <a:avLst/>
              </a:prstGeom>
              <a:noFill/>
              <a:ln w="57150" algn="ctr">
                <a:solidFill>
                  <a:srgbClr val="FFC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69" name="Group 94"/>
            <p:cNvGrpSpPr>
              <a:grpSpLocks noChangeAspect="1"/>
            </p:cNvGrpSpPr>
            <p:nvPr/>
          </p:nvGrpSpPr>
          <p:grpSpPr bwMode="auto">
            <a:xfrm>
              <a:off x="4203813" y="1417401"/>
              <a:ext cx="188655" cy="1500198"/>
              <a:chOff x="2653" y="572"/>
              <a:chExt cx="182" cy="1724"/>
            </a:xfrm>
          </p:grpSpPr>
          <p:grpSp>
            <p:nvGrpSpPr>
              <p:cNvPr id="12370" name="Group 95"/>
              <p:cNvGrpSpPr>
                <a:grpSpLocks noChangeAspect="1"/>
              </p:cNvGrpSpPr>
              <p:nvPr/>
            </p:nvGrpSpPr>
            <p:grpSpPr bwMode="auto">
              <a:xfrm>
                <a:off x="2653" y="572"/>
                <a:ext cx="91" cy="1722"/>
                <a:chOff x="2517" y="981"/>
                <a:chExt cx="91" cy="1859"/>
              </a:xfrm>
            </p:grpSpPr>
            <p:sp>
              <p:nvSpPr>
                <p:cNvPr id="12371" name="Line 9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17" y="981"/>
                  <a:ext cx="91" cy="1542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7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2517" y="2523"/>
                  <a:ext cx="91" cy="317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2373" name="Group 98"/>
              <p:cNvGrpSpPr>
                <a:grpSpLocks noChangeAspect="1"/>
              </p:cNvGrpSpPr>
              <p:nvPr/>
            </p:nvGrpSpPr>
            <p:grpSpPr bwMode="auto">
              <a:xfrm flipH="1">
                <a:off x="2744" y="574"/>
                <a:ext cx="91" cy="1722"/>
                <a:chOff x="2517" y="981"/>
                <a:chExt cx="91" cy="1859"/>
              </a:xfrm>
            </p:grpSpPr>
            <p:sp>
              <p:nvSpPr>
                <p:cNvPr id="12374" name="Line 9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17" y="981"/>
                  <a:ext cx="91" cy="1542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75" name="Line 100"/>
                <p:cNvSpPr>
                  <a:spLocks noChangeAspect="1" noChangeShapeType="1"/>
                </p:cNvSpPr>
                <p:nvPr/>
              </p:nvSpPr>
              <p:spPr bwMode="auto">
                <a:xfrm>
                  <a:off x="2517" y="2523"/>
                  <a:ext cx="91" cy="317"/>
                </a:xfrm>
                <a:prstGeom prst="line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12376" name="Group 10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26080" y="2741868"/>
              <a:ext cx="1243690" cy="25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12377" name="Oval 108"/>
            <p:cNvSpPr>
              <a:spLocks noChangeAspect="1" noChangeArrowheads="1"/>
            </p:cNvSpPr>
            <p:nvPr/>
          </p:nvSpPr>
          <p:spPr bwMode="auto">
            <a:xfrm>
              <a:off x="4238353" y="2818956"/>
              <a:ext cx="93163" cy="98643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</a:ln>
          </p:spPr>
          <p:txBody>
            <a:bodyPr wrap="none" anchor="ctr"/>
            <a:lstStyle/>
            <a:p>
              <a:endParaRPr kumimoji="1" lang="zh-CN" altLang="en-US" b="1"/>
            </a:p>
          </p:txBody>
        </p:sp>
        <p:grpSp>
          <p:nvGrpSpPr>
            <p:cNvPr id="12378" name="Group 130"/>
            <p:cNvGrpSpPr/>
            <p:nvPr/>
          </p:nvGrpSpPr>
          <p:grpSpPr bwMode="auto">
            <a:xfrm>
              <a:off x="2762070" y="1239560"/>
              <a:ext cx="3059101" cy="3246464"/>
              <a:chOff x="759" y="827"/>
              <a:chExt cx="2596" cy="2755"/>
            </a:xfrm>
          </p:grpSpPr>
          <p:sp>
            <p:nvSpPr>
              <p:cNvPr id="12379" name="Text Box 109"/>
              <p:cNvSpPr>
                <a:spLocks noChangeAspect="1" noChangeArrowheads="1"/>
              </p:cNvSpPr>
              <p:nvPr/>
            </p:nvSpPr>
            <p:spPr bwMode="auto">
              <a:xfrm>
                <a:off x="759" y="1964"/>
                <a:ext cx="310" cy="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9</a:t>
                </a:r>
                <a:endParaRPr kumimoji="1" lang="en-US" altLang="zh-CN" sz="2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grpSp>
            <p:nvGrpSpPr>
              <p:cNvPr id="12380" name="Group 110"/>
              <p:cNvGrpSpPr>
                <a:grpSpLocks noChangeAspect="1"/>
              </p:cNvGrpSpPr>
              <p:nvPr/>
            </p:nvGrpSpPr>
            <p:grpSpPr bwMode="auto">
              <a:xfrm>
                <a:off x="863" y="827"/>
                <a:ext cx="2492" cy="2755"/>
                <a:chOff x="1349" y="450"/>
                <a:chExt cx="3112" cy="3451"/>
              </a:xfrm>
            </p:grpSpPr>
            <p:sp>
              <p:nvSpPr>
                <p:cNvPr id="12381" name="Text Box 111"/>
                <p:cNvSpPr>
                  <a:spLocks noChangeAspect="1" noChangeArrowheads="1"/>
                </p:cNvSpPr>
                <p:nvPr/>
              </p:nvSpPr>
              <p:spPr bwMode="auto">
                <a:xfrm>
                  <a:off x="2562" y="450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12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2" name="Text Box 112"/>
                <p:cNvSpPr>
                  <a:spLocks noChangeAspect="1" noChangeArrowheads="1"/>
                </p:cNvSpPr>
                <p:nvPr/>
              </p:nvSpPr>
              <p:spPr bwMode="auto">
                <a:xfrm>
                  <a:off x="3363" y="61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3" name="Text Box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887" y="1130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4" name="Text Box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4073" y="188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3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5" name="Text Box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890" y="2606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6" name="Text Box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330" y="3137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5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7" name="Text Box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627" y="3345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6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8" name="Text Box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1935" y="3138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7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89" name="Text Box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1394" y="2614"/>
                  <a:ext cx="388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8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90" name="Text Box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1349" y="1189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10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391" name="Text Box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1903" y="634"/>
                  <a:ext cx="580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kumimoji="1" lang="en-US" altLang="zh-CN" sz="28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11</a:t>
                  </a:r>
                  <a:endParaRPr kumimoji="1" lang="en-US" altLang="zh-CN" sz="28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12392" name="Text Box 112"/>
          <p:cNvSpPr>
            <a:spLocks noChangeAspect="1"/>
          </p:cNvSpPr>
          <p:nvPr/>
        </p:nvSpPr>
        <p:spPr>
          <a:xfrm>
            <a:off x="5572125" y="1206500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3" name="Text Box 112"/>
          <p:cNvSpPr>
            <a:spLocks noChangeAspect="1"/>
          </p:cNvSpPr>
          <p:nvPr/>
        </p:nvSpPr>
        <p:spPr>
          <a:xfrm>
            <a:off x="6286500" y="1944688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14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4" name="Text Box 112"/>
          <p:cNvSpPr>
            <a:spLocks noChangeAspect="1"/>
          </p:cNvSpPr>
          <p:nvPr/>
        </p:nvSpPr>
        <p:spPr>
          <a:xfrm>
            <a:off x="6596063" y="2944813"/>
            <a:ext cx="547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15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5" name="Text Box 112"/>
          <p:cNvSpPr>
            <a:spLocks noChangeAspect="1"/>
          </p:cNvSpPr>
          <p:nvPr/>
        </p:nvSpPr>
        <p:spPr>
          <a:xfrm>
            <a:off x="6286500" y="4016375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16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6" name="Text Box 112"/>
          <p:cNvSpPr>
            <a:spLocks noChangeAspect="1"/>
          </p:cNvSpPr>
          <p:nvPr/>
        </p:nvSpPr>
        <p:spPr>
          <a:xfrm>
            <a:off x="5595938" y="4730750"/>
            <a:ext cx="547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17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7" name="Text Box 112"/>
          <p:cNvSpPr>
            <a:spLocks noChangeAspect="1"/>
          </p:cNvSpPr>
          <p:nvPr/>
        </p:nvSpPr>
        <p:spPr>
          <a:xfrm>
            <a:off x="4572000" y="4921250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8" name="Text Box 112"/>
          <p:cNvSpPr>
            <a:spLocks noChangeAspect="1"/>
          </p:cNvSpPr>
          <p:nvPr/>
        </p:nvSpPr>
        <p:spPr>
          <a:xfrm>
            <a:off x="3571875" y="4730750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19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9" name="Text Box 112"/>
          <p:cNvSpPr>
            <a:spLocks noChangeAspect="1"/>
          </p:cNvSpPr>
          <p:nvPr/>
        </p:nvSpPr>
        <p:spPr>
          <a:xfrm>
            <a:off x="2857500" y="4016375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00" name="Text Box 112"/>
          <p:cNvSpPr>
            <a:spLocks noChangeAspect="1"/>
          </p:cNvSpPr>
          <p:nvPr/>
        </p:nvSpPr>
        <p:spPr>
          <a:xfrm>
            <a:off x="2571750" y="2944813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01" name="Text Box 112"/>
          <p:cNvSpPr>
            <a:spLocks noChangeAspect="1"/>
          </p:cNvSpPr>
          <p:nvPr/>
        </p:nvSpPr>
        <p:spPr>
          <a:xfrm>
            <a:off x="2857500" y="1944688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22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02" name="Text Box 112"/>
          <p:cNvSpPr>
            <a:spLocks noChangeAspect="1"/>
          </p:cNvSpPr>
          <p:nvPr/>
        </p:nvSpPr>
        <p:spPr>
          <a:xfrm>
            <a:off x="3500438" y="1158875"/>
            <a:ext cx="547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23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03" name="Text Box 112"/>
          <p:cNvSpPr>
            <a:spLocks noChangeAspect="1"/>
          </p:cNvSpPr>
          <p:nvPr/>
        </p:nvSpPr>
        <p:spPr>
          <a:xfrm>
            <a:off x="4572000" y="944563"/>
            <a:ext cx="547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24</a:t>
            </a:r>
            <a:endParaRPr kumimoji="1"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04" name="TextBox 7"/>
          <p:cNvSpPr>
            <a:spLocks noChangeArrowheads="1"/>
          </p:cNvSpPr>
          <p:nvPr/>
        </p:nvSpPr>
        <p:spPr bwMode="auto">
          <a:xfrm>
            <a:off x="428625" y="1143000"/>
            <a:ext cx="228917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rgbClr val="FFC000"/>
            </a:solidFill>
            <a:round/>
          </a:ln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24</a:t>
            </a:r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时记时法</a:t>
            </a:r>
            <a:endParaRPr kumimoji="1"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392" grpId="0" animBg="1"/>
      <p:bldP spid="12393" grpId="0" animBg="1"/>
      <p:bldP spid="12394" grpId="0" animBg="1"/>
      <p:bldP spid="12395" grpId="0" animBg="1"/>
      <p:bldP spid="12396" grpId="0" animBg="1"/>
      <p:bldP spid="12397" grpId="0" animBg="1"/>
      <p:bldP spid="12398" grpId="0" animBg="1"/>
      <p:bldP spid="12399" grpId="0" animBg="1"/>
      <p:bldP spid="12400" grpId="0" animBg="1"/>
      <p:bldP spid="12401" grpId="0" animBg="1"/>
      <p:bldP spid="12402" grpId="0" animBg="1"/>
      <p:bldP spid="124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0"/>
          <p:cNvSpPr/>
          <p:nvPr/>
        </p:nvSpPr>
        <p:spPr>
          <a:xfrm>
            <a:off x="428625" y="1246188"/>
            <a:ext cx="8358188" cy="1754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普通记时法一定要在时刻前加上表示时间的限制词，如：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凌晨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来区分。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TextBox 11"/>
          <p:cNvSpPr/>
          <p:nvPr/>
        </p:nvSpPr>
        <p:spPr>
          <a:xfrm>
            <a:off x="357188" y="3460750"/>
            <a:ext cx="8358187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24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时记时法用不同的数表示，如：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可以表示为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；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21:00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表示晚上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，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23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表示晚上</a:t>
            </a:r>
            <a:r>
              <a:rPr kumimoji="1"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11</a:t>
            </a:r>
            <a:r>
              <a:rPr kumimoji="1"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……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0"/>
          <p:cNvSpPr/>
          <p:nvPr/>
        </p:nvSpPr>
        <p:spPr>
          <a:xfrm>
            <a:off x="285750" y="2571750"/>
            <a:ext cx="2214563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下午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4339" name="直接箭头连接符 4"/>
          <p:cNvCxnSpPr>
            <a:cxnSpLocks noChangeShapeType="1"/>
          </p:cNvCxnSpPr>
          <p:nvPr/>
        </p:nvCxnSpPr>
        <p:spPr bwMode="auto">
          <a:xfrm>
            <a:off x="2214563" y="3141663"/>
            <a:ext cx="3571875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0" name="直接箭头连接符 5"/>
          <p:cNvCxnSpPr>
            <a:cxnSpLocks noChangeShapeType="1"/>
          </p:cNvCxnSpPr>
          <p:nvPr/>
        </p:nvCxnSpPr>
        <p:spPr bwMode="auto">
          <a:xfrm>
            <a:off x="2214563" y="2927350"/>
            <a:ext cx="3571875" cy="1588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1" name="TextBox 6"/>
          <p:cNvSpPr/>
          <p:nvPr/>
        </p:nvSpPr>
        <p:spPr>
          <a:xfrm>
            <a:off x="5857875" y="2643188"/>
            <a:ext cx="3643313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时（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13:00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2" name="TextBox 7"/>
          <p:cNvSpPr/>
          <p:nvPr/>
        </p:nvSpPr>
        <p:spPr>
          <a:xfrm>
            <a:off x="2357438" y="2357438"/>
            <a:ext cx="42148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加上限制词，减</a:t>
            </a:r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12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3" name="TextBox 8"/>
          <p:cNvSpPr/>
          <p:nvPr/>
        </p:nvSpPr>
        <p:spPr>
          <a:xfrm>
            <a:off x="2357438" y="3119438"/>
            <a:ext cx="42148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去掉限制词，加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12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1" grpId="0" animBg="1"/>
      <p:bldP spid="14342" grpId="0" animBg="1"/>
      <p:bldP spid="143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>
            <a:spLocks noChangeArrowheads="1"/>
          </p:cNvSpPr>
          <p:nvPr/>
        </p:nvSpPr>
        <p:spPr bwMode="auto">
          <a:xfrm>
            <a:off x="285750" y="1357313"/>
            <a:ext cx="850106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</a:pP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时记时法：在一日（天）里，钟表上的时针正好走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圈，共计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小时。所以经常采用从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时到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时的记时法，通常叫作</a:t>
            </a:r>
            <a:r>
              <a:rPr kumimoji="1"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时记时法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普通记时法与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时记时法表示的时刻的换算：从凌晨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O:OO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到中午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12:00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与普通记时法相同；中午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12:00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以后，普通记时法与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时记时法的整点时刻</a:t>
            </a:r>
            <a:r>
              <a:rPr kumimoji="1"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相差</a:t>
            </a:r>
            <a:r>
              <a:rPr kumimoji="1"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，普通记时法去掉限制词后加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就是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时记时法，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时记时法减</a:t>
            </a:r>
            <a:r>
              <a:rPr kumimoji="1"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后加上限制词就是普通记时法。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67744" y="326231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6" name="TextBox 5"/>
          <p:cNvSpPr>
            <a:spLocks noChangeArrowheads="1"/>
          </p:cNvSpPr>
          <p:nvPr/>
        </p:nvSpPr>
        <p:spPr bwMode="auto">
          <a:xfrm>
            <a:off x="571500" y="1214438"/>
            <a:ext cx="7929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填一填，说一说。</a:t>
            </a:r>
            <a:endParaRPr kumimoji="1"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3">
            <a:lum contrast="10000"/>
          </a:blip>
          <a:srcRect/>
          <a:stretch>
            <a:fillRect/>
          </a:stretch>
        </p:blipFill>
        <p:spPr bwMode="auto">
          <a:xfrm>
            <a:off x="1309688" y="1857375"/>
            <a:ext cx="57626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11"/>
          <p:cNvSpPr>
            <a:spLocks noChangeArrowheads="1"/>
          </p:cNvSpPr>
          <p:nvPr/>
        </p:nvSpPr>
        <p:spPr bwMode="auto">
          <a:xfrm>
            <a:off x="357188" y="5119688"/>
            <a:ext cx="9429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第二次取信到第三次取信间隔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小时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1738313" y="1857375"/>
            <a:ext cx="4119562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3"/>
          <p:cNvSpPr>
            <a:spLocks noChangeArrowheads="1"/>
          </p:cNvSpPr>
          <p:nvPr/>
        </p:nvSpPr>
        <p:spPr bwMode="auto">
          <a:xfrm>
            <a:off x="357188" y="1143000"/>
            <a:ext cx="9429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第二次取信到第三次取信间隔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小时</a:t>
            </a:r>
            <a:r>
              <a:rPr kumimoji="1" lang="zh-CN" altLang="en-US" sz="2800" b="1" u="sng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TextBox 4"/>
          <p:cNvSpPr/>
          <p:nvPr/>
        </p:nvSpPr>
        <p:spPr>
          <a:xfrm>
            <a:off x="428625" y="3929063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14:00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413" name="直接箭头连接符 6"/>
          <p:cNvCxnSpPr>
            <a:cxnSpLocks noChangeShapeType="1"/>
          </p:cNvCxnSpPr>
          <p:nvPr/>
        </p:nvCxnSpPr>
        <p:spPr bwMode="auto">
          <a:xfrm>
            <a:off x="1500188" y="4214813"/>
            <a:ext cx="642937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4" name="TextBox 7"/>
          <p:cNvSpPr/>
          <p:nvPr/>
        </p:nvSpPr>
        <p:spPr>
          <a:xfrm>
            <a:off x="2143125" y="3929063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15:00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5" name="TextBox 8"/>
          <p:cNvSpPr/>
          <p:nvPr/>
        </p:nvSpPr>
        <p:spPr>
          <a:xfrm>
            <a:off x="1285875" y="4214813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416" name="直接箭头连接符 9"/>
          <p:cNvCxnSpPr>
            <a:cxnSpLocks noChangeShapeType="1"/>
          </p:cNvCxnSpPr>
          <p:nvPr/>
        </p:nvCxnSpPr>
        <p:spPr bwMode="auto">
          <a:xfrm>
            <a:off x="3286125" y="4214813"/>
            <a:ext cx="642938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7" name="TextBox 10"/>
          <p:cNvSpPr/>
          <p:nvPr/>
        </p:nvSpPr>
        <p:spPr>
          <a:xfrm>
            <a:off x="3929063" y="3929063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16:00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8" name="TextBox 11"/>
          <p:cNvSpPr/>
          <p:nvPr/>
        </p:nvSpPr>
        <p:spPr>
          <a:xfrm>
            <a:off x="3071813" y="4214813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419" name="直接箭头连接符 12"/>
          <p:cNvCxnSpPr>
            <a:cxnSpLocks noChangeShapeType="1"/>
          </p:cNvCxnSpPr>
          <p:nvPr/>
        </p:nvCxnSpPr>
        <p:spPr bwMode="auto">
          <a:xfrm>
            <a:off x="5000625" y="4214813"/>
            <a:ext cx="642938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0" name="TextBox 13"/>
          <p:cNvSpPr/>
          <p:nvPr/>
        </p:nvSpPr>
        <p:spPr>
          <a:xfrm>
            <a:off x="5643563" y="3929063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17:00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1" name="TextBox 14"/>
          <p:cNvSpPr/>
          <p:nvPr/>
        </p:nvSpPr>
        <p:spPr>
          <a:xfrm>
            <a:off x="4786313" y="4214813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422" name="直接箭头连接符 15"/>
          <p:cNvCxnSpPr>
            <a:cxnSpLocks noChangeShapeType="1"/>
          </p:cNvCxnSpPr>
          <p:nvPr/>
        </p:nvCxnSpPr>
        <p:spPr bwMode="auto">
          <a:xfrm>
            <a:off x="6786563" y="4214813"/>
            <a:ext cx="642937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3" name="TextBox 16"/>
          <p:cNvSpPr/>
          <p:nvPr/>
        </p:nvSpPr>
        <p:spPr>
          <a:xfrm>
            <a:off x="7429500" y="3929063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18:00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4" name="TextBox 17"/>
          <p:cNvSpPr/>
          <p:nvPr/>
        </p:nvSpPr>
        <p:spPr>
          <a:xfrm>
            <a:off x="6572250" y="4214813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425" name="直接箭头连接符 18"/>
          <p:cNvCxnSpPr>
            <a:cxnSpLocks noChangeShapeType="1"/>
          </p:cNvCxnSpPr>
          <p:nvPr/>
        </p:nvCxnSpPr>
        <p:spPr bwMode="auto">
          <a:xfrm>
            <a:off x="571500" y="5214938"/>
            <a:ext cx="642938" cy="1587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6" name="TextBox 19"/>
          <p:cNvSpPr/>
          <p:nvPr/>
        </p:nvSpPr>
        <p:spPr>
          <a:xfrm>
            <a:off x="1214438" y="4929188"/>
            <a:ext cx="11430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18:30</a:t>
            </a:r>
            <a:endParaRPr kumimoji="1"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7" name="TextBox 20"/>
          <p:cNvSpPr/>
          <p:nvPr/>
        </p:nvSpPr>
        <p:spPr>
          <a:xfrm>
            <a:off x="357188" y="5214938"/>
            <a:ext cx="11430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kumimoji="1"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分钟</a:t>
            </a:r>
            <a:endParaRPr kumimoji="1"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8" name="TextBox 21"/>
          <p:cNvSpPr/>
          <p:nvPr/>
        </p:nvSpPr>
        <p:spPr>
          <a:xfrm>
            <a:off x="3143250" y="5283200"/>
            <a:ext cx="4357688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经过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小时</a:t>
            </a:r>
            <a:r>
              <a:rPr kumimoji="1"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分钟</a:t>
            </a:r>
            <a:endParaRPr kumimoji="1"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4" grpId="0" animBg="1"/>
      <p:bldP spid="17415" grpId="0" animBg="1"/>
      <p:bldP spid="17417" grpId="0" animBg="1"/>
      <p:bldP spid="17418" grpId="0" animBg="1"/>
      <p:bldP spid="17420" grpId="0" animBg="1"/>
      <p:bldP spid="17421" grpId="0" animBg="1"/>
      <p:bldP spid="17423" grpId="0" animBg="1"/>
      <p:bldP spid="17424" grpId="0" animBg="1"/>
      <p:bldP spid="17426" grpId="0" animBg="1"/>
      <p:bldP spid="17427" grpId="0" animBg="1"/>
      <p:bldP spid="17428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默认设计模板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Office 经典">
      <a:majorFont>
        <a:latin typeface="Arial"/>
        <a:ea typeface="Arial"/>
        <a:cs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Arial"/>
        <a:cs typeface="Arial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1619</Words>
  <Application>WPS 演示</Application>
  <PresentationFormat>全屏显示(4:3)</PresentationFormat>
  <Paragraphs>188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华文行楷</vt:lpstr>
      <vt:lpstr>Arial</vt:lpstr>
      <vt:lpstr>黑体</vt:lpstr>
      <vt:lpstr>Calibri</vt:lpstr>
      <vt:lpstr>微软雅黑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2021-10-27T10:05:00Z</cp:lastPrinted>
  <dcterms:created xsi:type="dcterms:W3CDTF">2021-10-27T10:05:00Z</dcterms:created>
  <dcterms:modified xsi:type="dcterms:W3CDTF">2023-10-31T06:40:53Z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7A94573F653B423B99E0CF94210358E9_12</vt:lpwstr>
  </property>
  <property fmtid="{D5CDD505-2E9C-101B-9397-08002B2CF9AE}" pid="3" name="KSOProductBuildVer">
    <vt:lpwstr>2052-12.1.0.15712</vt:lpwstr>
  </property>
</Properties>
</file>