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3"/>
  </p:handoutMasterIdLst>
  <p:sldIdLst>
    <p:sldId id="296" r:id="rId3"/>
    <p:sldId id="297" r:id="rId5"/>
    <p:sldId id="298"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Lst>
  <p:sldSz cx="9144000" cy="5143500" type="screen16x9"/>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46" d="100"/>
          <a:sy n="146" d="100"/>
        </p:scale>
        <p:origin x="-624"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ea typeface="宋体" panose="02010600030101010101" pitchFamily="2" charset="-122"/>
              </a:defRPr>
            </a:lvl1pPr>
          </a:lstStyle>
          <a:p>
            <a:pPr>
              <a:defRPr/>
            </a:pPr>
            <a:fld id="{B98F2418-467E-4E2A-B937-61797D429BDA}"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0774F58B-66A9-4B29-BF4B-C09AE079C1C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93280608-40CE-4F31-8BE0-FFA8671A5588}"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vl1pPr>
          </a:lstStyle>
          <a:p>
            <a:fld id="{71D9BE48-8EEA-4031-9EDE-BC73D47A0E5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5122"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smtClean="0"/>
          </a:p>
        </p:txBody>
      </p:sp>
      <p:sp>
        <p:nvSpPr>
          <p:cNvPr id="51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fld id="{8B2280B6-6B9E-40DA-A5B2-F6955A1A3D4B}" type="slidenum">
              <a:rPr lang="zh-CN" altLang="en-US">
                <a:ea typeface="黑体" panose="02010609060101010101" pitchFamily="49" charset="-122"/>
              </a:rPr>
            </a:fld>
            <a:endParaRPr lang="zh-CN" altLang="en-US">
              <a:ea typeface="黑体" panose="02010609060101010101" pitchFamily="49"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3554"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235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fld id="{195BDF04-2593-455B-BFBD-5683BD55C719}" type="slidenum">
              <a:rPr lang="zh-CN" altLang="en-US">
                <a:ea typeface="黑体" panose="02010609060101010101" pitchFamily="49" charset="-122"/>
              </a:rPr>
            </a:fld>
            <a:endParaRPr lang="zh-CN" altLang="en-US">
              <a:ea typeface="黑体" panose="02010609060101010101" pitchFamily="49"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anose="02020603050405020304" pitchFamily="18" charset="0"/>
          <a:ea typeface="黑体" panose="02010609060101010101" pitchFamily="49" charset="-122"/>
        </a:defRPr>
      </a:lvl2pPr>
      <a:lvl3pPr algn="ctr" rtl="0" eaLnBrk="0" fontAlgn="base" hangingPunct="0">
        <a:spcBef>
          <a:spcPct val="0"/>
        </a:spcBef>
        <a:spcAft>
          <a:spcPct val="0"/>
        </a:spcAft>
        <a:defRPr sz="4400">
          <a:solidFill>
            <a:schemeClr val="tx1"/>
          </a:solidFill>
          <a:latin typeface="Times New Roman" panose="02020603050405020304" pitchFamily="18" charset="0"/>
          <a:ea typeface="黑体" panose="02010609060101010101" pitchFamily="49" charset="-122"/>
        </a:defRPr>
      </a:lvl3pPr>
      <a:lvl4pPr algn="ctr" rtl="0" eaLnBrk="0" fontAlgn="base" hangingPunct="0">
        <a:spcBef>
          <a:spcPct val="0"/>
        </a:spcBef>
        <a:spcAft>
          <a:spcPct val="0"/>
        </a:spcAft>
        <a:defRPr sz="4400">
          <a:solidFill>
            <a:schemeClr val="tx1"/>
          </a:solidFill>
          <a:latin typeface="Times New Roman" panose="02020603050405020304" pitchFamily="18" charset="0"/>
          <a:ea typeface="黑体" panose="02010609060101010101" pitchFamily="49" charset="-122"/>
        </a:defRPr>
      </a:lvl4pPr>
      <a:lvl5pPr algn="ctr" rtl="0" eaLnBrk="0" fontAlgn="base" hangingPunct="0">
        <a:spcBef>
          <a:spcPct val="0"/>
        </a:spcBef>
        <a:spcAft>
          <a:spcPct val="0"/>
        </a:spcAft>
        <a:defRPr sz="4400">
          <a:solidFill>
            <a:schemeClr val="tx1"/>
          </a:solidFill>
          <a:latin typeface="Times New Roman" panose="02020603050405020304" pitchFamily="18" charset="0"/>
          <a:ea typeface="黑体" panose="02010609060101010101" pitchFamily="49"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a:off x="2843808" y="2101032"/>
            <a:ext cx="35242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7" name="标题 1"/>
          <p:cNvSpPr>
            <a:spLocks noGrp="1"/>
          </p:cNvSpPr>
          <p:nvPr>
            <p:ph type="ctrTitle" idx="4294967295"/>
          </p:nvPr>
        </p:nvSpPr>
        <p:spPr bwMode="auto">
          <a:xfrm>
            <a:off x="685800" y="1064394"/>
            <a:ext cx="7772400" cy="10271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p>
            <a:pPr>
              <a:defRPr/>
            </a:pPr>
            <a:r>
              <a:rPr lang="zh-CN" altLang="en-US" sz="6000" b="1" dirty="0" smtClean="0">
                <a:latin typeface="微软雅黑" panose="020B0503020204020204" pitchFamily="34" charset="-122"/>
                <a:ea typeface="微软雅黑" panose="020B0503020204020204" pitchFamily="34" charset="-122"/>
              </a:rPr>
              <a:t>时</a:t>
            </a:r>
            <a:r>
              <a:rPr lang="zh-CN" altLang="en-US" sz="6000" b="1" dirty="0">
                <a:latin typeface="微软雅黑" panose="020B0503020204020204" pitchFamily="34" charset="-122"/>
                <a:ea typeface="微软雅黑" panose="020B0503020204020204" pitchFamily="34" charset="-122"/>
              </a:rPr>
              <a:t>间表</a:t>
            </a:r>
            <a:endParaRPr lang="zh-CN" altLang="en-US" sz="6000" b="1" dirty="0">
              <a:latin typeface="微软雅黑" panose="020B0503020204020204" pitchFamily="34" charset="-122"/>
              <a:ea typeface="微软雅黑" panose="020B0503020204020204" pitchFamily="34" charset="-122"/>
            </a:endParaRPr>
          </a:p>
        </p:txBody>
      </p:sp>
      <p:sp>
        <p:nvSpPr>
          <p:cNvPr id="4099" name="副标题 2"/>
          <p:cNvSpPr>
            <a:spLocks noGrp="1" noChangeArrowheads="1"/>
          </p:cNvSpPr>
          <p:nvPr>
            <p:ph type="subTitle" idx="4294967295"/>
          </p:nvPr>
        </p:nvSpPr>
        <p:spPr bwMode="auto">
          <a:xfrm>
            <a:off x="0" y="2211710"/>
            <a:ext cx="9144000" cy="6651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indent="0" algn="ctr">
              <a:buNone/>
            </a:pPr>
            <a:r>
              <a:rPr lang="zh-CN" altLang="en-US" sz="2400" dirty="0" smtClean="0">
                <a:latin typeface="楷体" panose="02010609060101010101" pitchFamily="49" charset="-122"/>
                <a:ea typeface="楷体" panose="02010609060101010101" pitchFamily="49" charset="-122"/>
              </a:rPr>
              <a:t>北师大版三年级上册</a:t>
            </a:r>
            <a:endParaRPr lang="zh-CN" altLang="en-US" sz="2400" dirty="0" smtClean="0">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bwMode="auto">
          <a:xfrm>
            <a:off x="1609725" y="1004888"/>
            <a:ext cx="6788150" cy="2387600"/>
            <a:chOff x="1679054" y="1134090"/>
            <a:chExt cx="6787871" cy="2388473"/>
          </a:xfrm>
        </p:grpSpPr>
        <p:pic>
          <p:nvPicPr>
            <p:cNvPr id="14338" name="Picture 4"/>
            <p:cNvPicPr>
              <a:picLocks noChangeAspect="1" noChangeArrowheads="1"/>
            </p:cNvPicPr>
            <p:nvPr/>
          </p:nvPicPr>
          <p:blipFill>
            <a:blip r:embed="rId1" cstate="email"/>
            <a:srcRect/>
            <a:stretch>
              <a:fillRect/>
            </a:stretch>
          </p:blipFill>
          <p:spPr bwMode="auto">
            <a:xfrm>
              <a:off x="7578088" y="1902538"/>
              <a:ext cx="888837" cy="127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39" name="组合 2"/>
            <p:cNvGrpSpPr/>
            <p:nvPr/>
          </p:nvGrpSpPr>
          <p:grpSpPr bwMode="auto">
            <a:xfrm flipH="1">
              <a:off x="1679054" y="1134090"/>
              <a:ext cx="5838571" cy="2388473"/>
              <a:chOff x="2272204" y="3202868"/>
              <a:chExt cx="4540976" cy="2389796"/>
            </a:xfrm>
          </p:grpSpPr>
          <p:pic>
            <p:nvPicPr>
              <p:cNvPr id="14340" name="图片 41"/>
              <p:cNvPicPr>
                <a:picLocks noChangeAspect="1" noChangeArrowheads="1"/>
              </p:cNvPicPr>
              <p:nvPr/>
            </p:nvPicPr>
            <p:blipFill>
              <a:blip r:embed="rId2"/>
              <a:srcRect/>
              <a:stretch>
                <a:fillRect/>
              </a:stretch>
            </p:blipFill>
            <p:spPr bwMode="auto">
              <a:xfrm>
                <a:off x="2272204" y="3202868"/>
                <a:ext cx="4540976" cy="238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bwMode="auto">
              <a:xfrm>
                <a:off x="3005566" y="3538138"/>
                <a:ext cx="3201408" cy="1716077"/>
              </a:xfrm>
              <a:prstGeom prst="rect">
                <a:avLst/>
              </a:prstGeom>
            </p:spPr>
            <p:txBody>
              <a:bodyPr>
                <a:spAutoFit/>
              </a:bodyPr>
              <a:lstStyle/>
              <a:p>
                <a:pPr eaLnBrk="0" hangingPunct="0">
                  <a:lnSpc>
                    <a:spcPct val="110000"/>
                  </a:lnSpc>
                  <a:defRPr/>
                </a:pPr>
                <a:r>
                  <a:rPr lang="zh-CN" altLang="en-US" sz="3200" b="1" dirty="0">
                    <a:latin typeface="+mn-lt"/>
                    <a:ea typeface="+mn-ea"/>
                  </a:rPr>
                  <a:t>我们下午从 </a:t>
                </a:r>
                <a:r>
                  <a:rPr lang="en-US" altLang="zh-CN" sz="3200" b="1" dirty="0">
                    <a:latin typeface="+mn-lt"/>
                    <a:ea typeface="+mn-ea"/>
                  </a:rPr>
                  <a:t>15:00</a:t>
                </a:r>
                <a:r>
                  <a:rPr lang="zh-CN" altLang="en-US" sz="3200" b="1" dirty="0">
                    <a:latin typeface="+mn-lt"/>
                    <a:ea typeface="+mn-ea"/>
                  </a:rPr>
                  <a:t> 开始先上两节课，然后是 </a:t>
                </a:r>
                <a:r>
                  <a:rPr lang="en-US" altLang="zh-CN" sz="3200" b="1" dirty="0">
                    <a:latin typeface="+mn-lt"/>
                    <a:ea typeface="+mn-ea"/>
                  </a:rPr>
                  <a:t>1 </a:t>
                </a:r>
                <a:r>
                  <a:rPr lang="zh-CN" altLang="en-US" sz="3200" b="1" dirty="0">
                    <a:latin typeface="+mn-lt"/>
                    <a:ea typeface="+mn-ea"/>
                  </a:rPr>
                  <a:t>时的课外活动。</a:t>
                </a:r>
                <a:endParaRPr lang="zh-CN" altLang="en-US" sz="3200" dirty="0">
                  <a:latin typeface="宋体" panose="02010600030101010101" pitchFamily="2"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2354263" y="144463"/>
            <a:ext cx="4319587" cy="335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p:nvSpPr>
        <p:spPr bwMode="auto">
          <a:xfrm>
            <a:off x="2120900" y="2963863"/>
            <a:ext cx="461962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3200" b="1">
                <a:solidFill>
                  <a:srgbClr val="0000FF"/>
                </a:solidFill>
                <a:latin typeface="Times New Roman" panose="02020603050405020304" pitchFamily="18" charset="0"/>
                <a:ea typeface="黑体" panose="02010609060101010101" pitchFamily="49" charset="-122"/>
              </a:rPr>
              <a:t>    第五节</a:t>
            </a:r>
            <a:r>
              <a:rPr lang="zh-CN" altLang="en-US" sz="3200" b="1">
                <a:solidFill>
                  <a:srgbClr val="0000FF"/>
                </a:solidFill>
                <a:latin typeface="Times New Roman" panose="02020603050405020304" pitchFamily="18" charset="0"/>
              </a:rPr>
              <a:t>：</a:t>
            </a:r>
            <a:r>
              <a:rPr lang="en-US" altLang="zh-CN" sz="3200" b="1">
                <a:solidFill>
                  <a:srgbClr val="0000FF"/>
                </a:solidFill>
                <a:latin typeface="Times New Roman" panose="02020603050405020304" pitchFamily="18" charset="0"/>
              </a:rPr>
              <a:t>15:00 ~ 15:40</a:t>
            </a:r>
            <a:endParaRPr lang="en-US" altLang="zh-CN" sz="3200" b="1">
              <a:solidFill>
                <a:srgbClr val="0000FF"/>
              </a:solidFill>
              <a:latin typeface="Times New Roman" panose="02020603050405020304" pitchFamily="18" charset="0"/>
            </a:endParaRPr>
          </a:p>
          <a:p>
            <a:pPr>
              <a:lnSpc>
                <a:spcPct val="110000"/>
              </a:lnSpc>
            </a:pPr>
            <a:r>
              <a:rPr lang="zh-CN" altLang="en-US" sz="3200" b="1">
                <a:solidFill>
                  <a:srgbClr val="0000FF"/>
                </a:solidFill>
                <a:latin typeface="黑体" panose="02010609060101010101" pitchFamily="49" charset="-122"/>
                <a:ea typeface="黑体" panose="02010609060101010101" pitchFamily="49" charset="-122"/>
              </a:rPr>
              <a:t>  第六节</a:t>
            </a:r>
            <a:r>
              <a:rPr lang="zh-CN" altLang="en-US" sz="3200" b="1">
                <a:solidFill>
                  <a:srgbClr val="0000FF"/>
                </a:solidFill>
                <a:latin typeface="Times New Roman" panose="02020603050405020304" pitchFamily="18" charset="0"/>
              </a:rPr>
              <a:t>：</a:t>
            </a:r>
            <a:r>
              <a:rPr lang="en-US" altLang="zh-CN" sz="3200" b="1">
                <a:solidFill>
                  <a:srgbClr val="0000FF"/>
                </a:solidFill>
                <a:latin typeface="Times New Roman" panose="02020603050405020304" pitchFamily="18" charset="0"/>
              </a:rPr>
              <a:t>15:50 ~ 16:30</a:t>
            </a:r>
            <a:endParaRPr lang="en-US" altLang="zh-CN" sz="3200" b="1">
              <a:solidFill>
                <a:srgbClr val="0000FF"/>
              </a:solidFill>
              <a:latin typeface="Times New Roman" panose="02020603050405020304" pitchFamily="18" charset="0"/>
            </a:endParaRPr>
          </a:p>
          <a:p>
            <a:pPr>
              <a:lnSpc>
                <a:spcPct val="110000"/>
              </a:lnSpc>
            </a:pPr>
            <a:r>
              <a:rPr lang="zh-CN" altLang="en-US" sz="3200" b="1">
                <a:solidFill>
                  <a:srgbClr val="0000FF"/>
                </a:solidFill>
                <a:latin typeface="Times New Roman" panose="02020603050405020304" pitchFamily="18" charset="0"/>
                <a:ea typeface="黑体" panose="02010609060101010101" pitchFamily="49" charset="-122"/>
              </a:rPr>
              <a:t>课外活动</a:t>
            </a:r>
            <a:r>
              <a:rPr lang="zh-CN" altLang="en-US" sz="3200" b="1">
                <a:solidFill>
                  <a:srgbClr val="0000FF"/>
                </a:solidFill>
                <a:latin typeface="Times New Roman" panose="02020603050405020304" pitchFamily="18" charset="0"/>
              </a:rPr>
              <a:t>：</a:t>
            </a:r>
            <a:r>
              <a:rPr lang="en-US" altLang="zh-CN" sz="3200" b="1">
                <a:solidFill>
                  <a:srgbClr val="0000FF"/>
                </a:solidFill>
                <a:latin typeface="Times New Roman" panose="02020603050405020304" pitchFamily="18" charset="0"/>
              </a:rPr>
              <a:t>16:30</a:t>
            </a:r>
            <a:r>
              <a:rPr lang="zh-CN" altLang="en-US" sz="3200" b="1">
                <a:solidFill>
                  <a:srgbClr val="0000FF"/>
                </a:solidFill>
                <a:latin typeface="Times New Roman" panose="02020603050405020304" pitchFamily="18" charset="0"/>
              </a:rPr>
              <a:t> </a:t>
            </a:r>
            <a:r>
              <a:rPr lang="en-US" altLang="zh-CN" sz="3200" b="1">
                <a:solidFill>
                  <a:srgbClr val="0000FF"/>
                </a:solidFill>
                <a:latin typeface="Times New Roman" panose="02020603050405020304" pitchFamily="18" charset="0"/>
              </a:rPr>
              <a:t>~</a:t>
            </a:r>
            <a:r>
              <a:rPr lang="zh-CN" altLang="en-US" sz="3200" b="1">
                <a:solidFill>
                  <a:srgbClr val="0000FF"/>
                </a:solidFill>
                <a:latin typeface="Times New Roman" panose="02020603050405020304" pitchFamily="18" charset="0"/>
              </a:rPr>
              <a:t> </a:t>
            </a:r>
            <a:r>
              <a:rPr lang="en-US" altLang="zh-CN" sz="3200" b="1">
                <a:solidFill>
                  <a:srgbClr val="0000FF"/>
                </a:solidFill>
                <a:latin typeface="Times New Roman" panose="02020603050405020304" pitchFamily="18" charset="0"/>
              </a:rPr>
              <a:t>17:30</a:t>
            </a:r>
            <a:endParaRPr lang="zh-CN" altLang="en-US" sz="3200" b="1">
              <a:solidFill>
                <a:srgbClr val="0000FF"/>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
          <p:cNvSpPr txBox="1">
            <a:spLocks noChangeArrowheads="1"/>
          </p:cNvSpPr>
          <p:nvPr/>
        </p:nvSpPr>
        <p:spPr bwMode="auto">
          <a:xfrm>
            <a:off x="422275" y="990600"/>
            <a:ext cx="80946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1800" indent="-4318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en-US" altLang="zh-CN" sz="3200" b="1">
                <a:latin typeface="Times New Roman" panose="02020603050405020304" pitchFamily="18" charset="0"/>
                <a:ea typeface="黑体" panose="02010609060101010101" pitchFamily="49" charset="-122"/>
              </a:rPr>
              <a:t>1.</a:t>
            </a:r>
            <a:r>
              <a:rPr lang="zh-CN" altLang="en-US" sz="3200" b="1">
                <a:latin typeface="Times New Roman" panose="02020603050405020304" pitchFamily="18" charset="0"/>
                <a:ea typeface="黑体" panose="02010609060101010101" pitchFamily="49" charset="-122"/>
              </a:rPr>
              <a:t>下面是淘气星期六一天的活动安排。</a:t>
            </a:r>
            <a:endParaRPr lang="zh-CN" altLang="en-US" sz="3200" b="1">
              <a:latin typeface="Times New Roman" panose="02020603050405020304" pitchFamily="18" charset="0"/>
              <a:ea typeface="黑体" panose="02010609060101010101" pitchFamily="49" charset="-122"/>
            </a:endParaRPr>
          </a:p>
        </p:txBody>
      </p:sp>
      <p:pic>
        <p:nvPicPr>
          <p:cNvPr id="16386" name="图片 8" descr="13.png"/>
          <p:cNvPicPr>
            <a:picLocks noChangeAspect="1" noChangeArrowheads="1"/>
          </p:cNvPicPr>
          <p:nvPr/>
        </p:nvPicPr>
        <p:blipFill>
          <a:blip r:embed="rId1" cstate="email"/>
          <a:srcRect/>
          <a:stretch>
            <a:fillRect/>
          </a:stretch>
        </p:blipFill>
        <p:spPr bwMode="auto">
          <a:xfrm>
            <a:off x="512763" y="1835150"/>
            <a:ext cx="2566987"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图片 9" descr="14.png"/>
          <p:cNvPicPr>
            <a:picLocks noChangeAspect="1" noChangeArrowheads="1"/>
          </p:cNvPicPr>
          <p:nvPr/>
        </p:nvPicPr>
        <p:blipFill>
          <a:blip r:embed="rId2" cstate="email"/>
          <a:srcRect/>
          <a:stretch>
            <a:fillRect/>
          </a:stretch>
        </p:blipFill>
        <p:spPr bwMode="auto">
          <a:xfrm>
            <a:off x="3248025" y="1835150"/>
            <a:ext cx="2611438"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9"/>
          <p:cNvPicPr>
            <a:picLocks noChangeAspect="1" noChangeArrowheads="1"/>
          </p:cNvPicPr>
          <p:nvPr/>
        </p:nvPicPr>
        <p:blipFill>
          <a:blip r:embed="rId3" cstate="email"/>
          <a:srcRect/>
          <a:stretch>
            <a:fillRect/>
          </a:stretch>
        </p:blipFill>
        <p:spPr bwMode="auto">
          <a:xfrm>
            <a:off x="5991225" y="1820863"/>
            <a:ext cx="26162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2" descr="10"/>
          <p:cNvPicPr>
            <a:picLocks noChangeAspect="1" noChangeArrowheads="1"/>
          </p:cNvPicPr>
          <p:nvPr/>
        </p:nvPicPr>
        <p:blipFill>
          <a:blip r:embed="rId4"/>
          <a:srcRect/>
          <a:stretch>
            <a:fillRect/>
          </a:stretch>
        </p:blipFill>
        <p:spPr bwMode="auto">
          <a:xfrm>
            <a:off x="277813" y="71438"/>
            <a:ext cx="1827212"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0" name="Group 63"/>
          <p:cNvGrpSpPr/>
          <p:nvPr/>
        </p:nvGrpSpPr>
        <p:grpSpPr bwMode="auto">
          <a:xfrm>
            <a:off x="3362325" y="55563"/>
            <a:ext cx="2293938" cy="642937"/>
            <a:chOff x="3940" y="1176"/>
            <a:chExt cx="1786" cy="474"/>
          </a:xfrm>
        </p:grpSpPr>
        <p:sp>
          <p:nvSpPr>
            <p:cNvPr id="10" name="Rectangle 59"/>
            <p:cNvSpPr>
              <a:spLocks noChangeArrowheads="1"/>
            </p:cNvSpPr>
            <p:nvPr/>
          </p:nvSpPr>
          <p:spPr bwMode="auto">
            <a:xfrm>
              <a:off x="3940" y="1201"/>
              <a:ext cx="1724" cy="432"/>
            </a:xfrm>
            <a:prstGeom prst="rect">
              <a:avLst/>
            </a:prstGeom>
            <a:solidFill>
              <a:srgbClr val="FF6600"/>
            </a:solidFill>
            <a:ln w="9525">
              <a:solidFill>
                <a:srgbClr val="FF6600"/>
              </a:solidFill>
              <a:miter lim="800000"/>
            </a:ln>
            <a:effectLst>
              <a:outerShdw dist="35921" dir="2700000" algn="ctr" rotWithShape="0">
                <a:srgbClr val="7D7547"/>
              </a:outerShdw>
            </a:effec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1" name="AutoShape 60"/>
            <p:cNvSpPr>
              <a:spLocks noChangeArrowheads="1"/>
            </p:cNvSpPr>
            <p:nvPr/>
          </p:nvSpPr>
          <p:spPr bwMode="auto">
            <a:xfrm>
              <a:off x="3940" y="1201"/>
              <a:ext cx="318" cy="432"/>
            </a:xfrm>
            <a:prstGeom prst="homePlate">
              <a:avLst>
                <a:gd name="adj" fmla="val 25000"/>
              </a:avLst>
            </a:prstGeom>
            <a:solidFill>
              <a:srgbClr val="CCCC00"/>
            </a:solidFill>
            <a:ln w="9525">
              <a:solidFill>
                <a:srgbClr val="CC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2" name="Rectangle 2"/>
            <p:cNvSpPr>
              <a:spLocks noChangeArrowheads="1"/>
            </p:cNvSpPr>
            <p:nvPr/>
          </p:nvSpPr>
          <p:spPr bwMode="auto">
            <a:xfrm>
              <a:off x="4185" y="1176"/>
              <a:ext cx="1541" cy="474"/>
            </a:xfrm>
            <a:prstGeom prst="rect">
              <a:avLst/>
            </a:prstGeom>
            <a:noFill/>
            <a:ln>
              <a:noFill/>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4400">
                  <a:solidFill>
                    <a:schemeClr val="tx2"/>
                  </a:solidFill>
                  <a:latin typeface="Arial" panose="020B0604020202020204" pitchFamily="34" charset="0"/>
                  <a:ea typeface="宋体" panose="02010600030101010101" pitchFamily="2" charset="-122"/>
                </a:defRPr>
              </a:lvl1pPr>
              <a:lvl2pPr>
                <a:defRPr sz="4400">
                  <a:solidFill>
                    <a:schemeClr val="tx2"/>
                  </a:solidFill>
                  <a:latin typeface="Arial" panose="020B0604020202020204" pitchFamily="34" charset="0"/>
                  <a:ea typeface="宋体" panose="02010600030101010101" pitchFamily="2" charset="-122"/>
                </a:defRPr>
              </a:lvl2pPr>
              <a:lvl3pPr>
                <a:defRPr sz="4400">
                  <a:solidFill>
                    <a:schemeClr val="tx2"/>
                  </a:solidFill>
                  <a:latin typeface="Arial" panose="020B0604020202020204" pitchFamily="34" charset="0"/>
                  <a:ea typeface="宋体" panose="02010600030101010101" pitchFamily="2" charset="-122"/>
                </a:defRPr>
              </a:lvl3pPr>
              <a:lvl4pPr>
                <a:defRPr sz="4400">
                  <a:solidFill>
                    <a:schemeClr val="tx2"/>
                  </a:solidFill>
                  <a:latin typeface="Arial" panose="020B0604020202020204" pitchFamily="34" charset="0"/>
                  <a:ea typeface="宋体" panose="02010600030101010101" pitchFamily="2" charset="-122"/>
                </a:defRPr>
              </a:lvl4pPr>
              <a:lvl5pPr>
                <a:defRPr sz="4400">
                  <a:solidFill>
                    <a:schemeClr val="tx2"/>
                  </a:solidFill>
                  <a:latin typeface="Arial" panose="020B0604020202020204" pitchFamily="34" charset="0"/>
                  <a:ea typeface="宋体" panose="02010600030101010101" pitchFamily="2" charset="-122"/>
                </a:defRPr>
              </a:lvl5pPr>
              <a:lvl6pPr marL="4572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3200" b="1" kern="0" dirty="0">
                  <a:solidFill>
                    <a:srgbClr val="FFFFFF"/>
                  </a:solidFill>
                  <a:ea typeface="黑体" panose="02010609060101010101" pitchFamily="49" charset="-122"/>
                </a:rPr>
                <a:t>随堂演练</a:t>
              </a:r>
              <a:endParaRPr lang="zh-CN" altLang="en-US" sz="3200" b="1" kern="0" dirty="0">
                <a:solidFill>
                  <a:srgbClr val="FFFFFF"/>
                </a:solidFill>
                <a:ea typeface="黑体" panose="02010609060101010101" pitchFamily="49"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图片 11" descr="15.png"/>
          <p:cNvPicPr>
            <a:picLocks noChangeAspect="1" noChangeArrowheads="1"/>
          </p:cNvPicPr>
          <p:nvPr/>
        </p:nvPicPr>
        <p:blipFill>
          <a:blip r:embed="rId1" cstate="email"/>
          <a:srcRect/>
          <a:stretch>
            <a:fillRect/>
          </a:stretch>
        </p:blipFill>
        <p:spPr bwMode="auto">
          <a:xfrm>
            <a:off x="658813" y="1057275"/>
            <a:ext cx="4065587"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0" name="图片 12" descr="16.png"/>
          <p:cNvPicPr>
            <a:picLocks noChangeAspect="1" noChangeArrowheads="1"/>
          </p:cNvPicPr>
          <p:nvPr/>
        </p:nvPicPr>
        <p:blipFill>
          <a:blip r:embed="rId2" cstate="email"/>
          <a:srcRect/>
          <a:stretch>
            <a:fillRect/>
          </a:stretch>
        </p:blipFill>
        <p:spPr bwMode="auto">
          <a:xfrm>
            <a:off x="5205413" y="1057275"/>
            <a:ext cx="3302000"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4"/>
          <p:cNvSpPr txBox="1">
            <a:spLocks noChangeArrowheads="1"/>
          </p:cNvSpPr>
          <p:nvPr/>
        </p:nvSpPr>
        <p:spPr bwMode="auto">
          <a:xfrm>
            <a:off x="215900" y="1268413"/>
            <a:ext cx="4367213"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43305" indent="-104330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3200" b="1">
                <a:latin typeface="Times New Roman" panose="02020603050405020304" pitchFamily="18" charset="0"/>
                <a:ea typeface="黑体" panose="02010609060101010101" pitchFamily="49" charset="-122"/>
              </a:rPr>
              <a:t>（</a:t>
            </a:r>
            <a:r>
              <a:rPr lang="en-US" altLang="zh-CN" sz="3200" b="1">
                <a:latin typeface="Times New Roman" panose="02020603050405020304" pitchFamily="18" charset="0"/>
                <a:ea typeface="黑体" panose="02010609060101010101" pitchFamily="49" charset="-122"/>
              </a:rPr>
              <a:t>1</a:t>
            </a:r>
            <a:r>
              <a:rPr lang="zh-CN" altLang="en-US" sz="3200" b="1">
                <a:latin typeface="Times New Roman" panose="02020603050405020304" pitchFamily="18" charset="0"/>
                <a:ea typeface="黑体" panose="02010609060101010101" pitchFamily="49" charset="-122"/>
              </a:rPr>
              <a:t>）淘气写作业用了（      ）分钟。画一画，算一算。</a:t>
            </a:r>
            <a:endParaRPr lang="en-US" altLang="zh-CN" sz="3200" b="1">
              <a:latin typeface="Times New Roman" panose="02020603050405020304" pitchFamily="18" charset="0"/>
              <a:ea typeface="黑体" panose="02010609060101010101" pitchFamily="49" charset="-122"/>
            </a:endParaRPr>
          </a:p>
        </p:txBody>
      </p:sp>
      <p:sp>
        <p:nvSpPr>
          <p:cNvPr id="8" name="TextBox 13"/>
          <p:cNvSpPr txBox="1">
            <a:spLocks noChangeArrowheads="1"/>
          </p:cNvSpPr>
          <p:nvPr/>
        </p:nvSpPr>
        <p:spPr bwMode="auto">
          <a:xfrm>
            <a:off x="1770063" y="1852613"/>
            <a:ext cx="793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en-US" altLang="zh-CN" sz="3200" b="1" dirty="0">
                <a:solidFill>
                  <a:srgbClr val="FF0000"/>
                </a:solidFill>
                <a:latin typeface="+mn-lt"/>
              </a:rPr>
              <a:t>40</a:t>
            </a:r>
            <a:endParaRPr lang="zh-CN" altLang="en-US" sz="3200" b="1" dirty="0">
              <a:solidFill>
                <a:srgbClr val="FF0000"/>
              </a:solidFill>
              <a:latin typeface="+mn-lt"/>
            </a:endParaRPr>
          </a:p>
        </p:txBody>
      </p:sp>
      <p:sp>
        <p:nvSpPr>
          <p:cNvPr id="18435" name="TextBox 4"/>
          <p:cNvSpPr txBox="1">
            <a:spLocks noChangeArrowheads="1"/>
          </p:cNvSpPr>
          <p:nvPr/>
        </p:nvSpPr>
        <p:spPr bwMode="auto">
          <a:xfrm>
            <a:off x="461963" y="438150"/>
            <a:ext cx="78962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1800" indent="-4318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en-US" altLang="zh-CN" sz="3200" b="1">
                <a:latin typeface="Times New Roman" panose="02020603050405020304" pitchFamily="18" charset="0"/>
                <a:ea typeface="黑体" panose="02010609060101010101" pitchFamily="49" charset="-122"/>
              </a:rPr>
              <a:t>1. </a:t>
            </a:r>
            <a:r>
              <a:rPr lang="zh-CN" altLang="en-US" sz="3200" b="1">
                <a:latin typeface="Times New Roman" panose="02020603050405020304" pitchFamily="18" charset="0"/>
                <a:ea typeface="黑体" panose="02010609060101010101" pitchFamily="49" charset="-122"/>
              </a:rPr>
              <a:t>下面是淘气星期六一天的活动安排。</a:t>
            </a:r>
            <a:endParaRPr lang="zh-CN" altLang="en-US" sz="3200" b="1">
              <a:latin typeface="Times New Roman" panose="02020603050405020304" pitchFamily="18" charset="0"/>
              <a:ea typeface="黑体" panose="02010609060101010101" pitchFamily="49" charset="-122"/>
            </a:endParaRPr>
          </a:p>
        </p:txBody>
      </p:sp>
      <p:pic>
        <p:nvPicPr>
          <p:cNvPr id="18436" name="图片 13" descr="18.png"/>
          <p:cNvPicPr>
            <a:picLocks noChangeAspect="1" noChangeArrowheads="1"/>
          </p:cNvPicPr>
          <p:nvPr/>
        </p:nvPicPr>
        <p:blipFill>
          <a:blip r:embed="rId1" cstate="email"/>
          <a:srcRect/>
          <a:stretch>
            <a:fillRect/>
          </a:stretch>
        </p:blipFill>
        <p:spPr bwMode="auto">
          <a:xfrm>
            <a:off x="4695825" y="1244600"/>
            <a:ext cx="4195763"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4"/>
          <p:cNvSpPr txBox="1">
            <a:spLocks noChangeArrowheads="1"/>
          </p:cNvSpPr>
          <p:nvPr/>
        </p:nvSpPr>
        <p:spPr bwMode="auto">
          <a:xfrm>
            <a:off x="323850" y="452438"/>
            <a:ext cx="842010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43305" indent="-104330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3200" b="1">
                <a:latin typeface="Times New Roman" panose="02020603050405020304" pitchFamily="18" charset="0"/>
                <a:ea typeface="黑体" panose="02010609060101010101" pitchFamily="49" charset="-122"/>
              </a:rPr>
              <a:t>（</a:t>
            </a:r>
            <a:r>
              <a:rPr lang="en-US" altLang="zh-CN" sz="3200" b="1">
                <a:latin typeface="Times New Roman" panose="02020603050405020304" pitchFamily="18" charset="0"/>
                <a:ea typeface="黑体" panose="02010609060101010101" pitchFamily="49" charset="-122"/>
              </a:rPr>
              <a:t>2</a:t>
            </a:r>
            <a:r>
              <a:rPr lang="zh-CN" altLang="en-US" sz="3200" b="1">
                <a:latin typeface="Times New Roman" panose="02020603050405020304" pitchFamily="18" charset="0"/>
                <a:ea typeface="黑体" panose="02010609060101010101" pitchFamily="49" charset="-122"/>
              </a:rPr>
              <a:t>）下面这些时刻淘气在做什么？说一说。</a:t>
            </a:r>
            <a:endParaRPr lang="zh-CN" altLang="en-US" sz="3200" b="1">
              <a:latin typeface="Times New Roman" panose="02020603050405020304" pitchFamily="18" charset="0"/>
              <a:ea typeface="黑体" panose="02010609060101010101" pitchFamily="49" charset="-122"/>
            </a:endParaRPr>
          </a:p>
        </p:txBody>
      </p:sp>
      <p:pic>
        <p:nvPicPr>
          <p:cNvPr id="19458" name="图片 10" descr="17.png"/>
          <p:cNvPicPr>
            <a:picLocks noChangeAspect="1" noChangeArrowheads="1"/>
          </p:cNvPicPr>
          <p:nvPr/>
        </p:nvPicPr>
        <p:blipFill>
          <a:blip r:embed="rId1" cstate="email"/>
          <a:srcRect/>
          <a:stretch>
            <a:fillRect/>
          </a:stretch>
        </p:blipFill>
        <p:spPr bwMode="auto">
          <a:xfrm>
            <a:off x="757238" y="1495425"/>
            <a:ext cx="3595687"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3"/>
          <p:cNvSpPr txBox="1">
            <a:spLocks noChangeArrowheads="1"/>
          </p:cNvSpPr>
          <p:nvPr/>
        </p:nvSpPr>
        <p:spPr bwMode="auto">
          <a:xfrm>
            <a:off x="666750" y="2998788"/>
            <a:ext cx="1711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zh-CN" altLang="en-US" sz="3200" b="1" dirty="0">
                <a:solidFill>
                  <a:srgbClr val="FF0000"/>
                </a:solidFill>
                <a:latin typeface="+mn-ea"/>
                <a:ea typeface="+mn-ea"/>
              </a:rPr>
              <a:t>吃早餐</a:t>
            </a:r>
            <a:endParaRPr lang="zh-CN" altLang="en-US" sz="3200" b="1" dirty="0">
              <a:solidFill>
                <a:srgbClr val="FF0000"/>
              </a:solidFill>
              <a:latin typeface="+mn-ea"/>
              <a:ea typeface="+mn-ea"/>
            </a:endParaRPr>
          </a:p>
        </p:txBody>
      </p:sp>
      <p:sp>
        <p:nvSpPr>
          <p:cNvPr id="10" name="TextBox 13"/>
          <p:cNvSpPr txBox="1">
            <a:spLocks noChangeArrowheads="1"/>
          </p:cNvSpPr>
          <p:nvPr/>
        </p:nvSpPr>
        <p:spPr bwMode="auto">
          <a:xfrm>
            <a:off x="3213100" y="3013075"/>
            <a:ext cx="132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zh-CN" altLang="en-US" sz="3200" b="1" dirty="0">
                <a:solidFill>
                  <a:srgbClr val="FF0000"/>
                </a:solidFill>
                <a:latin typeface="+mn-ea"/>
                <a:ea typeface="+mn-ea"/>
              </a:rPr>
              <a:t>读书</a:t>
            </a:r>
            <a:endParaRPr lang="zh-CN" altLang="en-US" sz="3200" b="1" dirty="0">
              <a:solidFill>
                <a:srgbClr val="FF0000"/>
              </a:solidFill>
              <a:latin typeface="+mn-ea"/>
              <a:ea typeface="+mn-ea"/>
            </a:endParaRPr>
          </a:p>
        </p:txBody>
      </p:sp>
      <p:pic>
        <p:nvPicPr>
          <p:cNvPr id="19461" name="图片 13" descr="18.png"/>
          <p:cNvPicPr>
            <a:picLocks noChangeAspect="1" noChangeArrowheads="1"/>
          </p:cNvPicPr>
          <p:nvPr/>
        </p:nvPicPr>
        <p:blipFill>
          <a:blip r:embed="rId2" cstate="email"/>
          <a:srcRect/>
          <a:stretch>
            <a:fillRect/>
          </a:stretch>
        </p:blipFill>
        <p:spPr bwMode="auto">
          <a:xfrm>
            <a:off x="4695825" y="1244600"/>
            <a:ext cx="4195763"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图片 13" descr="18.png"/>
          <p:cNvPicPr>
            <a:picLocks noChangeAspect="1" noChangeArrowheads="1"/>
          </p:cNvPicPr>
          <p:nvPr/>
        </p:nvPicPr>
        <p:blipFill>
          <a:blip r:embed="rId1"/>
          <a:srcRect/>
          <a:stretch>
            <a:fillRect/>
          </a:stretch>
        </p:blipFill>
        <p:spPr bwMode="auto">
          <a:xfrm>
            <a:off x="1920875" y="1366838"/>
            <a:ext cx="5173663"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13"/>
          <p:cNvSpPr txBox="1">
            <a:spLocks noChangeArrowheads="1"/>
          </p:cNvSpPr>
          <p:nvPr/>
        </p:nvSpPr>
        <p:spPr bwMode="auto">
          <a:xfrm>
            <a:off x="3876675" y="3044825"/>
            <a:ext cx="1468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en-US" altLang="zh-CN" sz="3200" b="1" dirty="0">
                <a:solidFill>
                  <a:srgbClr val="FF0000"/>
                </a:solidFill>
                <a:latin typeface="+mn-lt"/>
              </a:rPr>
              <a:t>14:30</a:t>
            </a:r>
            <a:endParaRPr lang="zh-CN" altLang="en-US" sz="3200" b="1" dirty="0">
              <a:solidFill>
                <a:srgbClr val="FF0000"/>
              </a:solidFill>
              <a:latin typeface="+mn-lt"/>
            </a:endParaRPr>
          </a:p>
        </p:txBody>
      </p:sp>
      <p:sp>
        <p:nvSpPr>
          <p:cNvPr id="4" name="TextBox 13"/>
          <p:cNvSpPr txBox="1">
            <a:spLocks noChangeArrowheads="1"/>
          </p:cNvSpPr>
          <p:nvPr/>
        </p:nvSpPr>
        <p:spPr bwMode="auto">
          <a:xfrm>
            <a:off x="5441950" y="3044825"/>
            <a:ext cx="1468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en-US" altLang="zh-CN" sz="3200" b="1" dirty="0">
                <a:solidFill>
                  <a:srgbClr val="FF0000"/>
                </a:solidFill>
                <a:latin typeface="+mn-lt"/>
              </a:rPr>
              <a:t>15:40</a:t>
            </a:r>
            <a:endParaRPr lang="zh-CN" altLang="en-US" sz="3200" b="1" dirty="0">
              <a:solidFill>
                <a:srgbClr val="FF0000"/>
              </a:solidFill>
              <a:latin typeface="+mn-lt"/>
            </a:endParaRPr>
          </a:p>
        </p:txBody>
      </p:sp>
      <p:sp>
        <p:nvSpPr>
          <p:cNvPr id="5" name="TextBox 13"/>
          <p:cNvSpPr txBox="1">
            <a:spLocks noChangeArrowheads="1"/>
          </p:cNvSpPr>
          <p:nvPr/>
        </p:nvSpPr>
        <p:spPr bwMode="auto">
          <a:xfrm>
            <a:off x="3892550" y="3497263"/>
            <a:ext cx="1468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en-US" altLang="zh-CN" sz="3200" b="1" dirty="0">
                <a:solidFill>
                  <a:srgbClr val="FF0000"/>
                </a:solidFill>
                <a:latin typeface="+mn-lt"/>
              </a:rPr>
              <a:t>18:00</a:t>
            </a:r>
            <a:endParaRPr lang="zh-CN" altLang="en-US" sz="3200" b="1" dirty="0">
              <a:solidFill>
                <a:srgbClr val="FF0000"/>
              </a:solidFill>
              <a:latin typeface="+mn-lt"/>
            </a:endParaRPr>
          </a:p>
        </p:txBody>
      </p:sp>
      <p:sp>
        <p:nvSpPr>
          <p:cNvPr id="6" name="TextBox 13"/>
          <p:cNvSpPr txBox="1">
            <a:spLocks noChangeArrowheads="1"/>
          </p:cNvSpPr>
          <p:nvPr/>
        </p:nvSpPr>
        <p:spPr bwMode="auto">
          <a:xfrm>
            <a:off x="5441950" y="3497263"/>
            <a:ext cx="1468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en-US" altLang="zh-CN" sz="3200" b="1" dirty="0">
                <a:solidFill>
                  <a:srgbClr val="FF0000"/>
                </a:solidFill>
                <a:latin typeface="+mn-lt"/>
              </a:rPr>
              <a:t>18:25</a:t>
            </a:r>
            <a:endParaRPr lang="zh-CN" altLang="en-US" sz="3200" b="1" dirty="0">
              <a:solidFill>
                <a:srgbClr val="FF0000"/>
              </a:solidFill>
              <a:latin typeface="+mn-lt"/>
            </a:endParaRPr>
          </a:p>
        </p:txBody>
      </p:sp>
      <p:sp>
        <p:nvSpPr>
          <p:cNvPr id="20486" name="TextBox 4"/>
          <p:cNvSpPr txBox="1">
            <a:spLocks noChangeArrowheads="1"/>
          </p:cNvSpPr>
          <p:nvPr/>
        </p:nvSpPr>
        <p:spPr bwMode="auto">
          <a:xfrm>
            <a:off x="323850" y="246063"/>
            <a:ext cx="811847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43305" indent="-104330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3200" b="1">
                <a:latin typeface="Times New Roman" panose="02020603050405020304" pitchFamily="18" charset="0"/>
                <a:ea typeface="黑体" panose="02010609060101010101" pitchFamily="49" charset="-122"/>
              </a:rPr>
              <a:t>（</a:t>
            </a:r>
            <a:r>
              <a:rPr lang="en-US" altLang="zh-CN" sz="3200" b="1">
                <a:latin typeface="Times New Roman" panose="02020603050405020304" pitchFamily="18" charset="0"/>
                <a:ea typeface="黑体" panose="02010609060101010101" pitchFamily="49" charset="-122"/>
              </a:rPr>
              <a:t>3</a:t>
            </a:r>
            <a:r>
              <a:rPr lang="zh-CN" altLang="en-US" sz="3200" b="1">
                <a:latin typeface="Times New Roman" panose="02020603050405020304" pitchFamily="18" charset="0"/>
                <a:ea typeface="黑体" panose="02010609060101010101" pitchFamily="49" charset="-122"/>
              </a:rPr>
              <a:t>）根据淘气的话，将时间表补充完整。</a:t>
            </a:r>
            <a:endParaRPr lang="zh-CN" altLang="en-US" sz="3200" b="1">
              <a:latin typeface="Times New Roman" panose="02020603050405020304" pitchFamily="18" charset="0"/>
              <a:ea typeface="黑体" panose="02010609060101010101" pitchFamily="49" charset="-122"/>
            </a:endParaRPr>
          </a:p>
        </p:txBody>
      </p:sp>
      <p:pic>
        <p:nvPicPr>
          <p:cNvPr id="20487" name="图片 11" descr="15.png"/>
          <p:cNvPicPr>
            <a:picLocks noChangeAspect="1" noChangeArrowheads="1"/>
          </p:cNvPicPr>
          <p:nvPr/>
        </p:nvPicPr>
        <p:blipFill>
          <a:blip r:embed="rId2" cstate="email"/>
          <a:srcRect/>
          <a:stretch>
            <a:fillRect/>
          </a:stretch>
        </p:blipFill>
        <p:spPr bwMode="auto">
          <a:xfrm>
            <a:off x="241300" y="784225"/>
            <a:ext cx="4065588"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图片 12" descr="16.png"/>
          <p:cNvPicPr>
            <a:picLocks noChangeAspect="1" noChangeArrowheads="1"/>
          </p:cNvPicPr>
          <p:nvPr/>
        </p:nvPicPr>
        <p:blipFill>
          <a:blip r:embed="rId3" cstate="email"/>
          <a:srcRect/>
          <a:stretch>
            <a:fillRect/>
          </a:stretch>
        </p:blipFill>
        <p:spPr bwMode="auto">
          <a:xfrm>
            <a:off x="5492750" y="804863"/>
            <a:ext cx="3302000" cy="229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4"/>
          <p:cNvSpPr txBox="1">
            <a:spLocks noChangeArrowheads="1"/>
          </p:cNvSpPr>
          <p:nvPr/>
        </p:nvSpPr>
        <p:spPr bwMode="auto">
          <a:xfrm>
            <a:off x="438150" y="411510"/>
            <a:ext cx="8180388"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1800" indent="-4318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en-US" altLang="zh-CN" sz="3200" b="1" dirty="0">
                <a:latin typeface="Times New Roman" panose="02020603050405020304" pitchFamily="18" charset="0"/>
                <a:ea typeface="黑体" panose="02010609060101010101" pitchFamily="49" charset="-122"/>
              </a:rPr>
              <a:t>2. </a:t>
            </a:r>
            <a:r>
              <a:rPr lang="zh-CN" altLang="en-US" sz="3200" b="1" dirty="0">
                <a:latin typeface="Times New Roman" panose="02020603050405020304" pitchFamily="18" charset="0"/>
                <a:ea typeface="黑体" panose="02010609060101010101" pitchFamily="49" charset="-122"/>
              </a:rPr>
              <a:t>星期六的时间你是怎么安排的？请你制作一个时间表。</a:t>
            </a:r>
            <a:endParaRPr lang="zh-CN" altLang="en-US" sz="3200" b="1" dirty="0">
              <a:latin typeface="Times New Roman" panose="02020603050405020304" pitchFamily="18" charset="0"/>
              <a:ea typeface="黑体" panose="02010609060101010101" pitchFamily="49" charset="-122"/>
            </a:endParaRPr>
          </a:p>
        </p:txBody>
      </p:sp>
      <p:pic>
        <p:nvPicPr>
          <p:cNvPr id="21506" name="Picture 2"/>
          <p:cNvPicPr>
            <a:picLocks noChangeAspect="1" noChangeArrowheads="1"/>
          </p:cNvPicPr>
          <p:nvPr/>
        </p:nvPicPr>
        <p:blipFill>
          <a:blip r:embed="rId1" cstate="email"/>
          <a:srcRect/>
          <a:stretch>
            <a:fillRect/>
          </a:stretch>
        </p:blipFill>
        <p:spPr bwMode="auto">
          <a:xfrm>
            <a:off x="522288" y="1779662"/>
            <a:ext cx="8150225" cy="267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图片 7"/>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1452563" y="808038"/>
            <a:ext cx="10291763" cy="46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0" name="Group 63"/>
          <p:cNvGrpSpPr/>
          <p:nvPr/>
        </p:nvGrpSpPr>
        <p:grpSpPr bwMode="auto">
          <a:xfrm>
            <a:off x="3362325" y="55563"/>
            <a:ext cx="2293938" cy="642937"/>
            <a:chOff x="3940" y="1176"/>
            <a:chExt cx="1786" cy="474"/>
          </a:xfrm>
        </p:grpSpPr>
        <p:sp>
          <p:nvSpPr>
            <p:cNvPr id="4" name="Rectangle 59"/>
            <p:cNvSpPr>
              <a:spLocks noChangeArrowheads="1"/>
            </p:cNvSpPr>
            <p:nvPr/>
          </p:nvSpPr>
          <p:spPr bwMode="auto">
            <a:xfrm>
              <a:off x="3940" y="1201"/>
              <a:ext cx="1724" cy="432"/>
            </a:xfrm>
            <a:prstGeom prst="rect">
              <a:avLst/>
            </a:prstGeom>
            <a:solidFill>
              <a:srgbClr val="FF6600"/>
            </a:solidFill>
            <a:ln w="9525">
              <a:solidFill>
                <a:srgbClr val="FF6600"/>
              </a:solidFill>
              <a:miter lim="800000"/>
            </a:ln>
            <a:effectLst>
              <a:outerShdw dist="35921" dir="2700000" algn="ctr" rotWithShape="0">
                <a:srgbClr val="7D7547"/>
              </a:outerShdw>
            </a:effec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5" name="AutoShape 60"/>
            <p:cNvSpPr>
              <a:spLocks noChangeArrowheads="1"/>
            </p:cNvSpPr>
            <p:nvPr/>
          </p:nvSpPr>
          <p:spPr bwMode="auto">
            <a:xfrm>
              <a:off x="3940" y="1201"/>
              <a:ext cx="318" cy="432"/>
            </a:xfrm>
            <a:prstGeom prst="homePlate">
              <a:avLst>
                <a:gd name="adj" fmla="val 25000"/>
              </a:avLst>
            </a:prstGeom>
            <a:solidFill>
              <a:srgbClr val="CCCC00"/>
            </a:solidFill>
            <a:ln w="9525">
              <a:solidFill>
                <a:srgbClr val="CC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6" name="Rectangle 2"/>
            <p:cNvSpPr>
              <a:spLocks noChangeArrowheads="1"/>
            </p:cNvSpPr>
            <p:nvPr/>
          </p:nvSpPr>
          <p:spPr bwMode="auto">
            <a:xfrm>
              <a:off x="4185" y="1176"/>
              <a:ext cx="1541" cy="474"/>
            </a:xfrm>
            <a:prstGeom prst="rect">
              <a:avLst/>
            </a:prstGeom>
            <a:noFill/>
            <a:ln>
              <a:noFill/>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4400">
                  <a:solidFill>
                    <a:schemeClr val="tx2"/>
                  </a:solidFill>
                  <a:latin typeface="Arial" panose="020B0604020202020204" pitchFamily="34" charset="0"/>
                  <a:ea typeface="宋体" panose="02010600030101010101" pitchFamily="2" charset="-122"/>
                </a:defRPr>
              </a:lvl1pPr>
              <a:lvl2pPr>
                <a:defRPr sz="4400">
                  <a:solidFill>
                    <a:schemeClr val="tx2"/>
                  </a:solidFill>
                  <a:latin typeface="Arial" panose="020B0604020202020204" pitchFamily="34" charset="0"/>
                  <a:ea typeface="宋体" panose="02010600030101010101" pitchFamily="2" charset="-122"/>
                </a:defRPr>
              </a:lvl2pPr>
              <a:lvl3pPr>
                <a:defRPr sz="4400">
                  <a:solidFill>
                    <a:schemeClr val="tx2"/>
                  </a:solidFill>
                  <a:latin typeface="Arial" panose="020B0604020202020204" pitchFamily="34" charset="0"/>
                  <a:ea typeface="宋体" panose="02010600030101010101" pitchFamily="2" charset="-122"/>
                </a:defRPr>
              </a:lvl3pPr>
              <a:lvl4pPr>
                <a:defRPr sz="4400">
                  <a:solidFill>
                    <a:schemeClr val="tx2"/>
                  </a:solidFill>
                  <a:latin typeface="Arial" panose="020B0604020202020204" pitchFamily="34" charset="0"/>
                  <a:ea typeface="宋体" panose="02010600030101010101" pitchFamily="2" charset="-122"/>
                </a:defRPr>
              </a:lvl4pPr>
              <a:lvl5pPr>
                <a:defRPr sz="4400">
                  <a:solidFill>
                    <a:schemeClr val="tx2"/>
                  </a:solidFill>
                  <a:latin typeface="Arial" panose="020B0604020202020204" pitchFamily="34" charset="0"/>
                  <a:ea typeface="宋体" panose="02010600030101010101" pitchFamily="2" charset="-122"/>
                </a:defRPr>
              </a:lvl5pPr>
              <a:lvl6pPr marL="4572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3200" b="1" kern="0" dirty="0">
                  <a:solidFill>
                    <a:srgbClr val="FFFFFF"/>
                  </a:solidFill>
                  <a:ea typeface="黑体" panose="02010609060101010101" pitchFamily="49" charset="-122"/>
                </a:rPr>
                <a:t>课堂小结</a:t>
              </a:r>
              <a:endParaRPr lang="zh-CN" altLang="en-US" sz="3200" b="1" kern="0" dirty="0">
                <a:solidFill>
                  <a:srgbClr val="FFFFFF"/>
                </a:solidFill>
                <a:ea typeface="黑体" panose="02010609060101010101" pitchFamily="49" charset="-122"/>
              </a:endParaRPr>
            </a:p>
          </p:txBody>
        </p:sp>
      </p:grpSp>
      <p:sp>
        <p:nvSpPr>
          <p:cNvPr id="9" name="文本框 8"/>
          <p:cNvSpPr txBox="1">
            <a:spLocks noChangeArrowheads="1"/>
          </p:cNvSpPr>
          <p:nvPr/>
        </p:nvSpPr>
        <p:spPr bwMode="auto">
          <a:xfrm>
            <a:off x="1381125" y="1182688"/>
            <a:ext cx="6462713"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791845" eaLnBrk="0" hangingPunct="0">
              <a:lnSpc>
                <a:spcPct val="110000"/>
              </a:lnSpc>
              <a:defRPr/>
            </a:pPr>
            <a:r>
              <a:rPr lang="zh-CN" altLang="en-US" sz="3200" b="1" dirty="0">
                <a:solidFill>
                  <a:schemeClr val="bg1"/>
                </a:solidFill>
                <a:latin typeface="+mn-lt"/>
                <a:ea typeface="黑体" panose="02010609060101010101" pitchFamily="49" charset="-122"/>
              </a:rPr>
              <a:t>时间表上一节课的时间就是结束的时间减去开始的时间。上一节课结束的时间与下一节课开始的时间中间的时间差就是课间活动的时间。设计时间表要结合实际情况。</a:t>
            </a:r>
            <a:endParaRPr lang="zh-CN" altLang="en-US" sz="3200" b="1" dirty="0">
              <a:solidFill>
                <a:schemeClr val="bg1"/>
              </a:solidFill>
              <a:latin typeface="+mn-lt"/>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75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1487488" y="836613"/>
            <a:ext cx="5618162" cy="3482975"/>
            <a:chOff x="1626375" y="899670"/>
            <a:chExt cx="5619523" cy="3482868"/>
          </a:xfrm>
        </p:grpSpPr>
        <p:pic>
          <p:nvPicPr>
            <p:cNvPr id="24578" name="图片 6" descr="5.png"/>
            <p:cNvPicPr>
              <a:picLocks noChangeAspect="1" noChangeArrowheads="1"/>
            </p:cNvPicPr>
            <p:nvPr/>
          </p:nvPicPr>
          <p:blipFill>
            <a:blip r:embed="rId1" cstate="email"/>
            <a:srcRect/>
            <a:stretch>
              <a:fillRect/>
            </a:stretch>
          </p:blipFill>
          <p:spPr bwMode="auto">
            <a:xfrm>
              <a:off x="5810898" y="2302913"/>
              <a:ext cx="1435000"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思想气泡: 云 3"/>
            <p:cNvSpPr/>
            <p:nvPr/>
          </p:nvSpPr>
          <p:spPr>
            <a:xfrm>
              <a:off x="1626375" y="899670"/>
              <a:ext cx="4449253" cy="2498648"/>
            </a:xfrm>
            <a:prstGeom prst="cloudCallout">
              <a:avLst>
                <a:gd name="adj1" fmla="val 49108"/>
                <a:gd name="adj2" fmla="val 32949"/>
              </a:avLst>
            </a:prstGeom>
            <a:solidFill>
              <a:srgbClr val="FBEFDE"/>
            </a:solidFill>
            <a:ln w="19050">
              <a:solidFill>
                <a:srgbClr val="F6AE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20000"/>
                </a:lnSpc>
                <a:defRPr/>
              </a:pPr>
              <a:r>
                <a:rPr lang="zh-CN" altLang="en-US" sz="3200" b="1" dirty="0">
                  <a:solidFill>
                    <a:schemeClr val="tx1"/>
                  </a:solidFill>
                  <a:latin typeface="+mn-ea"/>
                </a:rPr>
                <a:t>完成练习册本课时的习题</a:t>
              </a:r>
              <a:r>
                <a:rPr lang="en-US" altLang="zh-CN" sz="3200" b="1" dirty="0">
                  <a:solidFill>
                    <a:schemeClr val="tx1"/>
                  </a:solidFill>
                  <a:latin typeface="+mn-ea"/>
                </a:rPr>
                <a:t>.</a:t>
              </a:r>
              <a:endParaRPr lang="en-US" altLang="zh-CN" sz="3200" b="1" dirty="0">
                <a:solidFill>
                  <a:schemeClr val="tx1"/>
                </a:solidFill>
                <a:latin typeface="+mn-ea"/>
              </a:endParaRPr>
            </a:p>
          </p:txBody>
        </p:sp>
      </p:grpSp>
      <p:grpSp>
        <p:nvGrpSpPr>
          <p:cNvPr id="24580" name="Group 63"/>
          <p:cNvGrpSpPr/>
          <p:nvPr/>
        </p:nvGrpSpPr>
        <p:grpSpPr bwMode="auto">
          <a:xfrm>
            <a:off x="3362325" y="55563"/>
            <a:ext cx="2293938" cy="642937"/>
            <a:chOff x="3940" y="1176"/>
            <a:chExt cx="1786" cy="474"/>
          </a:xfrm>
        </p:grpSpPr>
        <p:sp>
          <p:nvSpPr>
            <p:cNvPr id="10" name="Rectangle 59"/>
            <p:cNvSpPr>
              <a:spLocks noChangeArrowheads="1"/>
            </p:cNvSpPr>
            <p:nvPr/>
          </p:nvSpPr>
          <p:spPr bwMode="auto">
            <a:xfrm>
              <a:off x="3940" y="1201"/>
              <a:ext cx="1724" cy="432"/>
            </a:xfrm>
            <a:prstGeom prst="rect">
              <a:avLst/>
            </a:prstGeom>
            <a:solidFill>
              <a:srgbClr val="FF6600"/>
            </a:solidFill>
            <a:ln w="9525">
              <a:solidFill>
                <a:srgbClr val="FF6600"/>
              </a:solidFill>
              <a:miter lim="800000"/>
            </a:ln>
            <a:effectLst>
              <a:outerShdw dist="35921" dir="2700000" algn="ctr" rotWithShape="0">
                <a:srgbClr val="7D7547"/>
              </a:outerShdw>
            </a:effec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1" name="AutoShape 60"/>
            <p:cNvSpPr>
              <a:spLocks noChangeArrowheads="1"/>
            </p:cNvSpPr>
            <p:nvPr/>
          </p:nvSpPr>
          <p:spPr bwMode="auto">
            <a:xfrm>
              <a:off x="3940" y="1201"/>
              <a:ext cx="318" cy="432"/>
            </a:xfrm>
            <a:prstGeom prst="homePlate">
              <a:avLst>
                <a:gd name="adj" fmla="val 25000"/>
              </a:avLst>
            </a:prstGeom>
            <a:solidFill>
              <a:srgbClr val="CCCC00"/>
            </a:solidFill>
            <a:ln w="9525">
              <a:solidFill>
                <a:srgbClr val="CC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2" name="Rectangle 2"/>
            <p:cNvSpPr>
              <a:spLocks noChangeArrowheads="1"/>
            </p:cNvSpPr>
            <p:nvPr/>
          </p:nvSpPr>
          <p:spPr bwMode="auto">
            <a:xfrm>
              <a:off x="4185" y="1176"/>
              <a:ext cx="1541" cy="474"/>
            </a:xfrm>
            <a:prstGeom prst="rect">
              <a:avLst/>
            </a:prstGeom>
            <a:noFill/>
            <a:ln>
              <a:noFill/>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4400">
                  <a:solidFill>
                    <a:schemeClr val="tx2"/>
                  </a:solidFill>
                  <a:latin typeface="Arial" panose="020B0604020202020204" pitchFamily="34" charset="0"/>
                  <a:ea typeface="宋体" panose="02010600030101010101" pitchFamily="2" charset="-122"/>
                </a:defRPr>
              </a:lvl1pPr>
              <a:lvl2pPr>
                <a:defRPr sz="4400">
                  <a:solidFill>
                    <a:schemeClr val="tx2"/>
                  </a:solidFill>
                  <a:latin typeface="Arial" panose="020B0604020202020204" pitchFamily="34" charset="0"/>
                  <a:ea typeface="宋体" panose="02010600030101010101" pitchFamily="2" charset="-122"/>
                </a:defRPr>
              </a:lvl2pPr>
              <a:lvl3pPr>
                <a:defRPr sz="4400">
                  <a:solidFill>
                    <a:schemeClr val="tx2"/>
                  </a:solidFill>
                  <a:latin typeface="Arial" panose="020B0604020202020204" pitchFamily="34" charset="0"/>
                  <a:ea typeface="宋体" panose="02010600030101010101" pitchFamily="2" charset="-122"/>
                </a:defRPr>
              </a:lvl3pPr>
              <a:lvl4pPr>
                <a:defRPr sz="4400">
                  <a:solidFill>
                    <a:schemeClr val="tx2"/>
                  </a:solidFill>
                  <a:latin typeface="Arial" panose="020B0604020202020204" pitchFamily="34" charset="0"/>
                  <a:ea typeface="宋体" panose="02010600030101010101" pitchFamily="2" charset="-122"/>
                </a:defRPr>
              </a:lvl4pPr>
              <a:lvl5pPr>
                <a:defRPr sz="4400">
                  <a:solidFill>
                    <a:schemeClr val="tx2"/>
                  </a:solidFill>
                  <a:latin typeface="Arial" panose="020B0604020202020204" pitchFamily="34" charset="0"/>
                  <a:ea typeface="宋体" panose="02010600030101010101" pitchFamily="2" charset="-122"/>
                </a:defRPr>
              </a:lvl5pPr>
              <a:lvl6pPr marL="4572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3200" b="1" kern="0" dirty="0">
                  <a:solidFill>
                    <a:srgbClr val="FFFFFF"/>
                  </a:solidFill>
                  <a:ea typeface="黑体" panose="02010609060101010101" pitchFamily="49" charset="-122"/>
                </a:rPr>
                <a:t>课后作业</a:t>
              </a:r>
              <a:endParaRPr lang="zh-CN" altLang="en-US" sz="3200" b="1" kern="0" dirty="0">
                <a:solidFill>
                  <a:srgbClr val="FFFFFF"/>
                </a:solidFill>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Group 63"/>
          <p:cNvGrpSpPr/>
          <p:nvPr/>
        </p:nvGrpSpPr>
        <p:grpSpPr bwMode="auto">
          <a:xfrm>
            <a:off x="3362325" y="55563"/>
            <a:ext cx="2293938" cy="642937"/>
            <a:chOff x="3940" y="1176"/>
            <a:chExt cx="1786" cy="474"/>
          </a:xfrm>
        </p:grpSpPr>
        <p:sp>
          <p:nvSpPr>
            <p:cNvPr id="11" name="Rectangle 59"/>
            <p:cNvSpPr>
              <a:spLocks noChangeArrowheads="1"/>
            </p:cNvSpPr>
            <p:nvPr/>
          </p:nvSpPr>
          <p:spPr bwMode="auto">
            <a:xfrm>
              <a:off x="3940" y="1201"/>
              <a:ext cx="1724" cy="432"/>
            </a:xfrm>
            <a:prstGeom prst="rect">
              <a:avLst/>
            </a:prstGeom>
            <a:solidFill>
              <a:srgbClr val="FF6600"/>
            </a:solidFill>
            <a:ln w="9525">
              <a:solidFill>
                <a:srgbClr val="FF6600"/>
              </a:solidFill>
              <a:miter lim="800000"/>
            </a:ln>
            <a:effectLst>
              <a:outerShdw dist="35921" dir="2700000" algn="ctr" rotWithShape="0">
                <a:srgbClr val="7D7547"/>
              </a:outerShdw>
            </a:effec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2" name="AutoShape 60"/>
            <p:cNvSpPr>
              <a:spLocks noChangeArrowheads="1"/>
            </p:cNvSpPr>
            <p:nvPr/>
          </p:nvSpPr>
          <p:spPr bwMode="auto">
            <a:xfrm>
              <a:off x="3940" y="1201"/>
              <a:ext cx="318" cy="432"/>
            </a:xfrm>
            <a:prstGeom prst="homePlate">
              <a:avLst>
                <a:gd name="adj" fmla="val 25000"/>
              </a:avLst>
            </a:prstGeom>
            <a:solidFill>
              <a:srgbClr val="CCCC00"/>
            </a:solidFill>
            <a:ln w="9525">
              <a:solidFill>
                <a:srgbClr val="CC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13" name="Rectangle 2"/>
            <p:cNvSpPr>
              <a:spLocks noChangeArrowheads="1"/>
            </p:cNvSpPr>
            <p:nvPr/>
          </p:nvSpPr>
          <p:spPr bwMode="auto">
            <a:xfrm>
              <a:off x="4185" y="1176"/>
              <a:ext cx="1541" cy="474"/>
            </a:xfrm>
            <a:prstGeom prst="rect">
              <a:avLst/>
            </a:prstGeom>
            <a:noFill/>
            <a:ln>
              <a:noFill/>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4400">
                  <a:solidFill>
                    <a:schemeClr val="tx2"/>
                  </a:solidFill>
                  <a:latin typeface="Arial" panose="020B0604020202020204" pitchFamily="34" charset="0"/>
                  <a:ea typeface="宋体" panose="02010600030101010101" pitchFamily="2" charset="-122"/>
                </a:defRPr>
              </a:lvl1pPr>
              <a:lvl2pPr>
                <a:defRPr sz="4400">
                  <a:solidFill>
                    <a:schemeClr val="tx2"/>
                  </a:solidFill>
                  <a:latin typeface="Arial" panose="020B0604020202020204" pitchFamily="34" charset="0"/>
                  <a:ea typeface="宋体" panose="02010600030101010101" pitchFamily="2" charset="-122"/>
                </a:defRPr>
              </a:lvl2pPr>
              <a:lvl3pPr>
                <a:defRPr sz="4400">
                  <a:solidFill>
                    <a:schemeClr val="tx2"/>
                  </a:solidFill>
                  <a:latin typeface="Arial" panose="020B0604020202020204" pitchFamily="34" charset="0"/>
                  <a:ea typeface="宋体" panose="02010600030101010101" pitchFamily="2" charset="-122"/>
                </a:defRPr>
              </a:lvl3pPr>
              <a:lvl4pPr>
                <a:defRPr sz="4400">
                  <a:solidFill>
                    <a:schemeClr val="tx2"/>
                  </a:solidFill>
                  <a:latin typeface="Arial" panose="020B0604020202020204" pitchFamily="34" charset="0"/>
                  <a:ea typeface="宋体" panose="02010600030101010101" pitchFamily="2" charset="-122"/>
                </a:defRPr>
              </a:lvl4pPr>
              <a:lvl5pPr>
                <a:defRPr sz="4400">
                  <a:solidFill>
                    <a:schemeClr val="tx2"/>
                  </a:solidFill>
                  <a:latin typeface="Arial" panose="020B0604020202020204" pitchFamily="34" charset="0"/>
                  <a:ea typeface="宋体" panose="02010600030101010101" pitchFamily="2" charset="-122"/>
                </a:defRPr>
              </a:lvl5pPr>
              <a:lvl6pPr marL="4572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3200" b="1" kern="0" dirty="0">
                  <a:solidFill>
                    <a:srgbClr val="FFFFFF"/>
                  </a:solidFill>
                  <a:ea typeface="黑体" panose="02010609060101010101" pitchFamily="49" charset="-122"/>
                </a:rPr>
                <a:t>新课导入</a:t>
              </a:r>
              <a:endParaRPr lang="zh-CN" altLang="en-US" sz="3200" b="1" kern="0" dirty="0">
                <a:solidFill>
                  <a:srgbClr val="FFFFFF"/>
                </a:solidFill>
                <a:ea typeface="黑体" panose="02010609060101010101" pitchFamily="49" charset="-122"/>
              </a:endParaRPr>
            </a:p>
          </p:txBody>
        </p:sp>
      </p:grpSp>
      <p:pic>
        <p:nvPicPr>
          <p:cNvPr id="8" name="Picture 28"/>
          <p:cNvPicPr>
            <a:picLocks noChangeAspect="1" noChangeArrowheads="1"/>
          </p:cNvPicPr>
          <p:nvPr/>
        </p:nvPicPr>
        <p:blipFill>
          <a:blip r:embed="rId1" cstate="email"/>
          <a:srcRect/>
          <a:stretch>
            <a:fillRect/>
          </a:stretch>
        </p:blipFill>
        <p:spPr bwMode="auto">
          <a:xfrm>
            <a:off x="730250" y="754063"/>
            <a:ext cx="3632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8"/>
          <p:cNvPicPr>
            <a:picLocks noChangeAspect="1" noChangeArrowheads="1"/>
          </p:cNvPicPr>
          <p:nvPr/>
        </p:nvPicPr>
        <p:blipFill>
          <a:blip r:embed="rId2" cstate="email"/>
          <a:srcRect/>
          <a:stretch>
            <a:fillRect/>
          </a:stretch>
        </p:blipFill>
        <p:spPr bwMode="auto">
          <a:xfrm>
            <a:off x="4362450" y="754063"/>
            <a:ext cx="3846513"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100000">
                                          <p:val>
                                            <p:strVal val="#ppt_x"/>
                                          </p:val>
                                        </p:tav>
                                      </p:tavLst>
                                    </p:anim>
                                    <p:anim calcmode="lin" valueType="num">
                                      <p:cBhvr>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9" name="Group 63"/>
          <p:cNvGrpSpPr/>
          <p:nvPr/>
        </p:nvGrpSpPr>
        <p:grpSpPr bwMode="auto">
          <a:xfrm>
            <a:off x="3362325" y="55563"/>
            <a:ext cx="2293938" cy="642937"/>
            <a:chOff x="3940" y="1176"/>
            <a:chExt cx="1786" cy="474"/>
          </a:xfrm>
        </p:grpSpPr>
        <p:sp>
          <p:nvSpPr>
            <p:cNvPr id="3" name="Rectangle 59"/>
            <p:cNvSpPr>
              <a:spLocks noChangeArrowheads="1"/>
            </p:cNvSpPr>
            <p:nvPr/>
          </p:nvSpPr>
          <p:spPr bwMode="auto">
            <a:xfrm>
              <a:off x="3940" y="1201"/>
              <a:ext cx="1724" cy="432"/>
            </a:xfrm>
            <a:prstGeom prst="rect">
              <a:avLst/>
            </a:prstGeom>
            <a:solidFill>
              <a:srgbClr val="FF6600"/>
            </a:solidFill>
            <a:ln w="9525">
              <a:solidFill>
                <a:srgbClr val="FF6600"/>
              </a:solidFill>
              <a:miter lim="800000"/>
            </a:ln>
            <a:effectLst>
              <a:outerShdw dist="35921" dir="2700000" algn="ctr" rotWithShape="0">
                <a:srgbClr val="7D7547"/>
              </a:outerShdw>
            </a:effec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4" name="AutoShape 60"/>
            <p:cNvSpPr>
              <a:spLocks noChangeArrowheads="1"/>
            </p:cNvSpPr>
            <p:nvPr/>
          </p:nvSpPr>
          <p:spPr bwMode="auto">
            <a:xfrm>
              <a:off x="3940" y="1201"/>
              <a:ext cx="318" cy="432"/>
            </a:xfrm>
            <a:prstGeom prst="homePlate">
              <a:avLst>
                <a:gd name="adj" fmla="val 25000"/>
              </a:avLst>
            </a:prstGeom>
            <a:solidFill>
              <a:srgbClr val="CCCC00"/>
            </a:solidFill>
            <a:ln w="9525">
              <a:solidFill>
                <a:srgbClr val="CC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auto">
                <a:spcBef>
                  <a:spcPts val="0"/>
                </a:spcBef>
                <a:spcAft>
                  <a:spcPts val="0"/>
                </a:spcAft>
                <a:defRPr/>
              </a:pPr>
              <a:endParaRPr lang="zh-CN" altLang="en-US" sz="1400" kern="0" dirty="0">
                <a:solidFill>
                  <a:srgbClr val="000000"/>
                </a:solidFill>
                <a:latin typeface="Arial" panose="020B0604020202020204" pitchFamily="34" charset="0"/>
                <a:ea typeface="黑体" panose="02010609060101010101" pitchFamily="49" charset="-122"/>
              </a:endParaRPr>
            </a:p>
          </p:txBody>
        </p:sp>
        <p:sp>
          <p:nvSpPr>
            <p:cNvPr id="5" name="Rectangle 2"/>
            <p:cNvSpPr>
              <a:spLocks noChangeArrowheads="1"/>
            </p:cNvSpPr>
            <p:nvPr/>
          </p:nvSpPr>
          <p:spPr bwMode="auto">
            <a:xfrm>
              <a:off x="4185" y="1176"/>
              <a:ext cx="1541" cy="474"/>
            </a:xfrm>
            <a:prstGeom prst="rect">
              <a:avLst/>
            </a:prstGeom>
            <a:noFill/>
            <a:ln>
              <a:noFill/>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4400">
                  <a:solidFill>
                    <a:schemeClr val="tx2"/>
                  </a:solidFill>
                  <a:latin typeface="Arial" panose="020B0604020202020204" pitchFamily="34" charset="0"/>
                  <a:ea typeface="宋体" panose="02010600030101010101" pitchFamily="2" charset="-122"/>
                </a:defRPr>
              </a:lvl1pPr>
              <a:lvl2pPr>
                <a:defRPr sz="4400">
                  <a:solidFill>
                    <a:schemeClr val="tx2"/>
                  </a:solidFill>
                  <a:latin typeface="Arial" panose="020B0604020202020204" pitchFamily="34" charset="0"/>
                  <a:ea typeface="宋体" panose="02010600030101010101" pitchFamily="2" charset="-122"/>
                </a:defRPr>
              </a:lvl2pPr>
              <a:lvl3pPr>
                <a:defRPr sz="4400">
                  <a:solidFill>
                    <a:schemeClr val="tx2"/>
                  </a:solidFill>
                  <a:latin typeface="Arial" panose="020B0604020202020204" pitchFamily="34" charset="0"/>
                  <a:ea typeface="宋体" panose="02010600030101010101" pitchFamily="2" charset="-122"/>
                </a:defRPr>
              </a:lvl3pPr>
              <a:lvl4pPr>
                <a:defRPr sz="4400">
                  <a:solidFill>
                    <a:schemeClr val="tx2"/>
                  </a:solidFill>
                  <a:latin typeface="Arial" panose="020B0604020202020204" pitchFamily="34" charset="0"/>
                  <a:ea typeface="宋体" panose="02010600030101010101" pitchFamily="2" charset="-122"/>
                </a:defRPr>
              </a:lvl4pPr>
              <a:lvl5pPr>
                <a:defRPr sz="4400">
                  <a:solidFill>
                    <a:schemeClr val="tx2"/>
                  </a:solidFill>
                  <a:latin typeface="Arial" panose="020B0604020202020204" pitchFamily="34" charset="0"/>
                  <a:ea typeface="宋体" panose="02010600030101010101" pitchFamily="2" charset="-122"/>
                </a:defRPr>
              </a:lvl5pPr>
              <a:lvl6pPr marL="4572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3200" b="1" kern="0" dirty="0">
                  <a:solidFill>
                    <a:srgbClr val="FFFFFF"/>
                  </a:solidFill>
                  <a:ea typeface="黑体" panose="02010609060101010101" pitchFamily="49" charset="-122"/>
                </a:rPr>
                <a:t>推进新课</a:t>
              </a:r>
              <a:endParaRPr lang="zh-CN" altLang="en-US" sz="3200" b="1" kern="0" dirty="0">
                <a:solidFill>
                  <a:srgbClr val="FFFFFF"/>
                </a:solidFill>
                <a:ea typeface="黑体" panose="02010609060101010101" pitchFamily="49" charset="-122"/>
              </a:endParaRPr>
            </a:p>
          </p:txBody>
        </p:sp>
      </p:grpSp>
      <p:pic>
        <p:nvPicPr>
          <p:cNvPr id="7173" name="Picture 28"/>
          <p:cNvPicPr>
            <a:picLocks noChangeAspect="1" noChangeArrowheads="1"/>
          </p:cNvPicPr>
          <p:nvPr/>
        </p:nvPicPr>
        <p:blipFill>
          <a:blip r:embed="rId1" cstate="email"/>
          <a:srcRect/>
          <a:stretch>
            <a:fillRect/>
          </a:stretch>
        </p:blipFill>
        <p:spPr bwMode="auto">
          <a:xfrm>
            <a:off x="730250" y="754063"/>
            <a:ext cx="7478713"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bwMode="auto">
          <a:xfrm>
            <a:off x="1428750" y="3246438"/>
            <a:ext cx="4683125" cy="1547812"/>
            <a:chOff x="-2591255" y="1898438"/>
            <a:chExt cx="3275996" cy="1548679"/>
          </a:xfrm>
        </p:grpSpPr>
        <p:sp>
          <p:nvSpPr>
            <p:cNvPr id="16" name="思想气泡: 云 15"/>
            <p:cNvSpPr/>
            <p:nvPr/>
          </p:nvSpPr>
          <p:spPr>
            <a:xfrm>
              <a:off x="-2591255" y="1898438"/>
              <a:ext cx="3275996" cy="1548679"/>
            </a:xfrm>
            <a:prstGeom prst="cloudCallout">
              <a:avLst>
                <a:gd name="adj1" fmla="val -32037"/>
                <a:gd name="adj2" fmla="val 68266"/>
              </a:avLst>
            </a:prstGeom>
            <a:solidFill>
              <a:srgbClr val="FBEFDE"/>
            </a:solidFill>
            <a:ln w="19050">
              <a:solidFill>
                <a:srgbClr val="FFA80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sp>
          <p:nvSpPr>
            <p:cNvPr id="17" name="矩形 16"/>
            <p:cNvSpPr/>
            <p:nvPr/>
          </p:nvSpPr>
          <p:spPr bwMode="auto">
            <a:xfrm flipH="1">
              <a:off x="-2179257" y="2073161"/>
              <a:ext cx="2704084" cy="1076928"/>
            </a:xfrm>
            <a:prstGeom prst="rect">
              <a:avLst/>
            </a:prstGeom>
          </p:spPr>
          <p:txBody>
            <a:bodyPr>
              <a:spAutoFit/>
            </a:bodyPr>
            <a:lstStyle/>
            <a:p>
              <a:pPr eaLnBrk="0" hangingPunct="0">
                <a:defRPr/>
              </a:pPr>
              <a:r>
                <a:rPr lang="zh-CN" altLang="en-US" sz="3200" b="1" dirty="0">
                  <a:latin typeface="+mn-lt"/>
                  <a:ea typeface="+mn-ea"/>
                </a:rPr>
                <a:t>新疆的日出时间比 北京晚大约 </a:t>
              </a:r>
              <a:r>
                <a:rPr lang="en-US" altLang="zh-CN" sz="3200" b="1" dirty="0">
                  <a:latin typeface="+mn-lt"/>
                  <a:ea typeface="+mn-ea"/>
                </a:rPr>
                <a:t>2 </a:t>
              </a:r>
              <a:r>
                <a:rPr lang="zh-CN" altLang="en-US" sz="3200" b="1" dirty="0">
                  <a:latin typeface="+mn-lt"/>
                  <a:ea typeface="+mn-ea"/>
                </a:rPr>
                <a:t>小时。</a:t>
              </a:r>
              <a:endParaRPr lang="zh-CN" altLang="en-US" sz="3200" b="1" dirty="0">
                <a:latin typeface="+mn-lt"/>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3"/>
          <p:cNvPicPr>
            <a:picLocks noChangeAspect="1" noChangeArrowheads="1"/>
          </p:cNvPicPr>
          <p:nvPr/>
        </p:nvPicPr>
        <p:blipFill>
          <a:blip r:embed="rId1" cstate="email"/>
          <a:srcRect/>
          <a:stretch>
            <a:fillRect/>
          </a:stretch>
        </p:blipFill>
        <p:spPr bwMode="auto">
          <a:xfrm>
            <a:off x="227013" y="549275"/>
            <a:ext cx="4308475"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4"/>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4646613" y="563563"/>
            <a:ext cx="4319587" cy="335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组合 16"/>
          <p:cNvGrpSpPr/>
          <p:nvPr/>
        </p:nvGrpSpPr>
        <p:grpSpPr bwMode="auto">
          <a:xfrm>
            <a:off x="646113" y="4024313"/>
            <a:ext cx="4752975" cy="631825"/>
            <a:chOff x="529930" y="3440119"/>
            <a:chExt cx="4756274" cy="638653"/>
          </a:xfrm>
        </p:grpSpPr>
        <p:sp>
          <p:nvSpPr>
            <p:cNvPr id="8196" name="文本框 10"/>
            <p:cNvSpPr txBox="1">
              <a:spLocks noChangeArrowheads="1"/>
            </p:cNvSpPr>
            <p:nvPr/>
          </p:nvSpPr>
          <p:spPr bwMode="auto">
            <a:xfrm>
              <a:off x="968384" y="3440119"/>
              <a:ext cx="4317820" cy="638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3200" b="1">
                  <a:latin typeface="Times New Roman" panose="02020603050405020304" pitchFamily="18" charset="0"/>
                  <a:ea typeface="黑体" panose="02010609060101010101" pitchFamily="49" charset="-122"/>
                </a:rPr>
                <a:t>看一看，说一说。</a:t>
              </a:r>
              <a:endParaRPr lang="zh-CN" altLang="en-US" sz="3200" b="1">
                <a:latin typeface="Times New Roman" panose="02020603050405020304" pitchFamily="18" charset="0"/>
                <a:ea typeface="黑体" panose="02010609060101010101" pitchFamily="49" charset="-122"/>
              </a:endParaRPr>
            </a:p>
          </p:txBody>
        </p:sp>
        <p:sp>
          <p:nvSpPr>
            <p:cNvPr id="12" name="椭圆 11"/>
            <p:cNvSpPr/>
            <p:nvPr/>
          </p:nvSpPr>
          <p:spPr>
            <a:xfrm>
              <a:off x="529930" y="3528375"/>
              <a:ext cx="409859" cy="407583"/>
            </a:xfrm>
            <a:prstGeom prst="ellipse">
              <a:avLst/>
            </a:prstGeom>
            <a:gradFill flip="none" rotWithShape="1">
              <a:gsLst>
                <a:gs pos="46000">
                  <a:srgbClr val="51C681"/>
                </a:gs>
                <a:gs pos="14000">
                  <a:schemeClr val="accent3">
                    <a:lumMod val="20000"/>
                    <a:lumOff val="80000"/>
                  </a:schemeClr>
                </a:gs>
                <a:gs pos="0">
                  <a:schemeClr val="accent1">
                    <a:lumMod val="5000"/>
                    <a:lumOff val="95000"/>
                  </a:schemeClr>
                </a:gs>
                <a:gs pos="73000">
                  <a:srgbClr val="00B050"/>
                </a:gs>
                <a:gs pos="100000">
                  <a:srgbClr val="00B050"/>
                </a:gs>
              </a:gsLst>
              <a:lin ang="5400000" scaled="1"/>
              <a:tileRect/>
            </a:gradFill>
            <a:ln w="158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3"/>
          <p:cNvPicPr>
            <a:picLocks noChangeAspect="1" noChangeArrowheads="1"/>
          </p:cNvPicPr>
          <p:nvPr/>
        </p:nvPicPr>
        <p:blipFill>
          <a:blip r:embed="rId1" cstate="email"/>
          <a:srcRect/>
          <a:stretch>
            <a:fillRect/>
          </a:stretch>
        </p:blipFill>
        <p:spPr bwMode="auto">
          <a:xfrm>
            <a:off x="1308100" y="57150"/>
            <a:ext cx="3024188"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Picture 4"/>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4794250" y="73025"/>
            <a:ext cx="3032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组合 2"/>
          <p:cNvGrpSpPr/>
          <p:nvPr/>
        </p:nvGrpSpPr>
        <p:grpSpPr bwMode="auto">
          <a:xfrm flipH="1">
            <a:off x="1279525" y="2460625"/>
            <a:ext cx="4757738" cy="2195513"/>
            <a:chOff x="1879596" y="3244243"/>
            <a:chExt cx="5112738" cy="2197569"/>
          </a:xfrm>
        </p:grpSpPr>
        <p:pic>
          <p:nvPicPr>
            <p:cNvPr id="9220" name="图片 41"/>
            <p:cNvPicPr>
              <a:picLocks noChangeAspect="1" noChangeArrowheads="1"/>
            </p:cNvPicPr>
            <p:nvPr/>
          </p:nvPicPr>
          <p:blipFill>
            <a:blip r:embed="rId3" cstate="email"/>
            <a:srcRect/>
            <a:stretch>
              <a:fillRect/>
            </a:stretch>
          </p:blipFill>
          <p:spPr bwMode="auto">
            <a:xfrm flipH="1">
              <a:off x="1879596" y="3244243"/>
              <a:ext cx="5112738" cy="2197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20"/>
            <p:cNvSpPr/>
            <p:nvPr/>
          </p:nvSpPr>
          <p:spPr bwMode="auto">
            <a:xfrm>
              <a:off x="2087722" y="3461935"/>
              <a:ext cx="4010693" cy="1716106"/>
            </a:xfrm>
            <a:prstGeom prst="rect">
              <a:avLst/>
            </a:prstGeom>
          </p:spPr>
          <p:txBody>
            <a:bodyPr>
              <a:spAutoFit/>
            </a:bodyPr>
            <a:lstStyle/>
            <a:p>
              <a:pPr eaLnBrk="0" hangingPunct="0">
                <a:lnSpc>
                  <a:spcPct val="110000"/>
                </a:lnSpc>
                <a:defRPr/>
              </a:pPr>
              <a:r>
                <a:rPr lang="zh-CN" altLang="en-US" sz="3200" b="1" dirty="0">
                  <a:latin typeface="+mn-lt"/>
                  <a:ea typeface="+mn-ea"/>
                </a:rPr>
                <a:t>上午 </a:t>
              </a:r>
              <a:r>
                <a:rPr lang="en-US" altLang="zh-CN" sz="3200" b="1" dirty="0">
                  <a:latin typeface="+mn-lt"/>
                  <a:ea typeface="+mn-ea"/>
                </a:rPr>
                <a:t>8</a:t>
              </a:r>
              <a:r>
                <a:rPr lang="zh-CN" altLang="en-US" sz="3200" b="1" dirty="0">
                  <a:latin typeface="+mn-lt"/>
                  <a:ea typeface="+mn-ea"/>
                </a:rPr>
                <a:t> 时小兰正在上课，而新疆的古丽刚刚起床</a:t>
              </a:r>
              <a:r>
                <a:rPr lang="en-US" altLang="zh-CN" sz="3200" dirty="0">
                  <a:latin typeface="宋体" panose="02010600030101010101" pitchFamily="2" charset="-122"/>
                </a:rPr>
                <a:t>……</a:t>
              </a:r>
              <a:endParaRPr lang="zh-CN" altLang="en-US" sz="3200" dirty="0">
                <a:latin typeface="宋体" panose="02010600030101010101" pitchFamily="2" charset="-122"/>
              </a:endParaRPr>
            </a:p>
          </p:txBody>
        </p:sp>
      </p:grpSp>
      <p:pic>
        <p:nvPicPr>
          <p:cNvPr id="9222" name="图片 34" descr="4.png"/>
          <p:cNvPicPr>
            <a:picLocks noChangeAspect="1" noChangeArrowheads="1"/>
          </p:cNvPicPr>
          <p:nvPr/>
        </p:nvPicPr>
        <p:blipFill>
          <a:blip r:embed="rId4"/>
          <a:srcRect/>
          <a:stretch>
            <a:fillRect/>
          </a:stretch>
        </p:blipFill>
        <p:spPr bwMode="auto">
          <a:xfrm>
            <a:off x="212725" y="2778125"/>
            <a:ext cx="13303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图片 31" descr="1.png"/>
          <p:cNvPicPr>
            <a:picLocks noChangeAspect="1" noChangeArrowheads="1"/>
          </p:cNvPicPr>
          <p:nvPr/>
        </p:nvPicPr>
        <p:blipFill>
          <a:blip r:embed="rId5"/>
          <a:srcRect/>
          <a:stretch>
            <a:fillRect/>
          </a:stretch>
        </p:blipFill>
        <p:spPr bwMode="auto">
          <a:xfrm>
            <a:off x="7651750" y="2738438"/>
            <a:ext cx="1389063"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3"/>
          <p:cNvPicPr>
            <a:picLocks noChangeAspect="1" noChangeArrowheads="1"/>
          </p:cNvPicPr>
          <p:nvPr/>
        </p:nvPicPr>
        <p:blipFill>
          <a:blip r:embed="rId1" cstate="email"/>
          <a:srcRect/>
          <a:stretch>
            <a:fillRect/>
          </a:stretch>
        </p:blipFill>
        <p:spPr bwMode="auto">
          <a:xfrm>
            <a:off x="1308100" y="57150"/>
            <a:ext cx="3024188"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 name="Picture 4"/>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4794250" y="73025"/>
            <a:ext cx="3032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34" descr="4.png"/>
          <p:cNvPicPr>
            <a:picLocks noChangeAspect="1" noChangeArrowheads="1"/>
          </p:cNvPicPr>
          <p:nvPr/>
        </p:nvPicPr>
        <p:blipFill>
          <a:blip r:embed="rId3"/>
          <a:srcRect/>
          <a:stretch>
            <a:fillRect/>
          </a:stretch>
        </p:blipFill>
        <p:spPr bwMode="auto">
          <a:xfrm>
            <a:off x="212725" y="2778125"/>
            <a:ext cx="13303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图片 31" descr="1.png"/>
          <p:cNvPicPr>
            <a:picLocks noChangeAspect="1" noChangeArrowheads="1"/>
          </p:cNvPicPr>
          <p:nvPr/>
        </p:nvPicPr>
        <p:blipFill>
          <a:blip r:embed="rId4"/>
          <a:srcRect/>
          <a:stretch>
            <a:fillRect/>
          </a:stretch>
        </p:blipFill>
        <p:spPr bwMode="auto">
          <a:xfrm>
            <a:off x="7651750" y="2738438"/>
            <a:ext cx="1389063"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2"/>
          <p:cNvGrpSpPr/>
          <p:nvPr/>
        </p:nvGrpSpPr>
        <p:grpSpPr bwMode="auto">
          <a:xfrm flipH="1">
            <a:off x="2865438" y="2444750"/>
            <a:ext cx="4876800" cy="2228850"/>
            <a:chOff x="1452085" y="3232477"/>
            <a:chExt cx="5240245" cy="2230287"/>
          </a:xfrm>
        </p:grpSpPr>
        <p:pic>
          <p:nvPicPr>
            <p:cNvPr id="10246" name="图片 41"/>
            <p:cNvPicPr>
              <a:picLocks noChangeAspect="1" noChangeArrowheads="1"/>
            </p:cNvPicPr>
            <p:nvPr/>
          </p:nvPicPr>
          <p:blipFill>
            <a:blip r:embed="rId5" cstate="email"/>
            <a:srcRect/>
            <a:stretch>
              <a:fillRect/>
            </a:stretch>
          </p:blipFill>
          <p:spPr bwMode="auto">
            <a:xfrm>
              <a:off x="1452085" y="3232477"/>
              <a:ext cx="5240245" cy="22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p:nvPr/>
          </p:nvSpPr>
          <p:spPr bwMode="auto">
            <a:xfrm>
              <a:off x="2170231" y="3480287"/>
              <a:ext cx="4010356" cy="1715605"/>
            </a:xfrm>
            <a:prstGeom prst="rect">
              <a:avLst/>
            </a:prstGeom>
          </p:spPr>
          <p:txBody>
            <a:bodyPr>
              <a:spAutoFit/>
            </a:bodyPr>
            <a:lstStyle/>
            <a:p>
              <a:pPr eaLnBrk="0" hangingPunct="0">
                <a:lnSpc>
                  <a:spcPct val="110000"/>
                </a:lnSpc>
                <a:defRPr/>
              </a:pPr>
              <a:r>
                <a:rPr lang="zh-CN" altLang="en-US" sz="3200" b="1" dirty="0">
                  <a:latin typeface="+mn-lt"/>
                  <a:ea typeface="+mn-ea"/>
                </a:rPr>
                <a:t>古丽上午 </a:t>
              </a:r>
              <a:r>
                <a:rPr lang="en-US" altLang="zh-CN" sz="3200" b="1" dirty="0">
                  <a:latin typeface="+mn-lt"/>
                  <a:ea typeface="+mn-ea"/>
                </a:rPr>
                <a:t>10</a:t>
              </a:r>
              <a:r>
                <a:rPr lang="zh-CN" altLang="en-US" sz="3200" b="1" dirty="0">
                  <a:latin typeface="+mn-lt"/>
                  <a:ea typeface="+mn-ea"/>
                </a:rPr>
                <a:t> 时才开始上第一节课，每节课也是 </a:t>
              </a:r>
              <a:r>
                <a:rPr lang="en-US" altLang="zh-CN" sz="3200" b="1" dirty="0">
                  <a:latin typeface="+mn-lt"/>
                  <a:ea typeface="+mn-ea"/>
                </a:rPr>
                <a:t>40 </a:t>
              </a:r>
              <a:r>
                <a:rPr lang="zh-CN" altLang="en-US" sz="3200" b="1" dirty="0">
                  <a:latin typeface="+mn-lt"/>
                  <a:ea typeface="+mn-ea"/>
                </a:rPr>
                <a:t>分。</a:t>
              </a:r>
              <a:endParaRPr lang="zh-CN" altLang="en-US" sz="3200" dirty="0">
                <a:latin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bwMode="auto">
          <a:xfrm>
            <a:off x="333375" y="471488"/>
            <a:ext cx="8386763" cy="1173162"/>
            <a:chOff x="529930" y="3440119"/>
            <a:chExt cx="8392122" cy="1185018"/>
          </a:xfrm>
        </p:grpSpPr>
        <p:sp>
          <p:nvSpPr>
            <p:cNvPr id="11266" name="文本框 2"/>
            <p:cNvSpPr txBox="1">
              <a:spLocks noChangeArrowheads="1"/>
            </p:cNvSpPr>
            <p:nvPr/>
          </p:nvSpPr>
          <p:spPr bwMode="auto">
            <a:xfrm>
              <a:off x="968360" y="3440119"/>
              <a:ext cx="7953692" cy="118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3200" b="1" dirty="0">
                  <a:latin typeface="Times New Roman" panose="02020603050405020304" pitchFamily="18" charset="0"/>
                  <a:ea typeface="黑体" panose="02010609060101010101" pitchFamily="49" charset="-122"/>
                </a:rPr>
                <a:t>上午第二节课，小兰和古丽都看了一下表，她们看到的可能分别是下面哪个时刻？</a:t>
              </a:r>
              <a:endParaRPr lang="zh-CN" altLang="en-US" sz="3200" b="1" dirty="0">
                <a:latin typeface="Times New Roman" panose="02020603050405020304" pitchFamily="18" charset="0"/>
                <a:ea typeface="黑体" panose="02010609060101010101" pitchFamily="49" charset="-122"/>
              </a:endParaRPr>
            </a:p>
          </p:txBody>
        </p:sp>
        <p:sp>
          <p:nvSpPr>
            <p:cNvPr id="4" name="椭圆 3"/>
            <p:cNvSpPr/>
            <p:nvPr/>
          </p:nvSpPr>
          <p:spPr>
            <a:xfrm>
              <a:off x="529930" y="3528313"/>
              <a:ext cx="409837" cy="408904"/>
            </a:xfrm>
            <a:prstGeom prst="ellipse">
              <a:avLst/>
            </a:prstGeom>
            <a:gradFill flip="none" rotWithShape="1">
              <a:gsLst>
                <a:gs pos="46000">
                  <a:srgbClr val="51C681"/>
                </a:gs>
                <a:gs pos="14000">
                  <a:schemeClr val="accent3">
                    <a:lumMod val="20000"/>
                    <a:lumOff val="80000"/>
                  </a:schemeClr>
                </a:gs>
                <a:gs pos="0">
                  <a:schemeClr val="accent1">
                    <a:lumMod val="5000"/>
                    <a:lumOff val="95000"/>
                  </a:schemeClr>
                </a:gs>
                <a:gs pos="73000">
                  <a:srgbClr val="00B050"/>
                </a:gs>
                <a:gs pos="100000">
                  <a:srgbClr val="00B050"/>
                </a:gs>
              </a:gsLst>
              <a:lin ang="5400000" scaled="1"/>
              <a:tileRect/>
            </a:gradFill>
            <a:ln w="158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pic>
        <p:nvPicPr>
          <p:cNvPr id="5" name="图片 20" descr="12.png"/>
          <p:cNvPicPr>
            <a:picLocks noChangeAspect="1" noChangeArrowheads="1"/>
          </p:cNvPicPr>
          <p:nvPr/>
        </p:nvPicPr>
        <p:blipFill>
          <a:blip r:embed="rId1" cstate="email"/>
          <a:srcRect/>
          <a:stretch>
            <a:fillRect/>
          </a:stretch>
        </p:blipFill>
        <p:spPr bwMode="auto">
          <a:xfrm>
            <a:off x="2305050" y="1706563"/>
            <a:ext cx="4668838"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1"/>
          <p:cNvSpPr txBox="1">
            <a:spLocks noChangeArrowheads="1"/>
          </p:cNvSpPr>
          <p:nvPr/>
        </p:nvSpPr>
        <p:spPr bwMode="auto">
          <a:xfrm>
            <a:off x="2535238" y="3452813"/>
            <a:ext cx="1123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zh-CN" altLang="en-US" sz="3200" b="1" dirty="0">
                <a:solidFill>
                  <a:srgbClr val="7030A0"/>
                </a:solidFill>
                <a:latin typeface="+mn-ea"/>
                <a:ea typeface="+mn-ea"/>
              </a:rPr>
              <a:t>小兰</a:t>
            </a:r>
            <a:endParaRPr lang="zh-CN" altLang="en-US" sz="3200" b="1" dirty="0">
              <a:solidFill>
                <a:srgbClr val="7030A0"/>
              </a:solidFill>
              <a:latin typeface="+mn-ea"/>
              <a:ea typeface="+mn-ea"/>
            </a:endParaRPr>
          </a:p>
        </p:txBody>
      </p:sp>
      <p:sp>
        <p:nvSpPr>
          <p:cNvPr id="7" name="TextBox 22"/>
          <p:cNvSpPr txBox="1">
            <a:spLocks noChangeArrowheads="1"/>
          </p:cNvSpPr>
          <p:nvPr/>
        </p:nvSpPr>
        <p:spPr bwMode="auto">
          <a:xfrm>
            <a:off x="5730875" y="3452813"/>
            <a:ext cx="1123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zh-CN" altLang="en-US" sz="3200" b="1" dirty="0">
                <a:solidFill>
                  <a:srgbClr val="7030A0"/>
                </a:solidFill>
                <a:latin typeface="+mn-ea"/>
                <a:ea typeface="+mn-ea"/>
              </a:rPr>
              <a:t>古丽</a:t>
            </a:r>
            <a:endParaRPr lang="zh-CN" altLang="en-US" sz="3200" b="1" dirty="0">
              <a:solidFill>
                <a:srgbClr val="7030A0"/>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bwMode="auto">
          <a:xfrm>
            <a:off x="338138" y="401638"/>
            <a:ext cx="8456612" cy="631825"/>
            <a:chOff x="592795" y="3440119"/>
            <a:chExt cx="8461972" cy="640104"/>
          </a:xfrm>
        </p:grpSpPr>
        <p:sp>
          <p:nvSpPr>
            <p:cNvPr id="12290" name="文本框 2"/>
            <p:cNvSpPr txBox="1">
              <a:spLocks noChangeArrowheads="1"/>
            </p:cNvSpPr>
            <p:nvPr/>
          </p:nvSpPr>
          <p:spPr bwMode="auto">
            <a:xfrm>
              <a:off x="967682" y="3440119"/>
              <a:ext cx="8087085" cy="64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3200" b="1" dirty="0">
                  <a:latin typeface="Times New Roman" panose="02020603050405020304" pitchFamily="18" charset="0"/>
                  <a:ea typeface="黑体" panose="02010609060101010101" pitchFamily="49" charset="-122"/>
                </a:rPr>
                <a:t>根据小兰和古丽的话，将时间表补充完整。</a:t>
              </a:r>
              <a:endParaRPr lang="zh-CN" altLang="en-US" sz="3200" b="1" dirty="0">
                <a:latin typeface="Times New Roman" panose="02020603050405020304" pitchFamily="18" charset="0"/>
                <a:ea typeface="黑体" panose="02010609060101010101" pitchFamily="49" charset="-122"/>
              </a:endParaRPr>
            </a:p>
          </p:txBody>
        </p:sp>
        <p:sp>
          <p:nvSpPr>
            <p:cNvPr id="4" name="椭圆 3"/>
            <p:cNvSpPr/>
            <p:nvPr/>
          </p:nvSpPr>
          <p:spPr>
            <a:xfrm>
              <a:off x="592795" y="3528575"/>
              <a:ext cx="409835" cy="408509"/>
            </a:xfrm>
            <a:prstGeom prst="ellipse">
              <a:avLst/>
            </a:prstGeom>
            <a:gradFill flip="none" rotWithShape="1">
              <a:gsLst>
                <a:gs pos="46000">
                  <a:srgbClr val="51C681"/>
                </a:gs>
                <a:gs pos="14000">
                  <a:schemeClr val="accent3">
                    <a:lumMod val="20000"/>
                    <a:lumOff val="80000"/>
                  </a:schemeClr>
                </a:gs>
                <a:gs pos="0">
                  <a:schemeClr val="accent1">
                    <a:lumMod val="5000"/>
                    <a:lumOff val="95000"/>
                  </a:schemeClr>
                </a:gs>
                <a:gs pos="73000">
                  <a:srgbClr val="00B050"/>
                </a:gs>
                <a:gs pos="100000">
                  <a:srgbClr val="00B050"/>
                </a:gs>
              </a:gsLst>
              <a:lin ang="5400000" scaled="1"/>
              <a:tileRect/>
            </a:gradFill>
            <a:ln w="158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nvGrpSpPr>
          <p:cNvPr id="11" name="组合 10"/>
          <p:cNvGrpSpPr/>
          <p:nvPr/>
        </p:nvGrpSpPr>
        <p:grpSpPr bwMode="auto">
          <a:xfrm>
            <a:off x="282575" y="1354138"/>
            <a:ext cx="7513638" cy="2371725"/>
            <a:chOff x="283049" y="1354150"/>
            <a:chExt cx="7513782" cy="2372364"/>
          </a:xfrm>
        </p:grpSpPr>
        <p:pic>
          <p:nvPicPr>
            <p:cNvPr id="12293" name="Picture 3"/>
            <p:cNvPicPr>
              <a:picLocks noChangeAspect="1" noChangeArrowheads="1"/>
            </p:cNvPicPr>
            <p:nvPr/>
          </p:nvPicPr>
          <p:blipFill>
            <a:blip r:embed="rId1" cstate="email"/>
            <a:srcRect/>
            <a:stretch>
              <a:fillRect/>
            </a:stretch>
          </p:blipFill>
          <p:spPr bwMode="auto">
            <a:xfrm>
              <a:off x="283049" y="2017264"/>
              <a:ext cx="1364841" cy="1687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组合 2"/>
            <p:cNvGrpSpPr/>
            <p:nvPr/>
          </p:nvGrpSpPr>
          <p:grpSpPr bwMode="auto">
            <a:xfrm flipH="1">
              <a:off x="1169502" y="1354150"/>
              <a:ext cx="6627329" cy="2372364"/>
              <a:chOff x="1837896" y="3136840"/>
              <a:chExt cx="5154436" cy="2373678"/>
            </a:xfrm>
          </p:grpSpPr>
          <p:pic>
            <p:nvPicPr>
              <p:cNvPr id="12295" name="图片 41"/>
              <p:cNvPicPr>
                <a:picLocks noChangeAspect="1" noChangeArrowheads="1"/>
              </p:cNvPicPr>
              <p:nvPr/>
            </p:nvPicPr>
            <p:blipFill>
              <a:blip r:embed="rId2"/>
              <a:srcRect/>
              <a:stretch>
                <a:fillRect/>
              </a:stretch>
            </p:blipFill>
            <p:spPr bwMode="auto">
              <a:xfrm flipH="1">
                <a:off x="1837896" y="3136840"/>
                <a:ext cx="5154436" cy="23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bwMode="auto">
              <a:xfrm>
                <a:off x="2147808" y="3419648"/>
                <a:ext cx="3957243" cy="1715912"/>
              </a:xfrm>
              <a:prstGeom prst="rect">
                <a:avLst/>
              </a:prstGeom>
            </p:spPr>
            <p:txBody>
              <a:bodyPr>
                <a:spAutoFit/>
              </a:bodyPr>
              <a:lstStyle/>
              <a:p>
                <a:pPr eaLnBrk="0" hangingPunct="0">
                  <a:lnSpc>
                    <a:spcPct val="110000"/>
                  </a:lnSpc>
                  <a:defRPr/>
                </a:pPr>
                <a:r>
                  <a:rPr lang="zh-CN" altLang="en-US" sz="3200" b="1" dirty="0">
                    <a:latin typeface="+mn-lt"/>
                    <a:ea typeface="+mn-ea"/>
                  </a:rPr>
                  <a:t>下午从 </a:t>
                </a:r>
                <a:r>
                  <a:rPr lang="en-US" altLang="zh-CN" sz="3200" b="1" dirty="0">
                    <a:latin typeface="+mn-lt"/>
                    <a:ea typeface="+mn-ea"/>
                  </a:rPr>
                  <a:t>13:00</a:t>
                </a:r>
                <a:r>
                  <a:rPr lang="zh-CN" altLang="en-US" sz="3200" b="1" dirty="0">
                    <a:latin typeface="+mn-lt"/>
                    <a:ea typeface="+mn-ea"/>
                  </a:rPr>
                  <a:t> 开始上两节 课，第五节课后是 </a:t>
                </a:r>
                <a:r>
                  <a:rPr lang="en-US" altLang="zh-CN" sz="3200" b="1" dirty="0">
                    <a:latin typeface="+mn-lt"/>
                    <a:ea typeface="+mn-ea"/>
                  </a:rPr>
                  <a:t>1</a:t>
                </a:r>
                <a:r>
                  <a:rPr lang="zh-CN" altLang="en-US" sz="3200" b="1" dirty="0">
                    <a:latin typeface="+mn-lt"/>
                    <a:ea typeface="+mn-ea"/>
                  </a:rPr>
                  <a:t> 时的 大课间，然后上第六节课。</a:t>
                </a:r>
                <a:endParaRPr lang="zh-CN" altLang="en-US" sz="3200" dirty="0">
                  <a:latin typeface="宋体" panose="02010600030101010101" pitchFamily="2"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0.70"/>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p:cNvPicPr>
            <a:picLocks noChangeAspect="1" noChangeArrowheads="1"/>
          </p:cNvPicPr>
          <p:nvPr/>
        </p:nvPicPr>
        <p:blipFill>
          <a:blip r:embed="rId1" cstate="email"/>
          <a:srcRect/>
          <a:stretch>
            <a:fillRect/>
          </a:stretch>
        </p:blipFill>
        <p:spPr bwMode="auto">
          <a:xfrm>
            <a:off x="2286000" y="19097"/>
            <a:ext cx="4308475"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p:nvSpPr>
        <p:spPr bwMode="auto">
          <a:xfrm>
            <a:off x="2388446" y="3363838"/>
            <a:ext cx="461962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3200" b="1" dirty="0">
                <a:solidFill>
                  <a:srgbClr val="0000FF"/>
                </a:solidFill>
                <a:latin typeface="Times New Roman" panose="02020603050405020304" pitchFamily="18" charset="0"/>
                <a:ea typeface="黑体" panose="02010609060101010101" pitchFamily="49" charset="-122"/>
              </a:rPr>
              <a:t>第五节</a:t>
            </a:r>
            <a:r>
              <a:rPr lang="zh-CN" altLang="en-US" sz="3200" b="1" dirty="0">
                <a:solidFill>
                  <a:srgbClr val="0000FF"/>
                </a:solidFill>
                <a:latin typeface="Times New Roman" panose="02020603050405020304" pitchFamily="18" charset="0"/>
              </a:rPr>
              <a:t>：</a:t>
            </a:r>
            <a:r>
              <a:rPr lang="en-US" altLang="zh-CN" sz="3200" b="1" dirty="0">
                <a:solidFill>
                  <a:srgbClr val="0000FF"/>
                </a:solidFill>
                <a:latin typeface="Times New Roman" panose="02020603050405020304" pitchFamily="18" charset="0"/>
              </a:rPr>
              <a:t>13:00 ~ 13:40</a:t>
            </a:r>
            <a:endParaRPr lang="en-US" altLang="zh-CN" sz="3200" b="1" dirty="0">
              <a:solidFill>
                <a:srgbClr val="0000FF"/>
              </a:solidFill>
              <a:latin typeface="Times New Roman" panose="02020603050405020304" pitchFamily="18" charset="0"/>
            </a:endParaRPr>
          </a:p>
          <a:p>
            <a:pPr>
              <a:lnSpc>
                <a:spcPct val="110000"/>
              </a:lnSpc>
            </a:pPr>
            <a:r>
              <a:rPr lang="zh-CN" altLang="en-US" sz="3200" b="1" dirty="0">
                <a:solidFill>
                  <a:srgbClr val="0000FF"/>
                </a:solidFill>
                <a:latin typeface="Times New Roman" panose="02020603050405020304" pitchFamily="18" charset="0"/>
                <a:ea typeface="黑体" panose="02010609060101010101" pitchFamily="49" charset="-122"/>
              </a:rPr>
              <a:t>大课间</a:t>
            </a:r>
            <a:r>
              <a:rPr lang="zh-CN" altLang="en-US" sz="3200" b="1" dirty="0">
                <a:solidFill>
                  <a:srgbClr val="0000FF"/>
                </a:solidFill>
                <a:latin typeface="Times New Roman" panose="02020603050405020304" pitchFamily="18" charset="0"/>
              </a:rPr>
              <a:t>：</a:t>
            </a:r>
            <a:r>
              <a:rPr lang="en-US" altLang="zh-CN" sz="3200" b="1" dirty="0">
                <a:solidFill>
                  <a:srgbClr val="0000FF"/>
                </a:solidFill>
                <a:latin typeface="Times New Roman" panose="02020603050405020304" pitchFamily="18" charset="0"/>
              </a:rPr>
              <a:t>13:40 ~ 14:40</a:t>
            </a:r>
            <a:endParaRPr lang="en-US" altLang="zh-CN" sz="3200" b="1" dirty="0">
              <a:solidFill>
                <a:srgbClr val="0000FF"/>
              </a:solidFill>
              <a:latin typeface="Times New Roman" panose="02020603050405020304" pitchFamily="18" charset="0"/>
            </a:endParaRPr>
          </a:p>
          <a:p>
            <a:pPr>
              <a:lnSpc>
                <a:spcPct val="110000"/>
              </a:lnSpc>
            </a:pPr>
            <a:r>
              <a:rPr lang="zh-CN" altLang="en-US" sz="3200" b="1" dirty="0">
                <a:solidFill>
                  <a:srgbClr val="0000FF"/>
                </a:solidFill>
                <a:latin typeface="Times New Roman" panose="02020603050405020304" pitchFamily="18" charset="0"/>
                <a:ea typeface="黑体" panose="02010609060101010101" pitchFamily="49" charset="-122"/>
              </a:rPr>
              <a:t>第六节</a:t>
            </a:r>
            <a:r>
              <a:rPr lang="zh-CN" altLang="en-US" sz="3200" b="1" dirty="0">
                <a:solidFill>
                  <a:srgbClr val="0000FF"/>
                </a:solidFill>
                <a:latin typeface="Times New Roman" panose="02020603050405020304" pitchFamily="18" charset="0"/>
              </a:rPr>
              <a:t>：</a:t>
            </a:r>
            <a:r>
              <a:rPr lang="en-US" altLang="zh-CN" sz="3200" b="1" dirty="0">
                <a:solidFill>
                  <a:srgbClr val="0000FF"/>
                </a:solidFill>
                <a:latin typeface="Times New Roman" panose="02020603050405020304" pitchFamily="18" charset="0"/>
              </a:rPr>
              <a:t>14:40</a:t>
            </a:r>
            <a:r>
              <a:rPr lang="zh-CN" altLang="en-US" sz="3200" b="1" dirty="0">
                <a:solidFill>
                  <a:srgbClr val="0000FF"/>
                </a:solidFill>
                <a:latin typeface="Times New Roman" panose="02020603050405020304" pitchFamily="18" charset="0"/>
              </a:rPr>
              <a:t> </a:t>
            </a:r>
            <a:r>
              <a:rPr lang="en-US" altLang="zh-CN" sz="3200" b="1" dirty="0">
                <a:solidFill>
                  <a:srgbClr val="0000FF"/>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 </a:t>
            </a:r>
            <a:r>
              <a:rPr lang="en-US" altLang="zh-CN" sz="3200" b="1" dirty="0">
                <a:solidFill>
                  <a:srgbClr val="0000FF"/>
                </a:solidFill>
                <a:latin typeface="Times New Roman" panose="02020603050405020304" pitchFamily="18" charset="0"/>
              </a:rPr>
              <a:t>15:20</a:t>
            </a:r>
            <a:endParaRPr lang="zh-CN" altLang="en-US" sz="3200" b="1" dirty="0">
              <a:solidFill>
                <a:srgbClr val="0000FF"/>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40">
      <a:majorFont>
        <a:latin typeface="Times New Roman"/>
        <a:ea typeface="黑体"/>
        <a:cs typeface=""/>
      </a:majorFont>
      <a:minorFont>
        <a:latin typeface="Times New Roman"/>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601</Words>
  <Application>WPS 演示</Application>
  <PresentationFormat>全屏显示(16:9)</PresentationFormat>
  <Paragraphs>72</Paragraphs>
  <Slides>19</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19</vt:i4>
      </vt:variant>
    </vt:vector>
  </HeadingPairs>
  <TitlesOfParts>
    <vt:vector size="32" baseType="lpstr">
      <vt:lpstr>Arial</vt:lpstr>
      <vt:lpstr>宋体</vt:lpstr>
      <vt:lpstr>Wingdings</vt:lpstr>
      <vt:lpstr>Calibri</vt:lpstr>
      <vt:lpstr>Times New Roman</vt:lpstr>
      <vt:lpstr>黑体</vt:lpstr>
      <vt:lpstr>Calibri</vt:lpstr>
      <vt:lpstr>微软雅黑</vt:lpstr>
      <vt:lpstr>楷体</vt:lpstr>
      <vt:lpstr>Arial Unicode MS</vt:lpstr>
      <vt:lpstr>等线</vt:lpstr>
      <vt:lpstr>Arial</vt:lpstr>
      <vt:lpstr>第一PPT模板网-WWW.1PPT.COM</vt:lpstr>
      <vt:lpstr>时间表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97</cp:revision>
  <dcterms:created xsi:type="dcterms:W3CDTF">2018-07-25T07:23:00Z</dcterms:created>
  <dcterms:modified xsi:type="dcterms:W3CDTF">2023-10-31T06:41:40Z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3DCB3E75D2CC4555B41D5F7173DCC761_12</vt:lpwstr>
  </property>
</Properties>
</file>