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59" r:id="rId4"/>
    <p:sldId id="260" r:id="rId5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80" d="100"/>
          <a:sy n="80" d="100"/>
        </p:scale>
        <p:origin x="-1698" y="-8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305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tags" Target="../tags/tag304.xml"/><Relationship Id="rId5" Type="http://schemas.openxmlformats.org/officeDocument/2006/relationships/tags" Target="../tags/tag303.xml"/><Relationship Id="rId4" Type="http://schemas.openxmlformats.org/officeDocument/2006/relationships/tags" Target="../tags/tag302.xml"/><Relationship Id="rId3" Type="http://schemas.openxmlformats.org/officeDocument/2006/relationships/tags" Target="../tags/tag301.xml"/><Relationship Id="rId2" Type="http://schemas.openxmlformats.org/officeDocument/2006/relationships/tags" Target="../tags/tag300.xml"/><Relationship Id="rId1" Type="http://schemas.openxmlformats.org/officeDocument/2006/relationships/tags" Target="../tags/tag29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  <p:custDataLst>
              <p:tags r:id="rId5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4" Type="http://schemas.openxmlformats.org/officeDocument/2006/relationships/tags" Target="../tags/tag134.xml"/><Relationship Id="rId3" Type="http://schemas.openxmlformats.org/officeDocument/2006/relationships/tags" Target="../tags/tag133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4" Type="http://schemas.openxmlformats.org/officeDocument/2006/relationships/tags" Target="../tags/tag178.xml"/><Relationship Id="rId3" Type="http://schemas.openxmlformats.org/officeDocument/2006/relationships/tags" Target="../tags/tag177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4" Type="http://schemas.openxmlformats.org/officeDocument/2006/relationships/tags" Target="../tags/tag232.xml"/><Relationship Id="rId3" Type="http://schemas.openxmlformats.org/officeDocument/2006/relationships/tags" Target="../tags/tag231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4" Type="http://schemas.openxmlformats.org/officeDocument/2006/relationships/tags" Target="../tags/tag263.xml"/><Relationship Id="rId3" Type="http://schemas.openxmlformats.org/officeDocument/2006/relationships/tags" Target="../tags/tag262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4" Type="http://schemas.openxmlformats.org/officeDocument/2006/relationships/tags" Target="../tags/tag289.xml"/><Relationship Id="rId3" Type="http://schemas.openxmlformats.org/officeDocument/2006/relationships/tags" Target="../tags/tag288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7.xml.rels><?xml version="1.0" encoding="UTF-8" standalone="yes"?>
<Relationships xmlns="http://schemas.openxmlformats.org/package/2006/relationships"><Relationship Id="rId4" Type="http://schemas.openxmlformats.org/officeDocument/2006/relationships/tags" Target="../tags/tag298.xml"/><Relationship Id="rId3" Type="http://schemas.openxmlformats.org/officeDocument/2006/relationships/tags" Target="../tags/tag297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6387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16388" name="灯片编号占位符 3"/>
          <p:cNvSpPr txBox="1"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50178" name="文本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image" Target="file:///D:\qq&#25991;&#20214;\712321467\Image\C2C\Image2\%7b75232B38-A165-1FB7-499C-2E1C792CACB5%7d.png" TargetMode="External"/><Relationship Id="rId20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68.xml"/><Relationship Id="rId18" Type="http://schemas.openxmlformats.org/officeDocument/2006/relationships/tags" Target="../tags/tag67.xml"/><Relationship Id="rId17" Type="http://schemas.openxmlformats.org/officeDocument/2006/relationships/tags" Target="../tags/tag66.xml"/><Relationship Id="rId16" Type="http://schemas.openxmlformats.org/officeDocument/2006/relationships/tags" Target="../tags/tag65.xml"/><Relationship Id="rId15" Type="http://schemas.openxmlformats.org/officeDocument/2006/relationships/tags" Target="../tags/tag64.xml"/><Relationship Id="rId14" Type="http://schemas.openxmlformats.org/officeDocument/2006/relationships/tags" Target="../tags/tag63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 r:link="rId21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9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87.xml"/><Relationship Id="rId8" Type="http://schemas.openxmlformats.org/officeDocument/2006/relationships/tags" Target="../tags/tag186.xml"/><Relationship Id="rId7" Type="http://schemas.openxmlformats.org/officeDocument/2006/relationships/tags" Target="../tags/tag185.xml"/><Relationship Id="rId6" Type="http://schemas.openxmlformats.org/officeDocument/2006/relationships/tags" Target="../tags/tag184.xml"/><Relationship Id="rId5" Type="http://schemas.openxmlformats.org/officeDocument/2006/relationships/tags" Target="../tags/tag183.xml"/><Relationship Id="rId4" Type="http://schemas.openxmlformats.org/officeDocument/2006/relationships/tags" Target="../tags/tag182.xml"/><Relationship Id="rId3" Type="http://schemas.openxmlformats.org/officeDocument/2006/relationships/tags" Target="../tags/tag181.xml"/><Relationship Id="rId28" Type="http://schemas.openxmlformats.org/officeDocument/2006/relationships/slideLayout" Target="../slideLayouts/slideLayout7.xml"/><Relationship Id="rId27" Type="http://schemas.openxmlformats.org/officeDocument/2006/relationships/tags" Target="../tags/tag204.xml"/><Relationship Id="rId26" Type="http://schemas.openxmlformats.org/officeDocument/2006/relationships/image" Target="../media/image29.png"/><Relationship Id="rId25" Type="http://schemas.openxmlformats.org/officeDocument/2006/relationships/tags" Target="../tags/tag203.xml"/><Relationship Id="rId24" Type="http://schemas.openxmlformats.org/officeDocument/2006/relationships/tags" Target="../tags/tag202.xml"/><Relationship Id="rId23" Type="http://schemas.openxmlformats.org/officeDocument/2006/relationships/tags" Target="../tags/tag201.xml"/><Relationship Id="rId22" Type="http://schemas.openxmlformats.org/officeDocument/2006/relationships/tags" Target="../tags/tag200.xml"/><Relationship Id="rId21" Type="http://schemas.openxmlformats.org/officeDocument/2006/relationships/tags" Target="../tags/tag199.xml"/><Relationship Id="rId20" Type="http://schemas.openxmlformats.org/officeDocument/2006/relationships/tags" Target="../tags/tag198.xml"/><Relationship Id="rId2" Type="http://schemas.openxmlformats.org/officeDocument/2006/relationships/tags" Target="../tags/tag180.xml"/><Relationship Id="rId19" Type="http://schemas.openxmlformats.org/officeDocument/2006/relationships/tags" Target="../tags/tag197.xml"/><Relationship Id="rId18" Type="http://schemas.openxmlformats.org/officeDocument/2006/relationships/tags" Target="../tags/tag196.xml"/><Relationship Id="rId17" Type="http://schemas.openxmlformats.org/officeDocument/2006/relationships/tags" Target="../tags/tag195.xml"/><Relationship Id="rId16" Type="http://schemas.openxmlformats.org/officeDocument/2006/relationships/tags" Target="../tags/tag194.xml"/><Relationship Id="rId15" Type="http://schemas.openxmlformats.org/officeDocument/2006/relationships/tags" Target="../tags/tag193.xml"/><Relationship Id="rId14" Type="http://schemas.openxmlformats.org/officeDocument/2006/relationships/tags" Target="../tags/tag192.xml"/><Relationship Id="rId13" Type="http://schemas.openxmlformats.org/officeDocument/2006/relationships/tags" Target="../tags/tag191.xml"/><Relationship Id="rId12" Type="http://schemas.openxmlformats.org/officeDocument/2006/relationships/tags" Target="../tags/tag190.xml"/><Relationship Id="rId11" Type="http://schemas.openxmlformats.org/officeDocument/2006/relationships/tags" Target="../tags/tag189.xml"/><Relationship Id="rId10" Type="http://schemas.openxmlformats.org/officeDocument/2006/relationships/tags" Target="../tags/tag188.xml"/><Relationship Id="rId1" Type="http://schemas.openxmlformats.org/officeDocument/2006/relationships/tags" Target="../tags/tag179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210.xml"/><Relationship Id="rId8" Type="http://schemas.openxmlformats.org/officeDocument/2006/relationships/image" Target="../media/image32.jpeg"/><Relationship Id="rId7" Type="http://schemas.openxmlformats.org/officeDocument/2006/relationships/tags" Target="../tags/tag209.xml"/><Relationship Id="rId6" Type="http://schemas.openxmlformats.org/officeDocument/2006/relationships/image" Target="../media/image31.jpeg"/><Relationship Id="rId5" Type="http://schemas.openxmlformats.org/officeDocument/2006/relationships/tags" Target="../tags/tag208.xml"/><Relationship Id="rId4" Type="http://schemas.openxmlformats.org/officeDocument/2006/relationships/tags" Target="../tags/tag207.xml"/><Relationship Id="rId3" Type="http://schemas.openxmlformats.org/officeDocument/2006/relationships/tags" Target="../tags/tag206.xml"/><Relationship Id="rId23" Type="http://schemas.openxmlformats.org/officeDocument/2006/relationships/slideLayout" Target="../slideLayouts/slideLayout2.xml"/><Relationship Id="rId22" Type="http://schemas.openxmlformats.org/officeDocument/2006/relationships/image" Target="../media/image12.png"/><Relationship Id="rId21" Type="http://schemas.openxmlformats.org/officeDocument/2006/relationships/tags" Target="../tags/tag221.xml"/><Relationship Id="rId20" Type="http://schemas.openxmlformats.org/officeDocument/2006/relationships/tags" Target="../tags/tag220.xml"/><Relationship Id="rId2" Type="http://schemas.openxmlformats.org/officeDocument/2006/relationships/image" Target="../media/image30.png"/><Relationship Id="rId19" Type="http://schemas.openxmlformats.org/officeDocument/2006/relationships/tags" Target="../tags/tag219.xml"/><Relationship Id="rId18" Type="http://schemas.openxmlformats.org/officeDocument/2006/relationships/tags" Target="../tags/tag218.xml"/><Relationship Id="rId17" Type="http://schemas.openxmlformats.org/officeDocument/2006/relationships/tags" Target="../tags/tag217.xml"/><Relationship Id="rId16" Type="http://schemas.openxmlformats.org/officeDocument/2006/relationships/tags" Target="../tags/tag216.xml"/><Relationship Id="rId15" Type="http://schemas.openxmlformats.org/officeDocument/2006/relationships/tags" Target="../tags/tag215.xml"/><Relationship Id="rId14" Type="http://schemas.openxmlformats.org/officeDocument/2006/relationships/tags" Target="../tags/tag214.xml"/><Relationship Id="rId13" Type="http://schemas.openxmlformats.org/officeDocument/2006/relationships/tags" Target="../tags/tag213.xml"/><Relationship Id="rId12" Type="http://schemas.openxmlformats.org/officeDocument/2006/relationships/tags" Target="../tags/tag212.xml"/><Relationship Id="rId11" Type="http://schemas.openxmlformats.org/officeDocument/2006/relationships/tags" Target="../tags/tag211.xml"/><Relationship Id="rId10" Type="http://schemas.openxmlformats.org/officeDocument/2006/relationships/image" Target="../media/image33.jpeg"/><Relationship Id="rId1" Type="http://schemas.openxmlformats.org/officeDocument/2006/relationships/tags" Target="../tags/tag205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229.xml"/><Relationship Id="rId8" Type="http://schemas.openxmlformats.org/officeDocument/2006/relationships/tags" Target="../tags/tag228.xml"/><Relationship Id="rId7" Type="http://schemas.openxmlformats.org/officeDocument/2006/relationships/tags" Target="../tags/tag227.xml"/><Relationship Id="rId6" Type="http://schemas.openxmlformats.org/officeDocument/2006/relationships/tags" Target="../tags/tag226.xml"/><Relationship Id="rId5" Type="http://schemas.openxmlformats.org/officeDocument/2006/relationships/tags" Target="../tags/tag225.xml"/><Relationship Id="rId4" Type="http://schemas.openxmlformats.org/officeDocument/2006/relationships/tags" Target="../tags/tag224.xml"/><Relationship Id="rId3" Type="http://schemas.openxmlformats.org/officeDocument/2006/relationships/tags" Target="../tags/tag223.xml"/><Relationship Id="rId2" Type="http://schemas.openxmlformats.org/officeDocument/2006/relationships/image" Target="../media/image34.png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230.xml"/><Relationship Id="rId1" Type="http://schemas.openxmlformats.org/officeDocument/2006/relationships/tags" Target="../tags/tag222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7.png"/><Relationship Id="rId8" Type="http://schemas.openxmlformats.org/officeDocument/2006/relationships/tags" Target="../tags/tag238.xml"/><Relationship Id="rId7" Type="http://schemas.openxmlformats.org/officeDocument/2006/relationships/image" Target="../media/image36.png"/><Relationship Id="rId6" Type="http://schemas.openxmlformats.org/officeDocument/2006/relationships/tags" Target="../tags/tag237.xml"/><Relationship Id="rId5" Type="http://schemas.openxmlformats.org/officeDocument/2006/relationships/tags" Target="../tags/tag236.xml"/><Relationship Id="rId4" Type="http://schemas.openxmlformats.org/officeDocument/2006/relationships/image" Target="../media/image35.png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239.xml"/><Relationship Id="rId1" Type="http://schemas.openxmlformats.org/officeDocument/2006/relationships/tags" Target="../tags/tag233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40.emf"/><Relationship Id="rId8" Type="http://schemas.openxmlformats.org/officeDocument/2006/relationships/tags" Target="../tags/tag245.xml"/><Relationship Id="rId7" Type="http://schemas.openxmlformats.org/officeDocument/2006/relationships/image" Target="../media/image39.emf"/><Relationship Id="rId6" Type="http://schemas.openxmlformats.org/officeDocument/2006/relationships/tags" Target="../tags/tag244.xml"/><Relationship Id="rId5" Type="http://schemas.openxmlformats.org/officeDocument/2006/relationships/image" Target="../media/image38.png"/><Relationship Id="rId4" Type="http://schemas.openxmlformats.org/officeDocument/2006/relationships/tags" Target="../tags/tag243.xml"/><Relationship Id="rId3" Type="http://schemas.openxmlformats.org/officeDocument/2006/relationships/tags" Target="../tags/tag242.xml"/><Relationship Id="rId2" Type="http://schemas.openxmlformats.org/officeDocument/2006/relationships/tags" Target="../tags/tag241.x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247.xml"/><Relationship Id="rId10" Type="http://schemas.openxmlformats.org/officeDocument/2006/relationships/tags" Target="../tags/tag246.xml"/><Relationship Id="rId1" Type="http://schemas.openxmlformats.org/officeDocument/2006/relationships/tags" Target="../tags/tag240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256.xml"/><Relationship Id="rId8" Type="http://schemas.openxmlformats.org/officeDocument/2006/relationships/tags" Target="../tags/tag255.xml"/><Relationship Id="rId7" Type="http://schemas.openxmlformats.org/officeDocument/2006/relationships/tags" Target="../tags/tag254.xml"/><Relationship Id="rId6" Type="http://schemas.openxmlformats.org/officeDocument/2006/relationships/tags" Target="../tags/tag253.xml"/><Relationship Id="rId5" Type="http://schemas.openxmlformats.org/officeDocument/2006/relationships/tags" Target="../tags/tag252.xml"/><Relationship Id="rId4" Type="http://schemas.openxmlformats.org/officeDocument/2006/relationships/tags" Target="../tags/tag251.xml"/><Relationship Id="rId3" Type="http://schemas.openxmlformats.org/officeDocument/2006/relationships/tags" Target="../tags/tag250.xml"/><Relationship Id="rId2" Type="http://schemas.openxmlformats.org/officeDocument/2006/relationships/tags" Target="../tags/tag249.xml"/><Relationship Id="rId16" Type="http://schemas.openxmlformats.org/officeDocument/2006/relationships/notesSlide" Target="../notesSlides/notesSlide5.xml"/><Relationship Id="rId15" Type="http://schemas.openxmlformats.org/officeDocument/2006/relationships/slideLayout" Target="../slideLayouts/slideLayout7.xml"/><Relationship Id="rId14" Type="http://schemas.openxmlformats.org/officeDocument/2006/relationships/tags" Target="../tags/tag261.xml"/><Relationship Id="rId13" Type="http://schemas.openxmlformats.org/officeDocument/2006/relationships/tags" Target="../tags/tag260.xml"/><Relationship Id="rId12" Type="http://schemas.openxmlformats.org/officeDocument/2006/relationships/tags" Target="../tags/tag259.xml"/><Relationship Id="rId11" Type="http://schemas.openxmlformats.org/officeDocument/2006/relationships/tags" Target="../tags/tag258.xml"/><Relationship Id="rId10" Type="http://schemas.openxmlformats.org/officeDocument/2006/relationships/tags" Target="../tags/tag257.xml"/><Relationship Id="rId1" Type="http://schemas.openxmlformats.org/officeDocument/2006/relationships/tags" Target="../tags/tag248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41.png"/><Relationship Id="rId8" Type="http://schemas.openxmlformats.org/officeDocument/2006/relationships/tags" Target="../tags/tag271.xml"/><Relationship Id="rId7" Type="http://schemas.openxmlformats.org/officeDocument/2006/relationships/tags" Target="../tags/tag270.xml"/><Relationship Id="rId6" Type="http://schemas.openxmlformats.org/officeDocument/2006/relationships/tags" Target="../tags/tag269.xml"/><Relationship Id="rId5" Type="http://schemas.openxmlformats.org/officeDocument/2006/relationships/tags" Target="../tags/tag268.xml"/><Relationship Id="rId4" Type="http://schemas.openxmlformats.org/officeDocument/2006/relationships/tags" Target="../tags/tag267.xml"/><Relationship Id="rId3" Type="http://schemas.openxmlformats.org/officeDocument/2006/relationships/tags" Target="../tags/tag266.xml"/><Relationship Id="rId2" Type="http://schemas.openxmlformats.org/officeDocument/2006/relationships/tags" Target="../tags/tag265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276.xml"/><Relationship Id="rId15" Type="http://schemas.openxmlformats.org/officeDocument/2006/relationships/image" Target="../media/image35.png"/><Relationship Id="rId14" Type="http://schemas.openxmlformats.org/officeDocument/2006/relationships/tags" Target="../tags/tag275.xml"/><Relationship Id="rId13" Type="http://schemas.openxmlformats.org/officeDocument/2006/relationships/image" Target="../media/image4.png"/><Relationship Id="rId12" Type="http://schemas.openxmlformats.org/officeDocument/2006/relationships/tags" Target="../tags/tag274.xml"/><Relationship Id="rId11" Type="http://schemas.openxmlformats.org/officeDocument/2006/relationships/tags" Target="../tags/tag273.xml"/><Relationship Id="rId10" Type="http://schemas.openxmlformats.org/officeDocument/2006/relationships/tags" Target="../tags/tag272.xml"/><Relationship Id="rId1" Type="http://schemas.openxmlformats.org/officeDocument/2006/relationships/tags" Target="../tags/tag264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282.xml"/><Relationship Id="rId7" Type="http://schemas.openxmlformats.org/officeDocument/2006/relationships/image" Target="../media/image43.png"/><Relationship Id="rId6" Type="http://schemas.openxmlformats.org/officeDocument/2006/relationships/tags" Target="../tags/tag281.xml"/><Relationship Id="rId5" Type="http://schemas.openxmlformats.org/officeDocument/2006/relationships/tags" Target="../tags/tag280.xml"/><Relationship Id="rId4" Type="http://schemas.openxmlformats.org/officeDocument/2006/relationships/tags" Target="../tags/tag279.xml"/><Relationship Id="rId3" Type="http://schemas.openxmlformats.org/officeDocument/2006/relationships/tags" Target="../tags/tag278.xml"/><Relationship Id="rId2" Type="http://schemas.openxmlformats.org/officeDocument/2006/relationships/image" Target="../media/image42.png"/><Relationship Id="rId1" Type="http://schemas.openxmlformats.org/officeDocument/2006/relationships/tags" Target="../tags/tag277.xml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87.xml"/><Relationship Id="rId4" Type="http://schemas.openxmlformats.org/officeDocument/2006/relationships/tags" Target="../tags/tag286.xml"/><Relationship Id="rId3" Type="http://schemas.openxmlformats.org/officeDocument/2006/relationships/tags" Target="../tags/tag285.xml"/><Relationship Id="rId2" Type="http://schemas.openxmlformats.org/officeDocument/2006/relationships/tags" Target="../tags/tag284.xml"/><Relationship Id="rId1" Type="http://schemas.openxmlformats.org/officeDocument/2006/relationships/tags" Target="../tags/tag283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tags" Target="../tags/tag296.xml"/><Relationship Id="rId7" Type="http://schemas.openxmlformats.org/officeDocument/2006/relationships/tags" Target="../tags/tag295.xml"/><Relationship Id="rId6" Type="http://schemas.openxmlformats.org/officeDocument/2006/relationships/tags" Target="../tags/tag294.xml"/><Relationship Id="rId5" Type="http://schemas.openxmlformats.org/officeDocument/2006/relationships/tags" Target="../tags/tag293.xml"/><Relationship Id="rId4" Type="http://schemas.openxmlformats.org/officeDocument/2006/relationships/tags" Target="../tags/tag292.xml"/><Relationship Id="rId3" Type="http://schemas.openxmlformats.org/officeDocument/2006/relationships/image" Target="../media/image30.png"/><Relationship Id="rId2" Type="http://schemas.openxmlformats.org/officeDocument/2006/relationships/tags" Target="../tags/tag291.xml"/><Relationship Id="rId11" Type="http://schemas.openxmlformats.org/officeDocument/2006/relationships/notesSlide" Target="../notesSlides/notesSlide7.xml"/><Relationship Id="rId10" Type="http://schemas.openxmlformats.org/officeDocument/2006/relationships/slideLayout" Target="../slideLayouts/slideLayout4.xml"/><Relationship Id="rId1" Type="http://schemas.openxmlformats.org/officeDocument/2006/relationships/tags" Target="../tags/tag290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76.xml"/><Relationship Id="rId8" Type="http://schemas.openxmlformats.org/officeDocument/2006/relationships/image" Target="../media/image4.png"/><Relationship Id="rId7" Type="http://schemas.openxmlformats.org/officeDocument/2006/relationships/tags" Target="../tags/tag75.xml"/><Relationship Id="rId6" Type="http://schemas.openxmlformats.org/officeDocument/2006/relationships/image" Target="../media/image3.png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3" Type="http://schemas.openxmlformats.org/officeDocument/2006/relationships/tags" Target="../tags/tag72.xml"/><Relationship Id="rId20" Type="http://schemas.openxmlformats.org/officeDocument/2006/relationships/slideLayout" Target="../slideLayouts/slideLayout7.xml"/><Relationship Id="rId2" Type="http://schemas.openxmlformats.org/officeDocument/2006/relationships/tags" Target="../tags/tag71.xml"/><Relationship Id="rId19" Type="http://schemas.openxmlformats.org/officeDocument/2006/relationships/tags" Target="../tags/tag82.xml"/><Relationship Id="rId18" Type="http://schemas.openxmlformats.org/officeDocument/2006/relationships/image" Target="../media/image8.jpeg"/><Relationship Id="rId17" Type="http://schemas.openxmlformats.org/officeDocument/2006/relationships/tags" Target="../tags/tag81.xml"/><Relationship Id="rId16" Type="http://schemas.openxmlformats.org/officeDocument/2006/relationships/image" Target="../media/image7.png"/><Relationship Id="rId15" Type="http://schemas.openxmlformats.org/officeDocument/2006/relationships/tags" Target="../tags/tag80.xml"/><Relationship Id="rId14" Type="http://schemas.openxmlformats.org/officeDocument/2006/relationships/image" Target="../media/image6.png"/><Relationship Id="rId13" Type="http://schemas.openxmlformats.org/officeDocument/2006/relationships/tags" Target="../tags/tag79.xml"/><Relationship Id="rId12" Type="http://schemas.openxmlformats.org/officeDocument/2006/relationships/image" Target="../media/image5.png"/><Relationship Id="rId11" Type="http://schemas.openxmlformats.org/officeDocument/2006/relationships/tags" Target="../tags/tag78.xml"/><Relationship Id="rId10" Type="http://schemas.openxmlformats.org/officeDocument/2006/relationships/tags" Target="../tags/tag77.xml"/><Relationship Id="rId1" Type="http://schemas.openxmlformats.org/officeDocument/2006/relationships/tags" Target="../tags/tag70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jpeg"/><Relationship Id="rId8" Type="http://schemas.openxmlformats.org/officeDocument/2006/relationships/tags" Target="../tags/tag88.xml"/><Relationship Id="rId7" Type="http://schemas.openxmlformats.org/officeDocument/2006/relationships/image" Target="../media/image10.jpeg"/><Relationship Id="rId6" Type="http://schemas.openxmlformats.org/officeDocument/2006/relationships/tags" Target="../tags/tag87.xml"/><Relationship Id="rId5" Type="http://schemas.openxmlformats.org/officeDocument/2006/relationships/image" Target="../media/image9.jpeg"/><Relationship Id="rId4" Type="http://schemas.openxmlformats.org/officeDocument/2006/relationships/tags" Target="../tags/tag86.xml"/><Relationship Id="rId30" Type="http://schemas.openxmlformats.org/officeDocument/2006/relationships/notesSlide" Target="../notesSlides/notesSlide1.xml"/><Relationship Id="rId3" Type="http://schemas.openxmlformats.org/officeDocument/2006/relationships/tags" Target="../tags/tag85.xml"/><Relationship Id="rId29" Type="http://schemas.openxmlformats.org/officeDocument/2006/relationships/slideLayout" Target="../slideLayouts/slideLayout2.xml"/><Relationship Id="rId28" Type="http://schemas.openxmlformats.org/officeDocument/2006/relationships/image" Target="../media/image13.png"/><Relationship Id="rId27" Type="http://schemas.openxmlformats.org/officeDocument/2006/relationships/tags" Target="../tags/tag105.xml"/><Relationship Id="rId26" Type="http://schemas.openxmlformats.org/officeDocument/2006/relationships/image" Target="../media/image12.png"/><Relationship Id="rId25" Type="http://schemas.openxmlformats.org/officeDocument/2006/relationships/tags" Target="../tags/tag104.xml"/><Relationship Id="rId24" Type="http://schemas.openxmlformats.org/officeDocument/2006/relationships/tags" Target="../tags/tag103.xml"/><Relationship Id="rId23" Type="http://schemas.openxmlformats.org/officeDocument/2006/relationships/tags" Target="../tags/tag102.xml"/><Relationship Id="rId22" Type="http://schemas.openxmlformats.org/officeDocument/2006/relationships/tags" Target="../tags/tag101.xml"/><Relationship Id="rId21" Type="http://schemas.openxmlformats.org/officeDocument/2006/relationships/tags" Target="../tags/tag100.xml"/><Relationship Id="rId20" Type="http://schemas.openxmlformats.org/officeDocument/2006/relationships/tags" Target="../tags/tag99.xml"/><Relationship Id="rId2" Type="http://schemas.openxmlformats.org/officeDocument/2006/relationships/tags" Target="../tags/tag84.xml"/><Relationship Id="rId19" Type="http://schemas.openxmlformats.org/officeDocument/2006/relationships/tags" Target="../tags/tag98.xml"/><Relationship Id="rId18" Type="http://schemas.openxmlformats.org/officeDocument/2006/relationships/tags" Target="../tags/tag97.xml"/><Relationship Id="rId17" Type="http://schemas.openxmlformats.org/officeDocument/2006/relationships/tags" Target="../tags/tag96.xml"/><Relationship Id="rId16" Type="http://schemas.openxmlformats.org/officeDocument/2006/relationships/tags" Target="../tags/tag95.xml"/><Relationship Id="rId15" Type="http://schemas.openxmlformats.org/officeDocument/2006/relationships/tags" Target="../tags/tag94.xml"/><Relationship Id="rId14" Type="http://schemas.openxmlformats.org/officeDocument/2006/relationships/tags" Target="../tags/tag93.xml"/><Relationship Id="rId13" Type="http://schemas.openxmlformats.org/officeDocument/2006/relationships/tags" Target="../tags/tag92.xml"/><Relationship Id="rId12" Type="http://schemas.openxmlformats.org/officeDocument/2006/relationships/tags" Target="../tags/tag91.xml"/><Relationship Id="rId11" Type="http://schemas.openxmlformats.org/officeDocument/2006/relationships/tags" Target="../tags/tag90.xml"/><Relationship Id="rId10" Type="http://schemas.openxmlformats.org/officeDocument/2006/relationships/tags" Target="../tags/tag89.xml"/><Relationship Id="rId1" Type="http://schemas.openxmlformats.org/officeDocument/2006/relationships/tags" Target="../tags/tag8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image" Target="../media/image14.png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118.xml"/><Relationship Id="rId12" Type="http://schemas.openxmlformats.org/officeDocument/2006/relationships/tags" Target="../tags/tag117.xml"/><Relationship Id="rId11" Type="http://schemas.openxmlformats.org/officeDocument/2006/relationships/image" Target="../media/image15.png"/><Relationship Id="rId10" Type="http://schemas.openxmlformats.org/officeDocument/2006/relationships/tags" Target="../tags/tag116.xml"/><Relationship Id="rId1" Type="http://schemas.openxmlformats.org/officeDocument/2006/relationships/tags" Target="../tags/tag109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24.xml"/><Relationship Id="rId8" Type="http://schemas.openxmlformats.org/officeDocument/2006/relationships/tags" Target="../tags/tag123.xml"/><Relationship Id="rId7" Type="http://schemas.openxmlformats.org/officeDocument/2006/relationships/image" Target="../media/image18.png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image" Target="../media/image17.emf"/><Relationship Id="rId3" Type="http://schemas.openxmlformats.org/officeDocument/2006/relationships/tags" Target="../tags/tag120.xml"/><Relationship Id="rId2" Type="http://schemas.openxmlformats.org/officeDocument/2006/relationships/image" Target="../media/image16.emf"/><Relationship Id="rId15" Type="http://schemas.openxmlformats.org/officeDocument/2006/relationships/slideLayout" Target="../slideLayouts/slideLayout2.xml"/><Relationship Id="rId14" Type="http://schemas.openxmlformats.org/officeDocument/2006/relationships/image" Target="../media/image20.png"/><Relationship Id="rId13" Type="http://schemas.openxmlformats.org/officeDocument/2006/relationships/tags" Target="../tags/tag127.xml"/><Relationship Id="rId12" Type="http://schemas.openxmlformats.org/officeDocument/2006/relationships/tags" Target="../tags/tag126.xml"/><Relationship Id="rId11" Type="http://schemas.openxmlformats.org/officeDocument/2006/relationships/image" Target="../media/image19.png"/><Relationship Id="rId10" Type="http://schemas.openxmlformats.org/officeDocument/2006/relationships/tags" Target="../tags/tag125.xml"/><Relationship Id="rId1" Type="http://schemas.openxmlformats.org/officeDocument/2006/relationships/tags" Target="../tags/tag11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image" Target="../media/image21.png"/><Relationship Id="rId1" Type="http://schemas.openxmlformats.org/officeDocument/2006/relationships/tags" Target="../tags/tag128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42.xml"/><Relationship Id="rId8" Type="http://schemas.openxmlformats.org/officeDocument/2006/relationships/tags" Target="../tags/tag141.xml"/><Relationship Id="rId7" Type="http://schemas.openxmlformats.org/officeDocument/2006/relationships/image" Target="../media/image22.png"/><Relationship Id="rId6" Type="http://schemas.openxmlformats.org/officeDocument/2006/relationships/tags" Target="../tags/tag140.xml"/><Relationship Id="rId5" Type="http://schemas.openxmlformats.org/officeDocument/2006/relationships/tags" Target="../tags/tag139.xml"/><Relationship Id="rId4" Type="http://schemas.openxmlformats.org/officeDocument/2006/relationships/tags" Target="../tags/tag138.xml"/><Relationship Id="rId3" Type="http://schemas.openxmlformats.org/officeDocument/2006/relationships/tags" Target="../tags/tag137.xml"/><Relationship Id="rId2" Type="http://schemas.openxmlformats.org/officeDocument/2006/relationships/tags" Target="../tags/tag136.xml"/><Relationship Id="rId16" Type="http://schemas.openxmlformats.org/officeDocument/2006/relationships/slideLayout" Target="../slideLayouts/slideLayout7.xml"/><Relationship Id="rId15" Type="http://schemas.openxmlformats.org/officeDocument/2006/relationships/tags" Target="../tags/tag145.xml"/><Relationship Id="rId14" Type="http://schemas.openxmlformats.org/officeDocument/2006/relationships/image" Target="../media/image4.png"/><Relationship Id="rId13" Type="http://schemas.openxmlformats.org/officeDocument/2006/relationships/tags" Target="../tags/tag144.xml"/><Relationship Id="rId12" Type="http://schemas.openxmlformats.org/officeDocument/2006/relationships/image" Target="../media/image24.png"/><Relationship Id="rId11" Type="http://schemas.openxmlformats.org/officeDocument/2006/relationships/tags" Target="../tags/tag143.xml"/><Relationship Id="rId10" Type="http://schemas.openxmlformats.org/officeDocument/2006/relationships/image" Target="../media/image23.png"/><Relationship Id="rId1" Type="http://schemas.openxmlformats.org/officeDocument/2006/relationships/tags" Target="../tags/tag135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51.xml"/><Relationship Id="rId8" Type="http://schemas.openxmlformats.org/officeDocument/2006/relationships/tags" Target="../tags/tag150.xml"/><Relationship Id="rId7" Type="http://schemas.openxmlformats.org/officeDocument/2006/relationships/image" Target="../media/image27.emf"/><Relationship Id="rId6" Type="http://schemas.openxmlformats.org/officeDocument/2006/relationships/tags" Target="../tags/tag149.xml"/><Relationship Id="rId5" Type="http://schemas.openxmlformats.org/officeDocument/2006/relationships/image" Target="../media/image26.emf"/><Relationship Id="rId4" Type="http://schemas.openxmlformats.org/officeDocument/2006/relationships/tags" Target="../tags/tag148.xml"/><Relationship Id="rId3" Type="http://schemas.openxmlformats.org/officeDocument/2006/relationships/image" Target="../media/image25.emf"/><Relationship Id="rId25" Type="http://schemas.openxmlformats.org/officeDocument/2006/relationships/slideLayout" Target="../slideLayouts/slideLayout2.xml"/><Relationship Id="rId24" Type="http://schemas.openxmlformats.org/officeDocument/2006/relationships/tags" Target="../tags/tag166.xml"/><Relationship Id="rId23" Type="http://schemas.openxmlformats.org/officeDocument/2006/relationships/tags" Target="../tags/tag165.xml"/><Relationship Id="rId22" Type="http://schemas.openxmlformats.org/officeDocument/2006/relationships/tags" Target="../tags/tag164.xml"/><Relationship Id="rId21" Type="http://schemas.openxmlformats.org/officeDocument/2006/relationships/tags" Target="../tags/tag163.xml"/><Relationship Id="rId20" Type="http://schemas.openxmlformats.org/officeDocument/2006/relationships/tags" Target="../tags/tag162.xml"/><Relationship Id="rId2" Type="http://schemas.openxmlformats.org/officeDocument/2006/relationships/tags" Target="../tags/tag147.xml"/><Relationship Id="rId19" Type="http://schemas.openxmlformats.org/officeDocument/2006/relationships/tags" Target="../tags/tag161.xml"/><Relationship Id="rId18" Type="http://schemas.openxmlformats.org/officeDocument/2006/relationships/tags" Target="../tags/tag160.xml"/><Relationship Id="rId17" Type="http://schemas.openxmlformats.org/officeDocument/2006/relationships/tags" Target="../tags/tag159.xml"/><Relationship Id="rId16" Type="http://schemas.openxmlformats.org/officeDocument/2006/relationships/tags" Target="../tags/tag158.xml"/><Relationship Id="rId15" Type="http://schemas.openxmlformats.org/officeDocument/2006/relationships/tags" Target="../tags/tag157.xml"/><Relationship Id="rId14" Type="http://schemas.openxmlformats.org/officeDocument/2006/relationships/tags" Target="../tags/tag156.xml"/><Relationship Id="rId13" Type="http://schemas.openxmlformats.org/officeDocument/2006/relationships/tags" Target="../tags/tag155.xml"/><Relationship Id="rId12" Type="http://schemas.openxmlformats.org/officeDocument/2006/relationships/tags" Target="../tags/tag154.xml"/><Relationship Id="rId11" Type="http://schemas.openxmlformats.org/officeDocument/2006/relationships/tags" Target="../tags/tag153.xml"/><Relationship Id="rId10" Type="http://schemas.openxmlformats.org/officeDocument/2006/relationships/tags" Target="../tags/tag152.xml"/><Relationship Id="rId1" Type="http://schemas.openxmlformats.org/officeDocument/2006/relationships/tags" Target="../tags/tag146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74.xml"/><Relationship Id="rId8" Type="http://schemas.openxmlformats.org/officeDocument/2006/relationships/tags" Target="../tags/tag173.xml"/><Relationship Id="rId7" Type="http://schemas.openxmlformats.org/officeDocument/2006/relationships/tags" Target="../tags/tag172.xml"/><Relationship Id="rId6" Type="http://schemas.openxmlformats.org/officeDocument/2006/relationships/tags" Target="../tags/tag171.xml"/><Relationship Id="rId5" Type="http://schemas.openxmlformats.org/officeDocument/2006/relationships/tags" Target="../tags/tag170.xml"/><Relationship Id="rId4" Type="http://schemas.openxmlformats.org/officeDocument/2006/relationships/tags" Target="../tags/tag169.xml"/><Relationship Id="rId3" Type="http://schemas.openxmlformats.org/officeDocument/2006/relationships/image" Target="../media/image28.png"/><Relationship Id="rId2" Type="http://schemas.openxmlformats.org/officeDocument/2006/relationships/tags" Target="../tags/tag168.xml"/><Relationship Id="rId13" Type="http://schemas.openxmlformats.org/officeDocument/2006/relationships/notesSlide" Target="../notesSlides/notesSlide3.xml"/><Relationship Id="rId12" Type="http://schemas.openxmlformats.org/officeDocument/2006/relationships/slideLayout" Target="../slideLayouts/slideLayout7.xml"/><Relationship Id="rId11" Type="http://schemas.openxmlformats.org/officeDocument/2006/relationships/tags" Target="../tags/tag176.xml"/><Relationship Id="rId10" Type="http://schemas.openxmlformats.org/officeDocument/2006/relationships/tags" Target="../tags/tag175.xml"/><Relationship Id="rId1" Type="http://schemas.openxmlformats.org/officeDocument/2006/relationships/tags" Target="../tags/tag16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4334922" y="2039604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>
                <a:solidFill>
                  <a:srgbClr val="FF0000"/>
                </a:solidFill>
              </a:rPr>
              <a:t>线的认识</a:t>
            </a:r>
            <a:endParaRPr lang="zh-CN" altLang="en-US" sz="6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: 形状 65"/>
          <p:cNvSpPr/>
          <p:nvPr>
            <p:custDataLst>
              <p:tags r:id="rId1"/>
            </p:custDataLst>
          </p:nvPr>
        </p:nvSpPr>
        <p:spPr>
          <a:xfrm>
            <a:off x="1" y="2"/>
            <a:ext cx="1103313" cy="2417763"/>
          </a:xfrm>
          <a:custGeom>
            <a:avLst/>
            <a:gdLst>
              <a:gd name="connsiteX0" fmla="*/ 1015705 w 1103575"/>
              <a:gd name="connsiteY0" fmla="*/ 0 h 2417361"/>
              <a:gd name="connsiteX1" fmla="*/ 1103575 w 1103575"/>
              <a:gd name="connsiteY1" fmla="*/ 0 h 2417361"/>
              <a:gd name="connsiteX2" fmla="*/ 0 w 1103575"/>
              <a:gd name="connsiteY2" fmla="*/ 2417361 h 2417361"/>
              <a:gd name="connsiteX3" fmla="*/ 0 w 1103575"/>
              <a:gd name="connsiteY3" fmla="*/ 2224883 h 2417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3575" h="2417361">
                <a:moveTo>
                  <a:pt x="1015705" y="0"/>
                </a:moveTo>
                <a:lnTo>
                  <a:pt x="1103575" y="0"/>
                </a:lnTo>
                <a:lnTo>
                  <a:pt x="0" y="2417361"/>
                </a:lnTo>
                <a:lnTo>
                  <a:pt x="0" y="222488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平行四边形 19"/>
          <p:cNvSpPr/>
          <p:nvPr>
            <p:custDataLst>
              <p:tags r:id="rId2"/>
            </p:custDataLst>
          </p:nvPr>
        </p:nvSpPr>
        <p:spPr>
          <a:xfrm>
            <a:off x="6578600" y="0"/>
            <a:ext cx="3219451" cy="6858000"/>
          </a:xfrm>
          <a:prstGeom prst="parallelogram">
            <a:avLst>
              <a:gd name="adj" fmla="val 93597"/>
            </a:avLst>
          </a:prstGeom>
          <a:pattFill prst="zigZag">
            <a:fgClr>
              <a:srgbClr val="44546A">
                <a:lumMod val="20000"/>
                <a:lumOff val="80000"/>
              </a:srgbClr>
            </a:fgClr>
            <a:bgClr>
              <a:srgbClr val="FFFFFF"/>
            </a:bgClr>
          </a:pattFill>
          <a:ln>
            <a:noFill/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0" name="平行四边形 39"/>
          <p:cNvSpPr/>
          <p:nvPr>
            <p:custDataLst>
              <p:tags r:id="rId3"/>
            </p:custDataLst>
          </p:nvPr>
        </p:nvSpPr>
        <p:spPr>
          <a:xfrm>
            <a:off x="7183439" y="0"/>
            <a:ext cx="4495800" cy="6858000"/>
          </a:xfrm>
          <a:prstGeom prst="parallelogram">
            <a:avLst>
              <a:gd name="adj" fmla="val 65395"/>
            </a:avLst>
          </a:prstGeom>
          <a:pattFill prst="zigZag">
            <a:fgClr>
              <a:srgbClr val="44546A">
                <a:lumMod val="20000"/>
                <a:lumOff val="80000"/>
              </a:srgbClr>
            </a:fgClr>
            <a:bgClr>
              <a:srgbClr val="FFFFFF"/>
            </a:bgClr>
          </a:pattFill>
          <a:ln>
            <a:noFill/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669926" y="6388100"/>
            <a:ext cx="10852151" cy="165100"/>
          </a:xfrm>
          <a:prstGeom prst="rect">
            <a:avLst/>
          </a:prstGeom>
          <a:solidFill>
            <a:srgbClr val="44546A">
              <a:lumMod val="60000"/>
              <a:lumOff val="40000"/>
              <a:alpha val="70000"/>
            </a:srgbClr>
          </a:solidFill>
          <a:ln>
            <a:noFill/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>
            <p:custDataLst>
              <p:tags r:id="rId5"/>
            </p:custDataLst>
          </p:nvPr>
        </p:nvSpPr>
        <p:spPr>
          <a:xfrm>
            <a:off x="171450" y="214315"/>
            <a:ext cx="11868151" cy="6429375"/>
          </a:xfrm>
          <a:prstGeom prst="rect">
            <a:avLst/>
          </a:prstGeom>
          <a:solidFill>
            <a:srgbClr val="FFFFFF"/>
          </a:solidFill>
          <a:ln w="50800">
            <a:solidFill>
              <a:srgbClr val="44546A"/>
            </a:solidFill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1155700" y="596900"/>
            <a:ext cx="785812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fontAlgn="auto">
              <a:spcBef>
                <a:spcPct val="0"/>
              </a:spcBef>
              <a:spcAft>
                <a:spcPct val="0"/>
              </a:spcAft>
              <a:buClrTx/>
              <a:buSzTx/>
              <a:buFontTx/>
              <a:defRPr/>
            </a:pPr>
            <a:r>
              <a:rPr kumimoji="0" lang="zh-CN" altLang="en-US" sz="3200" b="1" kern="1200" cap="none" spc="0" normalizeH="0" baseline="0" noProof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itchFamily="2" charset="-122"/>
                <a:ea typeface="田氏保钓体简" pitchFamily="2" charset="-122"/>
                <a:cs typeface="+mn-cs"/>
              </a:rPr>
              <a:t>这三种线有什么相同和不同之处呢？</a:t>
            </a:r>
            <a:endParaRPr kumimoji="0" lang="zh-CN" altLang="en-US" sz="3200" b="1" kern="1200" cap="none" spc="0" normalizeH="0" baseline="0" noProof="0"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田氏保钓体简" pitchFamily="2" charset="-122"/>
              <a:ea typeface="田氏保钓体简" pitchFamily="2" charset="-122"/>
              <a:cs typeface="+mn-cs"/>
            </a:endParaRPr>
          </a:p>
        </p:txBody>
      </p:sp>
      <p:sp>
        <p:nvSpPr>
          <p:cNvPr id="5" name="文本框 4"/>
          <p:cNvSpPr txBox="1"/>
          <p:nvPr>
            <p:custDataLst>
              <p:tags r:id="rId7"/>
            </p:custDataLst>
          </p:nvPr>
        </p:nvSpPr>
        <p:spPr>
          <a:xfrm>
            <a:off x="2967040" y="1449388"/>
            <a:ext cx="702115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ct val="0"/>
              </a:spcBef>
              <a:spcAft>
                <a:spcPct val="0"/>
              </a:spcAft>
              <a:buClrTx/>
              <a:buSzTx/>
              <a:buFontTx/>
              <a:defRPr/>
            </a:pPr>
            <a:r>
              <a:rPr kumimoji="0" lang="zh-CN" altLang="en-US" sz="1600" b="1" kern="1200" cap="none" spc="120" normalizeH="0" baseline="0" noProof="0">
                <a:solidFill>
                  <a:schemeClr val="bg1"/>
                </a:solidFill>
                <a:latin typeface="Arial" panose="020B0604020202020204" pitchFamily="34" charset="0"/>
                <a:ea typeface="方正粗黑宋简体" panose="02000000000000000000" charset="-122"/>
                <a:cs typeface="+mn-cs"/>
              </a:rPr>
              <a:t>项 目</a:t>
            </a:r>
            <a:endParaRPr kumimoji="0" lang="zh-CN" altLang="en-US" sz="1600" b="1" kern="1200" cap="none" spc="120" normalizeH="0" baseline="0" noProof="0">
              <a:solidFill>
                <a:schemeClr val="bg1"/>
              </a:solidFill>
              <a:latin typeface="Arial" panose="020B0604020202020204" pitchFamily="34" charset="0"/>
              <a:ea typeface="方正粗黑宋简体" panose="02000000000000000000" charset="-122"/>
              <a:cs typeface="+mn-cs"/>
            </a:endParaRPr>
          </a:p>
        </p:txBody>
      </p:sp>
      <p:sp>
        <p:nvSpPr>
          <p:cNvPr id="6" name="文本框 5"/>
          <p:cNvSpPr txBox="1"/>
          <p:nvPr>
            <p:custDataLst>
              <p:tags r:id="rId8"/>
            </p:custDataLst>
          </p:nvPr>
        </p:nvSpPr>
        <p:spPr>
          <a:xfrm>
            <a:off x="2044701" y="1906588"/>
            <a:ext cx="62901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ct val="0"/>
              </a:spcBef>
              <a:spcAft>
                <a:spcPct val="0"/>
              </a:spcAft>
              <a:buClrTx/>
              <a:buSzTx/>
              <a:buFontTx/>
              <a:defRPr/>
            </a:pPr>
            <a:r>
              <a:rPr kumimoji="0" lang="zh-CN" altLang="en-US" sz="1600" b="1" kern="1200" cap="none" spc="120" normalizeH="0" baseline="0" noProof="0">
                <a:solidFill>
                  <a:schemeClr val="bg1"/>
                </a:solidFill>
                <a:latin typeface="Arial" panose="020B0604020202020204" pitchFamily="34" charset="0"/>
                <a:ea typeface="方正粗黑宋简体" panose="02000000000000000000" charset="-122"/>
                <a:cs typeface="+mn-cs"/>
              </a:rPr>
              <a:t>组别</a:t>
            </a:r>
            <a:endParaRPr kumimoji="0" lang="zh-CN" altLang="en-US" sz="1600" b="1" kern="1200" cap="none" spc="120" normalizeH="0" baseline="0" noProof="0">
              <a:solidFill>
                <a:schemeClr val="bg1"/>
              </a:solidFill>
              <a:latin typeface="Arial" panose="020B0604020202020204" pitchFamily="34" charset="0"/>
              <a:ea typeface="方正粗黑宋简体" panose="02000000000000000000" charset="-122"/>
              <a:cs typeface="+mn-cs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639763" y="1511300"/>
          <a:ext cx="9999664" cy="4400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1739"/>
                <a:gridCol w="2603417"/>
                <a:gridCol w="2870109"/>
                <a:gridCol w="2904399"/>
              </a:tblGrid>
              <a:tr h="1106010">
                <a:tc>
                  <a:txBody>
                    <a:bodyPr/>
                    <a:lstStyle/>
                    <a:p>
                      <a:pPr algn="ctr">
                        <a:lnSpc>
                          <a:spcPct val="180000"/>
                        </a:lnSpc>
                        <a:buNone/>
                      </a:pPr>
                      <a:r>
                        <a:rPr lang="zh-CN" altLang="en-US" sz="2800"/>
                        <a:t>名称</a:t>
                      </a:r>
                      <a:endParaRPr lang="zh-CN" altLang="en-US" sz="2800"/>
                    </a:p>
                  </a:txBody>
                  <a:tcPr marL="91437" marR="91437" marT="45713" marB="4571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8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zh-CN" altLang="en-US" sz="2800"/>
                        <a:t>线段</a:t>
                      </a:r>
                      <a:endParaRPr lang="zh-CN" altLang="en-US" sz="2800"/>
                    </a:p>
                  </a:txBody>
                  <a:tcPr marL="91437" marR="91437" marT="45713" marB="4571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8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zh-CN" altLang="en-US" sz="2800"/>
                        <a:t>射线</a:t>
                      </a:r>
                      <a:endParaRPr lang="zh-CN" altLang="en-US" sz="2800"/>
                    </a:p>
                  </a:txBody>
                  <a:tcPr marL="91437" marR="91437" marT="45713" marB="4571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8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zh-CN" altLang="en-US" sz="2800"/>
                        <a:t>直线</a:t>
                      </a:r>
                      <a:endParaRPr lang="zh-CN" altLang="en-US" sz="2800"/>
                    </a:p>
                  </a:txBody>
                  <a:tcPr marL="91437" marR="91437" marT="45713" marB="45713"/>
                </a:tc>
              </a:tr>
              <a:tr h="1070456">
                <a:tc>
                  <a:txBody>
                    <a:bodyPr/>
                    <a:lstStyle/>
                    <a:p>
                      <a:pPr algn="ctr">
                        <a:lnSpc>
                          <a:spcPct val="23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/>
                        <a:t>形状</a:t>
                      </a:r>
                      <a:endParaRPr lang="zh-CN" altLang="en-US" sz="2400" b="1"/>
                    </a:p>
                  </a:txBody>
                  <a:tcPr marL="91437" marR="91437" marT="45713" marB="45713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/>
                        <a:t>         </a:t>
                      </a:r>
                      <a:endParaRPr lang="en-US" altLang="zh-CN" sz="1800"/>
                    </a:p>
                    <a:p>
                      <a:pPr>
                        <a:buNone/>
                      </a:pPr>
                      <a:endParaRPr lang="en-US" altLang="zh-CN" sz="1800"/>
                    </a:p>
                    <a:p>
                      <a:pPr>
                        <a:buNone/>
                      </a:pPr>
                      <a:r>
                        <a:rPr lang="en-US" altLang="zh-CN" sz="1800"/>
                        <a:t>           </a:t>
                      </a:r>
                      <a:endParaRPr lang="en-US" altLang="zh-CN" sz="1800"/>
                    </a:p>
                  </a:txBody>
                  <a:tcPr marL="91437" marR="91437" marT="45713" marB="45713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/>
                        <a:t> </a:t>
                      </a:r>
                      <a:endParaRPr lang="en-US" altLang="zh-CN" sz="1800"/>
                    </a:p>
                  </a:txBody>
                  <a:tcPr marL="91437" marR="91437" marT="45713" marB="45713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</a:txBody>
                  <a:tcPr marL="91437" marR="91437" marT="45713" marB="45713"/>
                </a:tc>
              </a:tr>
              <a:tr h="1118074">
                <a:tc>
                  <a:txBody>
                    <a:bodyPr/>
                    <a:lstStyle/>
                    <a:p>
                      <a:pPr algn="ctr">
                        <a:lnSpc>
                          <a:spcPct val="23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/>
                        <a:t>长度</a:t>
                      </a:r>
                      <a:endParaRPr lang="zh-CN" altLang="en-US" sz="2400" b="1"/>
                    </a:p>
                  </a:txBody>
                  <a:tcPr marL="91437" marR="91437" marT="45713" marB="45713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1800"/>
                        <a:t>  </a:t>
                      </a:r>
                      <a:endParaRPr lang="en-US" altLang="zh-CN" sz="1800"/>
                    </a:p>
                    <a:p>
                      <a:pPr>
                        <a:lnSpc>
                          <a:spcPct val="110000"/>
                        </a:lnSpc>
                        <a:buNone/>
                      </a:pPr>
                      <a:r>
                        <a:rPr lang="en-US" altLang="zh-CN" sz="1800"/>
                        <a:t> </a:t>
                      </a:r>
                      <a:endParaRPr lang="zh-CN" altLang="en-US" sz="2400"/>
                    </a:p>
                  </a:txBody>
                  <a:tcPr marL="91437" marR="91437" marT="45713" marB="45713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/>
                    </a:p>
                    <a:p>
                      <a:pPr>
                        <a:lnSpc>
                          <a:spcPct val="70000"/>
                        </a:lnSpc>
                        <a:buNone/>
                      </a:pPr>
                      <a:endParaRPr lang="zh-CN" altLang="en-US" sz="2400"/>
                    </a:p>
                  </a:txBody>
                  <a:tcPr marL="91437" marR="91437" marT="45713" marB="45713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/>
                    </a:p>
                    <a:p>
                      <a:pPr>
                        <a:lnSpc>
                          <a:spcPct val="70000"/>
                        </a:lnSpc>
                        <a:buNone/>
                      </a:pPr>
                      <a:endParaRPr lang="zh-CN" altLang="en-US" sz="2400"/>
                    </a:p>
                  </a:txBody>
                  <a:tcPr marL="91437" marR="91437" marT="45713" marB="45713"/>
                </a:tc>
              </a:tr>
              <a:tr h="1106010">
                <a:tc>
                  <a:txBody>
                    <a:bodyPr/>
                    <a:lstStyle/>
                    <a:p>
                      <a:pPr algn="ctr">
                        <a:lnSpc>
                          <a:spcPct val="23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zh-CN" altLang="en-US" sz="2400" b="1"/>
                        <a:t>端点</a:t>
                      </a:r>
                      <a:endParaRPr lang="zh-CN" altLang="en-US" sz="2400" b="1"/>
                    </a:p>
                  </a:txBody>
                  <a:tcPr marL="91437" marR="91437" marT="45713" marB="45713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/>
                    </a:p>
                  </a:txBody>
                  <a:tcPr marL="91437" marR="91437" marT="45713" marB="45713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/>
                    </a:p>
                  </a:txBody>
                  <a:tcPr marL="91437" marR="91437" marT="45713" marB="45713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/>
                    </a:p>
                  </a:txBody>
                  <a:tcPr marL="91437" marR="91437" marT="45713" marB="45713"/>
                </a:tc>
              </a:tr>
            </a:tbl>
          </a:graphicData>
        </a:graphic>
      </p:graphicFrame>
      <p:cxnSp>
        <p:nvCxnSpPr>
          <p:cNvPr id="10" name="直接连接符 9"/>
          <p:cNvCxnSpPr/>
          <p:nvPr>
            <p:custDataLst>
              <p:tags r:id="rId10"/>
            </p:custDataLst>
          </p:nvPr>
        </p:nvCxnSpPr>
        <p:spPr>
          <a:xfrm>
            <a:off x="2671762" y="2925765"/>
            <a:ext cx="1822451" cy="15875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>
            <p:custDataLst>
              <p:tags r:id="rId11"/>
            </p:custDataLst>
          </p:nvPr>
        </p:nvSpPr>
        <p:spPr>
          <a:xfrm>
            <a:off x="2617789" y="2894013"/>
            <a:ext cx="71439" cy="714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12"/>
            </p:custDataLst>
          </p:nvPr>
        </p:nvCxnSpPr>
        <p:spPr>
          <a:xfrm>
            <a:off x="5184775" y="2925765"/>
            <a:ext cx="1822451" cy="15875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13"/>
            </p:custDataLst>
          </p:nvPr>
        </p:nvCxnSpPr>
        <p:spPr>
          <a:xfrm>
            <a:off x="8413750" y="2951165"/>
            <a:ext cx="1824039" cy="15875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椭圆 67"/>
          <p:cNvSpPr/>
          <p:nvPr>
            <p:custDataLst>
              <p:tags r:id="rId14"/>
            </p:custDataLst>
          </p:nvPr>
        </p:nvSpPr>
        <p:spPr>
          <a:xfrm>
            <a:off x="5184775" y="2878138"/>
            <a:ext cx="71439" cy="714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椭圆 13"/>
          <p:cNvSpPr/>
          <p:nvPr>
            <p:custDataLst>
              <p:tags r:id="rId15"/>
            </p:custDataLst>
          </p:nvPr>
        </p:nvSpPr>
        <p:spPr>
          <a:xfrm>
            <a:off x="4422775" y="2897188"/>
            <a:ext cx="71439" cy="714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文本框 14"/>
          <p:cNvSpPr txBox="1"/>
          <p:nvPr>
            <p:custDataLst>
              <p:tags r:id="rId16"/>
            </p:custDataLst>
          </p:nvPr>
        </p:nvSpPr>
        <p:spPr>
          <a:xfrm>
            <a:off x="3027363" y="3168652"/>
            <a:ext cx="1466851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直直的</a:t>
            </a:r>
            <a:endParaRPr lang="zh-CN" altLang="en-US" sz="240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17"/>
            </p:custDataLst>
          </p:nvPr>
        </p:nvSpPr>
        <p:spPr>
          <a:xfrm>
            <a:off x="5372100" y="3170240"/>
            <a:ext cx="1466851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直直的</a:t>
            </a:r>
            <a:endParaRPr lang="zh-CN" altLang="en-US" sz="240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18"/>
            </p:custDataLst>
          </p:nvPr>
        </p:nvSpPr>
        <p:spPr>
          <a:xfrm>
            <a:off x="8618539" y="3171827"/>
            <a:ext cx="1468437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直直的</a:t>
            </a:r>
            <a:endParaRPr lang="zh-CN" altLang="en-US" sz="240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19"/>
            </p:custDataLst>
          </p:nvPr>
        </p:nvSpPr>
        <p:spPr>
          <a:xfrm>
            <a:off x="2352677" y="4081464"/>
            <a:ext cx="2460625" cy="4616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有限长（可测量）</a:t>
            </a:r>
            <a:endParaRPr lang="zh-CN" altLang="en-US" sz="240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22" name="文本框 21"/>
          <p:cNvSpPr txBox="1"/>
          <p:nvPr>
            <p:custDataLst>
              <p:tags r:id="rId20"/>
            </p:custDataLst>
          </p:nvPr>
        </p:nvSpPr>
        <p:spPr>
          <a:xfrm>
            <a:off x="4933951" y="4081465"/>
            <a:ext cx="2716213" cy="4616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无限长（不可测量）</a:t>
            </a:r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23" name="文本框 22"/>
          <p:cNvSpPr txBox="1"/>
          <p:nvPr>
            <p:custDataLst>
              <p:tags r:id="rId21"/>
            </p:custDataLst>
          </p:nvPr>
        </p:nvSpPr>
        <p:spPr>
          <a:xfrm>
            <a:off x="7927975" y="4081465"/>
            <a:ext cx="2711451" cy="4616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无限长（不可测量）</a:t>
            </a:r>
            <a:endParaRPr lang="zh-CN" altLang="en-US" sz="240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22"/>
            </p:custDataLst>
          </p:nvPr>
        </p:nvSpPr>
        <p:spPr>
          <a:xfrm>
            <a:off x="2263777" y="5029202"/>
            <a:ext cx="2670175" cy="83099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2个</a:t>
            </a:r>
            <a:r>
              <a:rPr lang="zh-CN" altLang="en-US" sz="240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（不能向两个方向无限延长</a:t>
            </a:r>
            <a:r>
              <a:rPr lang="zh-CN" altLang="en-US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）</a:t>
            </a:r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25" name="文本框 24"/>
          <p:cNvSpPr txBox="1"/>
          <p:nvPr>
            <p:custDataLst>
              <p:tags r:id="rId23"/>
            </p:custDataLst>
          </p:nvPr>
        </p:nvSpPr>
        <p:spPr>
          <a:xfrm>
            <a:off x="5083175" y="4948239"/>
            <a:ext cx="2438400" cy="1107996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1个</a:t>
            </a:r>
            <a:r>
              <a:rPr lang="zh-CN" altLang="en-US" sz="240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（可以向一个方向无限延长）</a:t>
            </a:r>
            <a:endParaRPr lang="zh-CN" altLang="en-US" sz="2400" b="1">
              <a:solidFill>
                <a:srgbClr val="FF0000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zh-CN" altLang="en-US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26" name="文本框 25"/>
          <p:cNvSpPr txBox="1"/>
          <p:nvPr>
            <p:custDataLst>
              <p:tags r:id="rId24"/>
            </p:custDataLst>
          </p:nvPr>
        </p:nvSpPr>
        <p:spPr>
          <a:xfrm>
            <a:off x="7927977" y="4948238"/>
            <a:ext cx="2517775" cy="1200329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没有</a:t>
            </a:r>
            <a:r>
              <a:rPr lang="zh-CN" altLang="en-US" sz="240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（可以向两个方向无限延长）</a:t>
            </a:r>
            <a:endParaRPr lang="zh-CN" altLang="en-US" sz="240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zh-CN" altLang="en-US" sz="24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30771" name="Picture 44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6" cstate="email">
            <a:clrChange>
              <a:clrFrom>
                <a:srgbClr val="FBFDFD"/>
              </a:clrFrom>
              <a:clrTo>
                <a:srgbClr val="FB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4" y="644525"/>
            <a:ext cx="433387" cy="4445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7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8" grpId="0" animBg="1"/>
      <p:bldP spid="14" grpId="0" animBg="1"/>
      <p:bldP spid="15" grpId="0"/>
      <p:bldP spid="16" grpId="0"/>
      <p:bldP spid="17" grpId="0"/>
      <p:bldP spid="18" grpId="0"/>
      <p:bldP spid="22" grpId="0"/>
      <p:bldP spid="23" grpId="0"/>
      <p:bldP spid="24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10223715" y="617452"/>
            <a:ext cx="139700" cy="44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TextBox 5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663248" y="1948207"/>
            <a:ext cx="2548219" cy="3877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20000"/>
              </a:lnSpc>
              <a:defRPr/>
            </a:pPr>
            <a:r>
              <a:rPr kumimoji="0" lang="en-US" altLang="zh-CN" sz="1600" b="1" kern="1200" cap="none" spc="-40" normalizeH="0" noProof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【</a:t>
            </a:r>
            <a:r>
              <a:rPr kumimoji="0" lang="zh-CN" altLang="en-US" sz="1600" b="1" kern="1200" cap="none" spc="-40" normalizeH="0" noProof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选自教材</a:t>
            </a:r>
            <a:r>
              <a:rPr kumimoji="0" lang="en-US" altLang="zh-CN" sz="1600" b="1" kern="1200" cap="none" spc="-40" normalizeH="0" noProof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P17 </a:t>
            </a:r>
            <a:r>
              <a:rPr kumimoji="0" lang="zh-CN" altLang="en-US" sz="1600" b="1" kern="1200" cap="none" spc="-40" normalizeH="0" noProof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kumimoji="0" lang="en-US" altLang="zh-CN" sz="1600" b="1" kern="1200" cap="none" spc="-40" normalizeH="0" noProof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1600" b="1" kern="1200" cap="none" spc="-40" normalizeH="0" noProof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kumimoji="0" lang="en-US" altLang="zh-CN" sz="1600" b="1" kern="1200" cap="none" spc="-40" normalizeH="0" noProof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】</a:t>
            </a:r>
            <a:endParaRPr lang="zh-CN" altLang="en-US" sz="1600" b="1" spc="-40">
              <a:solidFill>
                <a:schemeClr val="accent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文本框 2"/>
          <p:cNvSpPr txBox="1"/>
          <p:nvPr>
            <p:custDataLst>
              <p:tags r:id="rId4"/>
            </p:custDataLst>
          </p:nvPr>
        </p:nvSpPr>
        <p:spPr>
          <a:xfrm>
            <a:off x="1433422" y="1457558"/>
            <a:ext cx="8367629" cy="5355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just" eaLnBrk="1" hangingPunct="1">
              <a:lnSpc>
                <a:spcPct val="120000"/>
              </a:lnSpc>
              <a:defRPr kumimoji="0" sz="2400" b="1" cap="none" spc="-40" normalizeH="0"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US" altLang="zh-CN" noProof="1">
                <a:latin typeface="楷体" panose="02010609060101010101" pitchFamily="49" charset="-122"/>
                <a:ea typeface="楷体" panose="02010609060101010101" pitchFamily="49" charset="-122"/>
              </a:rPr>
              <a:t>1. </a:t>
            </a:r>
            <a:r>
              <a:rPr lang="zh-CN" altLang="en-US" noProof="1">
                <a:latin typeface="楷体" panose="02010609060101010101" pitchFamily="49" charset="-122"/>
                <a:ea typeface="楷体" panose="02010609060101010101" pitchFamily="49" charset="-122"/>
              </a:rPr>
              <a:t>找一找，说一说，生活中哪些事物可以近似地看成线段？</a:t>
            </a:r>
            <a:endParaRPr lang="zh-CN" altLang="en-US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" name="图片 20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 bwMode="auto">
          <a:xfrm>
            <a:off x="1539153" y="2739203"/>
            <a:ext cx="2290763" cy="203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8" cstate="email"/>
          <a:stretch>
            <a:fillRect/>
          </a:stretch>
        </p:blipFill>
        <p:spPr bwMode="auto">
          <a:xfrm>
            <a:off x="6296800" y="2784258"/>
            <a:ext cx="3362019" cy="1935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0" cstate="email"/>
          <a:stretch>
            <a:fillRect/>
          </a:stretch>
        </p:blipFill>
        <p:spPr bwMode="auto">
          <a:xfrm>
            <a:off x="3967419" y="2620487"/>
            <a:ext cx="2443915" cy="219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接连接符 2"/>
          <p:cNvCxnSpPr/>
          <p:nvPr>
            <p:custDataLst>
              <p:tags r:id="rId11"/>
            </p:custDataLst>
          </p:nvPr>
        </p:nvCxnSpPr>
        <p:spPr>
          <a:xfrm>
            <a:off x="2389283" y="2784260"/>
            <a:ext cx="565207" cy="169855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>
            <p:custDataLst>
              <p:tags r:id="rId12"/>
            </p:custDataLst>
          </p:nvPr>
        </p:nvCxnSpPr>
        <p:spPr>
          <a:xfrm flipV="1">
            <a:off x="2904922" y="4384154"/>
            <a:ext cx="711143" cy="61877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13"/>
            </p:custDataLst>
          </p:nvPr>
        </p:nvCxnSpPr>
        <p:spPr>
          <a:xfrm>
            <a:off x="4228600" y="4219147"/>
            <a:ext cx="1983289" cy="0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>
            <p:custDataLst>
              <p:tags r:id="rId14"/>
            </p:custDataLst>
          </p:nvPr>
        </p:nvCxnSpPr>
        <p:spPr>
          <a:xfrm>
            <a:off x="4230490" y="2798008"/>
            <a:ext cx="1983289" cy="0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>
            <p:custDataLst>
              <p:tags r:id="rId15"/>
            </p:custDataLst>
          </p:nvPr>
        </p:nvCxnSpPr>
        <p:spPr>
          <a:xfrm>
            <a:off x="6485551" y="3664281"/>
            <a:ext cx="3067679" cy="0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>
            <p:custDataLst>
              <p:tags r:id="rId16"/>
            </p:custDataLst>
          </p:nvPr>
        </p:nvCxnSpPr>
        <p:spPr>
          <a:xfrm>
            <a:off x="6678056" y="3244895"/>
            <a:ext cx="2558915" cy="0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>
            <p:custDataLst>
              <p:tags r:id="rId17"/>
            </p:custDataLst>
          </p:nvPr>
        </p:nvGrpSpPr>
        <p:grpSpPr>
          <a:xfrm>
            <a:off x="4160623" y="850262"/>
            <a:ext cx="2463527" cy="577032"/>
            <a:chOff x="139563" y="439022"/>
            <a:chExt cx="2463526" cy="577032"/>
          </a:xfrm>
        </p:grpSpPr>
        <p:sp>
          <p:nvSpPr>
            <p:cNvPr id="17" name="Rectangle: Rounded Corners 10"/>
            <p:cNvSpPr/>
            <p:nvPr>
              <p:custDataLst>
                <p:tags r:id="rId18"/>
              </p:custDataLst>
            </p:nvPr>
          </p:nvSpPr>
          <p:spPr>
            <a:xfrm>
              <a:off x="247718" y="505294"/>
              <a:ext cx="2355371" cy="510760"/>
            </a:xfrm>
            <a:prstGeom prst="roundRect">
              <a:avLst>
                <a:gd name="adj" fmla="val 50000"/>
              </a:avLst>
            </a:prstGeom>
            <a:solidFill>
              <a:srgbClr val="FFF0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F3E47"/>
                </a:solidFill>
              </a:endParaRPr>
            </a:p>
          </p:txBody>
        </p:sp>
        <p:sp>
          <p:nvSpPr>
            <p:cNvPr id="18" name="Rectangle: Rounded Corners 10"/>
            <p:cNvSpPr/>
            <p:nvPr>
              <p:custDataLst>
                <p:tags r:id="rId19"/>
              </p:custDataLst>
            </p:nvPr>
          </p:nvSpPr>
          <p:spPr>
            <a:xfrm>
              <a:off x="139563" y="439022"/>
              <a:ext cx="2355371" cy="510760"/>
            </a:xfrm>
            <a:prstGeom prst="roundRect">
              <a:avLst>
                <a:gd name="adj" fmla="val 50000"/>
              </a:avLst>
            </a:prstGeom>
            <a:solidFill>
              <a:srgbClr val="F39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F3E47"/>
                </a:solidFill>
              </a:endParaRPr>
            </a:p>
          </p:txBody>
        </p:sp>
      </p:grpSp>
      <p:sp>
        <p:nvSpPr>
          <p:cNvPr id="19" name="矩形 18"/>
          <p:cNvSpPr/>
          <p:nvPr>
            <p:custDataLst>
              <p:tags r:id="rId20"/>
            </p:custDataLst>
          </p:nvPr>
        </p:nvSpPr>
        <p:spPr>
          <a:xfrm>
            <a:off x="4632780" y="820006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达标检测</a:t>
            </a:r>
            <a:endParaRPr lang="zh-CN" altLang="en-US" sz="28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22" cstate="email"/>
          <a:stretch>
            <a:fillRect/>
          </a:stretch>
        </p:blipFill>
        <p:spPr>
          <a:xfrm>
            <a:off x="4127340" y="582388"/>
            <a:ext cx="794569" cy="79456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-4761" y="26989"/>
            <a:ext cx="9147175" cy="4008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7" name="Line 7"/>
          <p:cNvSpPr/>
          <p:nvPr>
            <p:custDataLst>
              <p:tags r:id="rId3"/>
            </p:custDataLst>
          </p:nvPr>
        </p:nvSpPr>
        <p:spPr>
          <a:xfrm>
            <a:off x="3260726" y="4371975"/>
            <a:ext cx="1530351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lvl="0" indent="0" eaLnBrk="0" hangingPunct="0"/>
            <a:endParaRPr lang="zh-CN" altLang="en-US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40963" name="文本框 1"/>
          <p:cNvSpPr txBox="1"/>
          <p:nvPr>
            <p:custDataLst>
              <p:tags r:id="rId4"/>
            </p:custDataLst>
          </p:nvPr>
        </p:nvSpPr>
        <p:spPr>
          <a:xfrm>
            <a:off x="3476626" y="4371976"/>
            <a:ext cx="646331" cy="36933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>
                <a:solidFill>
                  <a:srgbClr val="0D0D0D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直线</a:t>
            </a:r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0964" name="文本框 2"/>
          <p:cNvSpPr txBox="1"/>
          <p:nvPr>
            <p:custDataLst>
              <p:tags r:id="rId5"/>
            </p:custDataLst>
          </p:nvPr>
        </p:nvSpPr>
        <p:spPr>
          <a:xfrm>
            <a:off x="1035049" y="4905376"/>
            <a:ext cx="7069139" cy="36933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>
                <a:solidFill>
                  <a:srgbClr val="0D0D0D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没有端点；向两个方向无限延伸。</a:t>
            </a:r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8" name="组合 31"/>
          <p:cNvGrpSpPr/>
          <p:nvPr>
            <p:custDataLst>
              <p:tags r:id="rId6"/>
            </p:custDataLst>
          </p:nvPr>
        </p:nvGrpSpPr>
        <p:grpSpPr>
          <a:xfrm>
            <a:off x="3260726" y="5705477"/>
            <a:ext cx="1530351" cy="532745"/>
            <a:chOff x="6553200" y="5562600"/>
            <a:chExt cx="1530350" cy="532745"/>
          </a:xfrm>
        </p:grpSpPr>
        <p:sp>
          <p:nvSpPr>
            <p:cNvPr id="40966" name="Line 7"/>
            <p:cNvSpPr/>
            <p:nvPr>
              <p:custDataLst>
                <p:tags r:id="rId7"/>
              </p:custDataLst>
            </p:nvPr>
          </p:nvSpPr>
          <p:spPr>
            <a:xfrm>
              <a:off x="6553200" y="5562600"/>
              <a:ext cx="1530350" cy="0"/>
            </a:xfrm>
            <a:prstGeom prst="line">
              <a:avLst/>
            </a:prstGeom>
            <a:ln w="571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lvl="0" indent="0" eaLnBrk="0" hangingPunct="0"/>
              <a:endParaRPr lang="zh-CN" altLang="en-US">
                <a:latin typeface="Arial" panose="020B0604020202020204" pitchFamily="34" charset="0"/>
                <a:ea typeface="黑体" panose="02010609060101010101" pitchFamily="2" charset="-122"/>
              </a:endParaRPr>
            </a:p>
          </p:txBody>
        </p:sp>
        <p:sp>
          <p:nvSpPr>
            <p:cNvPr id="40967" name="TextBox 56"/>
            <p:cNvSpPr txBox="1"/>
            <p:nvPr>
              <p:custDataLst>
                <p:tags r:id="rId8"/>
              </p:custDataLst>
            </p:nvPr>
          </p:nvSpPr>
          <p:spPr>
            <a:xfrm>
              <a:off x="6705600" y="5572125"/>
              <a:ext cx="364202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en-US" altLang="zh-CN" sz="2800">
                  <a:solidFill>
                    <a:srgbClr val="0D0D0D"/>
                  </a:solidFill>
                  <a:latin typeface="楷体_GB2312" pitchFamily="49" charset="-122"/>
                  <a:ea typeface="楷体_GB2312" pitchFamily="49" charset="-122"/>
                </a:rPr>
                <a:t>A</a:t>
              </a:r>
              <a:endParaRPr lang="zh-CN" altLang="en-US" sz="2800">
                <a:solidFill>
                  <a:srgbClr val="0D0D0D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40968" name="TextBox 57"/>
            <p:cNvSpPr txBox="1"/>
            <p:nvPr>
              <p:custDataLst>
                <p:tags r:id="rId9"/>
              </p:custDataLst>
            </p:nvPr>
          </p:nvSpPr>
          <p:spPr>
            <a:xfrm>
              <a:off x="7635876" y="5562600"/>
              <a:ext cx="364202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en-US" altLang="zh-CN" sz="2800">
                  <a:solidFill>
                    <a:srgbClr val="0D0D0D"/>
                  </a:solidFill>
                  <a:latin typeface="楷体_GB2312" pitchFamily="49" charset="-122"/>
                  <a:ea typeface="楷体_GB2312" pitchFamily="49" charset="-122"/>
                </a:rPr>
                <a:t>B</a:t>
              </a:r>
              <a:endParaRPr lang="zh-CN" altLang="en-US" sz="2800">
                <a:solidFill>
                  <a:srgbClr val="0D0D0D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40969" name="文本框 3"/>
          <p:cNvSpPr txBox="1"/>
          <p:nvPr>
            <p:custDataLst>
              <p:tags r:id="rId10"/>
            </p:custDataLst>
          </p:nvPr>
        </p:nvSpPr>
        <p:spPr>
          <a:xfrm>
            <a:off x="1952625" y="6062664"/>
            <a:ext cx="2492990" cy="36933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读作：直线</a:t>
            </a:r>
            <a:r>
              <a:rPr lang="en-US" altLang="zh-CN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AB</a:t>
            </a:r>
            <a:r>
              <a:rPr lang="zh-CN" altLang="en-US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（或</a:t>
            </a:r>
            <a:r>
              <a:rPr lang="en-US" altLang="zh-CN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BA</a:t>
            </a:r>
            <a:r>
              <a:rPr lang="zh-CN" altLang="en-US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）</a:t>
            </a:r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>
            <p:custDataLst>
              <p:tags r:id="rId1"/>
            </p:custDataLst>
          </p:nvPr>
        </p:nvSpPr>
        <p:spPr>
          <a:xfrm>
            <a:off x="669926" y="6388100"/>
            <a:ext cx="10852151" cy="165100"/>
          </a:xfrm>
          <a:prstGeom prst="rect">
            <a:avLst/>
          </a:prstGeom>
          <a:solidFill>
            <a:srgbClr val="44546A">
              <a:lumMod val="60000"/>
              <a:lumOff val="40000"/>
              <a:alpha val="70000"/>
            </a:srgbClr>
          </a:solidFill>
          <a:ln>
            <a:noFill/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>
            <p:custDataLst>
              <p:tags r:id="rId2"/>
            </p:custDataLst>
          </p:nvPr>
        </p:nvSpPr>
        <p:spPr>
          <a:xfrm>
            <a:off x="161926" y="288927"/>
            <a:ext cx="11868151" cy="6430963"/>
          </a:xfrm>
          <a:prstGeom prst="rect">
            <a:avLst/>
          </a:prstGeom>
          <a:solidFill>
            <a:srgbClr val="FFFFFF"/>
          </a:solidFill>
          <a:ln w="50800">
            <a:solidFill>
              <a:srgbClr val="44546A"/>
            </a:solidFill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3379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423863" y="314325"/>
            <a:ext cx="1555751" cy="687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792160" y="1165226"/>
            <a:ext cx="7858125" cy="40318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fontAlgn="auto">
              <a:spcBef>
                <a:spcPct val="0"/>
              </a:spcBef>
              <a:spcAft>
                <a:spcPct val="0"/>
              </a:spcAft>
              <a:buClrTx/>
              <a:buSzTx/>
              <a:buFontTx/>
              <a:defRPr/>
            </a:pPr>
            <a:r>
              <a:rPr kumimoji="0" lang="en-US" altLang="zh-CN" sz="2800" b="1" kern="1200" cap="none" spc="0" normalizeH="0" baseline="0" noProof="0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itchFamily="2" charset="-122"/>
                <a:ea typeface="田氏保钓体简" pitchFamily="2" charset="-122"/>
                <a:cs typeface="+mn-cs"/>
              </a:rPr>
              <a:t>1.</a:t>
            </a:r>
            <a:r>
              <a:rPr kumimoji="0" lang="zh-CN" altLang="en-US" sz="2800" b="1" kern="1200" cap="none" spc="0" normalizeH="0" baseline="0" noProof="0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itchFamily="2" charset="-122"/>
                <a:ea typeface="田氏保钓体简" pitchFamily="2" charset="-122"/>
                <a:cs typeface="+mn-cs"/>
              </a:rPr>
              <a:t>做一做，说一说</a:t>
            </a:r>
            <a:endParaRPr kumimoji="0" lang="zh-CN" altLang="en-US" sz="2800" b="1" kern="1200" cap="none" spc="0" normalizeH="0" baseline="0" noProof="0" dirty="0"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田氏保钓体简" pitchFamily="2" charset="-122"/>
              <a:ea typeface="田氏保钓体简" pitchFamily="2" charset="-122"/>
              <a:cs typeface="+mn-cs"/>
            </a:endParaRPr>
          </a:p>
          <a:p>
            <a:pPr marR="0" defTabSz="9144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itchFamily="2" charset="-122"/>
                <a:ea typeface="田氏保钓体简" pitchFamily="2" charset="-122"/>
                <a:cs typeface="+mn-cs"/>
              </a:rPr>
              <a:t>（</a:t>
            </a:r>
            <a:r>
              <a:rPr kumimoji="0" lang="en-US" altLang="zh-CN" sz="2400" b="1" kern="1200" cap="none" spc="0" normalizeH="0" baseline="0" noProof="0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itchFamily="2" charset="-122"/>
                <a:ea typeface="田氏保钓体简" pitchFamily="2" charset="-122"/>
                <a:cs typeface="+mn-cs"/>
              </a:rPr>
              <a:t>1</a:t>
            </a:r>
            <a:r>
              <a:rPr kumimoji="0" lang="zh-CN" altLang="en-US" sz="2400" b="1" kern="1200" cap="none" spc="0" normalizeH="0" baseline="0" noProof="0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itchFamily="2" charset="-122"/>
                <a:ea typeface="田氏保钓体简" pitchFamily="2" charset="-122"/>
                <a:cs typeface="+mn-cs"/>
              </a:rPr>
              <a:t>）用一个图钉把一张硬纸条钉在木板上，硬纸条可以转动吗？过一点可以画出多少条直线？</a:t>
            </a:r>
            <a:endParaRPr kumimoji="0" lang="zh-CN" altLang="en-US" sz="2400" b="1" kern="1200" cap="none" spc="0" normalizeH="0" baseline="0" noProof="0" dirty="0"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田氏保钓体简" pitchFamily="2" charset="-122"/>
              <a:ea typeface="田氏保钓体简" pitchFamily="2" charset="-122"/>
              <a:cs typeface="+mn-cs"/>
            </a:endParaRPr>
          </a:p>
          <a:p>
            <a:pPr marR="0" defTabSz="9144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defRPr/>
            </a:pPr>
            <a:endParaRPr kumimoji="0" lang="zh-CN" altLang="en-US" sz="2400" b="1" kern="1200" cap="none" spc="0" normalizeH="0" baseline="0" noProof="0" dirty="0"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田氏保钓体简" pitchFamily="2" charset="-122"/>
              <a:ea typeface="田氏保钓体简" pitchFamily="2" charset="-122"/>
              <a:cs typeface="+mn-cs"/>
            </a:endParaRPr>
          </a:p>
          <a:p>
            <a:pPr marR="0" defTabSz="914400" fontAlgn="auto">
              <a:spcBef>
                <a:spcPct val="0"/>
              </a:spcBef>
              <a:spcAft>
                <a:spcPct val="0"/>
              </a:spcAft>
              <a:buClrTx/>
              <a:buSzTx/>
              <a:buFontTx/>
              <a:defRPr/>
            </a:pPr>
            <a:endParaRPr kumimoji="0" lang="en-US" altLang="zh-CN" sz="2400" b="1" kern="1200" cap="none" spc="0" normalizeH="0" baseline="0" noProof="0" dirty="0"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田氏保钓体简" pitchFamily="2" charset="-122"/>
              <a:ea typeface="田氏保钓体简" pitchFamily="2" charset="-122"/>
              <a:cs typeface="+mn-cs"/>
            </a:endParaRPr>
          </a:p>
          <a:p>
            <a:pPr marR="0" defTabSz="914400" fontAlgn="auto">
              <a:spcBef>
                <a:spcPct val="0"/>
              </a:spcBef>
              <a:spcAft>
                <a:spcPct val="0"/>
              </a:spcAft>
              <a:buClrTx/>
              <a:buSzTx/>
              <a:buFontTx/>
              <a:defRPr/>
            </a:pPr>
            <a:endParaRPr kumimoji="0" lang="en-US" altLang="zh-CN" sz="2400" b="1" kern="1200" cap="none" spc="0" normalizeH="0" baseline="0" noProof="0" dirty="0"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田氏保钓体简" pitchFamily="2" charset="-122"/>
              <a:ea typeface="田氏保钓体简" pitchFamily="2" charset="-122"/>
              <a:cs typeface="+mn-cs"/>
            </a:endParaRPr>
          </a:p>
          <a:p>
            <a:pPr marR="0" defTabSz="9144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defRPr/>
            </a:pPr>
            <a:r>
              <a:rPr kumimoji="0" lang="en-US" altLang="zh-CN" sz="2400" b="1" kern="1200" cap="none" spc="0" normalizeH="0" baseline="0" noProof="0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itchFamily="2" charset="-122"/>
                <a:ea typeface="田氏保钓体简" pitchFamily="2" charset="-122"/>
                <a:cs typeface="+mn-cs"/>
              </a:rPr>
              <a:t>(2)</a:t>
            </a:r>
            <a:r>
              <a:rPr kumimoji="0" lang="zh-CN" altLang="en-US" sz="2400" b="1" kern="1200" cap="none" spc="0" normalizeH="0" baseline="0" noProof="0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itchFamily="2" charset="-122"/>
                <a:ea typeface="田氏保钓体简" pitchFamily="2" charset="-122"/>
                <a:cs typeface="+mn-cs"/>
              </a:rPr>
              <a:t>用两个图钉把一张硬纸条钉在木板上，硬纸条可以转动吗？过两点可以画出多少条直线？</a:t>
            </a:r>
            <a:endParaRPr kumimoji="0" lang="zh-CN" altLang="en-US" sz="2400" b="1" kern="1200" cap="none" spc="0" normalizeH="0" baseline="0" noProof="0" dirty="0"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田氏保钓体简" pitchFamily="2" charset="-122"/>
              <a:ea typeface="田氏保钓体简" pitchFamily="2" charset="-122"/>
              <a:cs typeface="+mn-cs"/>
            </a:endParaRPr>
          </a:p>
        </p:txBody>
      </p:sp>
      <p:pic>
        <p:nvPicPr>
          <p:cNvPr id="33800" name="图片 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8728076" y="1235075"/>
            <a:ext cx="2951163" cy="1917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01" name="图片 4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8926514" y="4095750"/>
            <a:ext cx="2752725" cy="17526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0"/>
    </p:custData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30422" y="1131116"/>
            <a:ext cx="3201679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做一做，说一说。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363187" y="1628094"/>
            <a:ext cx="8989143" cy="9787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400" b="1" noProof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noProof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noProof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）用两个图钉把一张硬纸条钉在木板上，硬纸条可以转动吗？过两点可以画出多少条直线？</a:t>
            </a:r>
            <a:endParaRPr lang="zh-CN" altLang="en-US" sz="2400" b="1" noProof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TextBox 5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13156" y="1227871"/>
            <a:ext cx="2548219" cy="3877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20000"/>
              </a:lnSpc>
              <a:defRPr/>
            </a:pPr>
            <a:r>
              <a:rPr kumimoji="0" lang="en-US" altLang="zh-CN" sz="1600" b="1" kern="1200" cap="none" spc="-40" normalizeH="0" noProof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【</a:t>
            </a:r>
            <a:r>
              <a:rPr kumimoji="0" lang="zh-CN" altLang="en-US" sz="1600" b="1" kern="1200" cap="none" spc="-40" normalizeH="0" noProof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选自教材</a:t>
            </a:r>
            <a:r>
              <a:rPr kumimoji="0" lang="en-US" altLang="zh-CN" sz="1600" b="1" kern="1200" cap="none" spc="-40" normalizeH="0" noProof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P17 </a:t>
            </a:r>
            <a:r>
              <a:rPr kumimoji="0" lang="zh-CN" altLang="en-US" sz="1600" b="1" kern="1200" cap="none" spc="-40" normalizeH="0" noProof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kumimoji="0" lang="en-US" altLang="zh-CN" sz="1600" b="1" kern="1200" cap="none" spc="-40" normalizeH="0" noProof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kumimoji="0" lang="zh-CN" altLang="en-US" sz="1600" b="1" kern="1200" cap="none" spc="-40" normalizeH="0" noProof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kumimoji="0" lang="en-US" altLang="zh-CN" sz="1600" b="1" kern="1200" cap="none" spc="-40" normalizeH="0" noProof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】</a:t>
            </a:r>
            <a:endParaRPr lang="zh-CN" altLang="en-US" sz="1600" b="1" spc="-40">
              <a:solidFill>
                <a:schemeClr val="accent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图片 1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94043" y="2441919"/>
            <a:ext cx="3051675" cy="1988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2492593" y="3333666"/>
            <a:ext cx="2947416" cy="19202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 cstate="email"/>
          <a:stretch>
            <a:fillRect/>
          </a:stretch>
        </p:blipFill>
        <p:spPr>
          <a:xfrm>
            <a:off x="5206163" y="3333666"/>
            <a:ext cx="192024" cy="19202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9" cstate="email"/>
          <a:stretch>
            <a:fillRect/>
          </a:stretch>
        </p:blipFill>
        <p:spPr>
          <a:xfrm>
            <a:off x="2492593" y="3333666"/>
            <a:ext cx="192024" cy="192024"/>
          </a:xfrm>
          <a:prstGeom prst="rect">
            <a:avLst/>
          </a:prstGeom>
        </p:spPr>
      </p:pic>
      <p:sp>
        <p:nvSpPr>
          <p:cNvPr id="12" name="矩形 11"/>
          <p:cNvSpPr/>
          <p:nvPr>
            <p:custDataLst>
              <p:tags r:id="rId11"/>
            </p:custDataLst>
          </p:nvPr>
        </p:nvSpPr>
        <p:spPr>
          <a:xfrm>
            <a:off x="1758329" y="4597615"/>
            <a:ext cx="7279719" cy="5355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20000"/>
              </a:lnSpc>
            </a:pPr>
            <a:r>
              <a:rPr lang="zh-CN" altLang="en-US" sz="2400" b="1" spc="-4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硬纸条不可以转动，过两点可以画出一条直线。 </a:t>
            </a:r>
            <a:endParaRPr lang="zh-CN" altLang="en-US" sz="2400" b="1" spc="-4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表格 2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249364" y="1295400"/>
          <a:ext cx="8691245" cy="457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34795"/>
                <a:gridCol w="2021840"/>
                <a:gridCol w="1367155"/>
                <a:gridCol w="2227580"/>
                <a:gridCol w="1539875"/>
              </a:tblGrid>
              <a:tr h="8934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名称</a:t>
                      </a:r>
                      <a:endParaRPr lang="zh-CN" altLang="en-US" sz="2400" b="1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T="45729" marB="457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图示</a:t>
                      </a:r>
                      <a:endParaRPr lang="zh-CN" altLang="en-US" sz="2400" b="1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T="45729" marB="457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端点个数</a:t>
                      </a:r>
                      <a:endParaRPr lang="zh-CN" altLang="en-US" sz="2400" b="1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T="45729" marB="457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延长情况</a:t>
                      </a:r>
                      <a:endParaRPr lang="zh-CN" altLang="en-US" sz="2400" b="1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T="45729" marB="457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是否可以度量</a:t>
                      </a:r>
                      <a:endParaRPr lang="zh-CN" altLang="en-US" sz="2400" b="1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T="45729" marB="4572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6045">
                <a:tc>
                  <a:txBody>
                    <a:bodyPr/>
                    <a:lstStyle/>
                    <a:p>
                      <a:r>
                        <a:rPr lang="zh-CN" altLang="en-US" sz="2400" b="1"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线段</a:t>
                      </a:r>
                      <a:endParaRPr lang="zh-CN" altLang="en-US" sz="2400" b="1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2400" b="1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2400" b="1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altLang="zh-CN" sz="2400" b="1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  <a:p>
                      <a:endParaRPr lang="zh-CN" altLang="en-US" sz="2400" b="1">
                        <a:solidFill>
                          <a:srgbClr val="FF0000"/>
                        </a:solidFill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2400" b="1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4585">
                <a:tc>
                  <a:txBody>
                    <a:bodyPr/>
                    <a:lstStyle/>
                    <a:p>
                      <a:r>
                        <a:rPr lang="zh-CN" altLang="en-US" sz="2400" b="1"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射线</a:t>
                      </a:r>
                      <a:endParaRPr lang="zh-CN" altLang="en-US" sz="2400" b="1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2400" b="1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2400" b="1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altLang="zh-CN" sz="2400" b="1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  <a:p>
                      <a:endParaRPr lang="zh-CN" altLang="en-US" sz="2400" b="1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2400" b="1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925">
                <a:tc>
                  <a:txBody>
                    <a:bodyPr/>
                    <a:lstStyle/>
                    <a:p>
                      <a:r>
                        <a:rPr lang="zh-CN" altLang="en-US" sz="2400" b="1">
                          <a:latin typeface="黑体" panose="02010609060101010101" pitchFamily="2" charset="-122"/>
                          <a:ea typeface="黑体" panose="02010609060101010101" pitchFamily="2" charset="-122"/>
                        </a:rPr>
                        <a:t>直线</a:t>
                      </a:r>
                      <a:endParaRPr lang="zh-CN" altLang="en-US" sz="2400" b="1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2400" b="1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2400" b="1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altLang="zh-CN" sz="2400" b="1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  <a:p>
                      <a:endParaRPr lang="zh-CN" altLang="en-US" sz="2400" b="1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2400" b="1">
                        <a:latin typeface="黑体" panose="02010609060101010101" pitchFamily="2" charset="-122"/>
                        <a:ea typeface="黑体" panose="02010609060101010101" pitchFamily="2" charset="-122"/>
                      </a:endParaRPr>
                    </a:p>
                  </a:txBody>
                  <a:tcPr marT="45729" marB="4572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4065" name="Line 7"/>
          <p:cNvSpPr/>
          <p:nvPr>
            <p:custDataLst>
              <p:tags r:id="rId2"/>
            </p:custDataLst>
          </p:nvPr>
        </p:nvSpPr>
        <p:spPr>
          <a:xfrm>
            <a:off x="3121026" y="2949575"/>
            <a:ext cx="1530351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</p:spPr>
        <p:txBody>
          <a:bodyPr anchor="t"/>
          <a:lstStyle/>
          <a:p>
            <a:pPr lvl="0" indent="0" eaLnBrk="0" hangingPunct="0"/>
            <a:endParaRPr lang="zh-CN" altLang="en-US">
              <a:latin typeface="Calibri" panose="020F0502020204030204"/>
              <a:ea typeface="黑体" panose="02010609060101010101" pitchFamily="2" charset="-122"/>
            </a:endParaRPr>
          </a:p>
        </p:txBody>
      </p:sp>
      <p:sp>
        <p:nvSpPr>
          <p:cNvPr id="44066" name="Line 7"/>
          <p:cNvSpPr/>
          <p:nvPr>
            <p:custDataLst>
              <p:tags r:id="rId3"/>
            </p:custDataLst>
          </p:nvPr>
        </p:nvSpPr>
        <p:spPr>
          <a:xfrm>
            <a:off x="3121026" y="3911600"/>
            <a:ext cx="1530351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oval" w="med" len="med"/>
            <a:tailEnd type="none" w="med" len="med"/>
          </a:ln>
        </p:spPr>
        <p:txBody>
          <a:bodyPr anchor="t"/>
          <a:lstStyle/>
          <a:p>
            <a:pPr lvl="0" indent="0" eaLnBrk="0" hangingPunct="0"/>
            <a:endParaRPr lang="zh-CN" altLang="en-US">
              <a:latin typeface="Calibri" panose="020F0502020204030204"/>
              <a:ea typeface="黑体" panose="02010609060101010101" pitchFamily="2" charset="-122"/>
            </a:endParaRPr>
          </a:p>
        </p:txBody>
      </p:sp>
      <p:sp>
        <p:nvSpPr>
          <p:cNvPr id="44067" name="Line 7"/>
          <p:cNvSpPr/>
          <p:nvPr>
            <p:custDataLst>
              <p:tags r:id="rId4"/>
            </p:custDataLst>
          </p:nvPr>
        </p:nvSpPr>
        <p:spPr>
          <a:xfrm>
            <a:off x="3121026" y="5157787"/>
            <a:ext cx="1530351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lvl="0" indent="0" eaLnBrk="0" hangingPunct="0"/>
            <a:endParaRPr lang="zh-CN" altLang="en-US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51236" name="文本框 1"/>
          <p:cNvSpPr txBox="1"/>
          <p:nvPr>
            <p:custDataLst>
              <p:tags r:id="rId5"/>
            </p:custDataLst>
          </p:nvPr>
        </p:nvSpPr>
        <p:spPr>
          <a:xfrm>
            <a:off x="5059363" y="2719388"/>
            <a:ext cx="1149351" cy="36933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两个</a:t>
            </a:r>
            <a:endParaRPr lang="zh-CN" altLang="en-US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237" name="文本框 3"/>
          <p:cNvSpPr txBox="1"/>
          <p:nvPr>
            <p:custDataLst>
              <p:tags r:id="rId6"/>
            </p:custDataLst>
          </p:nvPr>
        </p:nvSpPr>
        <p:spPr>
          <a:xfrm>
            <a:off x="4983164" y="3698876"/>
            <a:ext cx="1189037" cy="36933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一个</a:t>
            </a:r>
            <a:endParaRPr lang="zh-CN" altLang="en-US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238" name="文本框 4"/>
          <p:cNvSpPr txBox="1"/>
          <p:nvPr>
            <p:custDataLst>
              <p:tags r:id="rId7"/>
            </p:custDataLst>
          </p:nvPr>
        </p:nvSpPr>
        <p:spPr>
          <a:xfrm>
            <a:off x="5059363" y="4960938"/>
            <a:ext cx="1041400" cy="36933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无</a:t>
            </a:r>
            <a:endParaRPr lang="zh-CN" altLang="en-US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239" name="文本框 1"/>
          <p:cNvSpPr txBox="1"/>
          <p:nvPr>
            <p:custDataLst>
              <p:tags r:id="rId8"/>
            </p:custDataLst>
          </p:nvPr>
        </p:nvSpPr>
        <p:spPr>
          <a:xfrm>
            <a:off x="6350000" y="2506662"/>
            <a:ext cx="2300288" cy="107721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32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不能向两个方向延伸</a:t>
            </a:r>
            <a:endParaRPr lang="zh-CN" altLang="en-US" sz="32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40" name="文本框 2"/>
          <p:cNvSpPr txBox="1"/>
          <p:nvPr>
            <p:custDataLst>
              <p:tags r:id="rId9"/>
            </p:custDataLst>
          </p:nvPr>
        </p:nvSpPr>
        <p:spPr>
          <a:xfrm>
            <a:off x="6351588" y="3875088"/>
            <a:ext cx="2017712" cy="95410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只能向一个方向延伸</a:t>
            </a:r>
            <a:endParaRPr lang="zh-CN" altLang="en-US" sz="2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41" name="文本框 3"/>
          <p:cNvSpPr txBox="1"/>
          <p:nvPr>
            <p:custDataLst>
              <p:tags r:id="rId10"/>
            </p:custDataLst>
          </p:nvPr>
        </p:nvSpPr>
        <p:spPr>
          <a:xfrm>
            <a:off x="6537325" y="5067302"/>
            <a:ext cx="1974851" cy="95410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能向两个方向延伸</a:t>
            </a:r>
            <a:endParaRPr lang="zh-CN" altLang="en-US" sz="2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42" name="文本框 5"/>
          <p:cNvSpPr txBox="1"/>
          <p:nvPr>
            <p:custDataLst>
              <p:tags r:id="rId11"/>
            </p:custDataLst>
          </p:nvPr>
        </p:nvSpPr>
        <p:spPr>
          <a:xfrm>
            <a:off x="8512176" y="2355851"/>
            <a:ext cx="1173163" cy="107721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可以度量</a:t>
            </a:r>
            <a:endParaRPr lang="zh-CN" altLang="en-US" sz="32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243" name="文本框 6"/>
          <p:cNvSpPr txBox="1"/>
          <p:nvPr>
            <p:custDataLst>
              <p:tags r:id="rId12"/>
            </p:custDataLst>
          </p:nvPr>
        </p:nvSpPr>
        <p:spPr>
          <a:xfrm>
            <a:off x="8650289" y="3573463"/>
            <a:ext cx="1227137" cy="107721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不能度量</a:t>
            </a:r>
            <a:endParaRPr lang="zh-CN" altLang="en-US" sz="32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1244" name="文本框 7"/>
          <p:cNvSpPr txBox="1"/>
          <p:nvPr>
            <p:custDataLst>
              <p:tags r:id="rId13"/>
            </p:custDataLst>
          </p:nvPr>
        </p:nvSpPr>
        <p:spPr>
          <a:xfrm>
            <a:off x="8650289" y="4686301"/>
            <a:ext cx="1190625" cy="107721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宋体" panose="02010600030101010101" pitchFamily="2" charset="-122"/>
              </a:rPr>
              <a:t>不能度量</a:t>
            </a:r>
            <a:endParaRPr lang="zh-CN" altLang="en-US" sz="32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14"/>
            </p:custDataLst>
          </p:nvPr>
        </p:nvSpPr>
        <p:spPr>
          <a:xfrm>
            <a:off x="1500506" y="519112"/>
            <a:ext cx="8185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学习任务单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1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1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1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1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1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6" grpId="1"/>
      <p:bldP spid="51237" grpId="0"/>
      <p:bldP spid="51238" grpId="0"/>
      <p:bldP spid="51239" grpId="0"/>
      <p:bldP spid="51239" grpId="1"/>
      <p:bldP spid="51240" grpId="0"/>
      <p:bldP spid="51241" grpId="0"/>
      <p:bldP spid="51242" grpId="0"/>
      <p:bldP spid="51243" grpId="0"/>
      <p:bldP spid="5124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: 形状 65"/>
          <p:cNvSpPr/>
          <p:nvPr>
            <p:custDataLst>
              <p:tags r:id="rId1"/>
            </p:custDataLst>
          </p:nvPr>
        </p:nvSpPr>
        <p:spPr>
          <a:xfrm>
            <a:off x="1" y="2"/>
            <a:ext cx="1103313" cy="2417763"/>
          </a:xfrm>
          <a:custGeom>
            <a:avLst/>
            <a:gdLst>
              <a:gd name="connsiteX0" fmla="*/ 1015705 w 1103575"/>
              <a:gd name="connsiteY0" fmla="*/ 0 h 2417361"/>
              <a:gd name="connsiteX1" fmla="*/ 1103575 w 1103575"/>
              <a:gd name="connsiteY1" fmla="*/ 0 h 2417361"/>
              <a:gd name="connsiteX2" fmla="*/ 0 w 1103575"/>
              <a:gd name="connsiteY2" fmla="*/ 2417361 h 2417361"/>
              <a:gd name="connsiteX3" fmla="*/ 0 w 1103575"/>
              <a:gd name="connsiteY3" fmla="*/ 2224883 h 2417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3575" h="2417361">
                <a:moveTo>
                  <a:pt x="1015705" y="0"/>
                </a:moveTo>
                <a:lnTo>
                  <a:pt x="1103575" y="0"/>
                </a:lnTo>
                <a:lnTo>
                  <a:pt x="0" y="2417361"/>
                </a:lnTo>
                <a:lnTo>
                  <a:pt x="0" y="222488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平行四边形 19"/>
          <p:cNvSpPr/>
          <p:nvPr>
            <p:custDataLst>
              <p:tags r:id="rId2"/>
            </p:custDataLst>
          </p:nvPr>
        </p:nvSpPr>
        <p:spPr>
          <a:xfrm>
            <a:off x="6578600" y="0"/>
            <a:ext cx="3219451" cy="6858000"/>
          </a:xfrm>
          <a:prstGeom prst="parallelogram">
            <a:avLst>
              <a:gd name="adj" fmla="val 93597"/>
            </a:avLst>
          </a:prstGeom>
          <a:pattFill prst="zigZag">
            <a:fgClr>
              <a:srgbClr val="44546A">
                <a:lumMod val="20000"/>
                <a:lumOff val="80000"/>
              </a:srgbClr>
            </a:fgClr>
            <a:bgClr>
              <a:srgbClr val="FFFFFF"/>
            </a:bgClr>
          </a:pattFill>
          <a:ln>
            <a:noFill/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0" name="平行四边形 39"/>
          <p:cNvSpPr/>
          <p:nvPr>
            <p:custDataLst>
              <p:tags r:id="rId3"/>
            </p:custDataLst>
          </p:nvPr>
        </p:nvSpPr>
        <p:spPr>
          <a:xfrm>
            <a:off x="7183439" y="0"/>
            <a:ext cx="4495800" cy="6858000"/>
          </a:xfrm>
          <a:prstGeom prst="parallelogram">
            <a:avLst>
              <a:gd name="adj" fmla="val 65395"/>
            </a:avLst>
          </a:prstGeom>
          <a:pattFill prst="zigZag">
            <a:fgClr>
              <a:srgbClr val="44546A">
                <a:lumMod val="20000"/>
                <a:lumOff val="80000"/>
              </a:srgbClr>
            </a:fgClr>
            <a:bgClr>
              <a:srgbClr val="FFFFFF"/>
            </a:bgClr>
          </a:pattFill>
          <a:ln>
            <a:noFill/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669926" y="6388100"/>
            <a:ext cx="10852151" cy="165100"/>
          </a:xfrm>
          <a:prstGeom prst="rect">
            <a:avLst/>
          </a:prstGeom>
          <a:solidFill>
            <a:srgbClr val="44546A">
              <a:lumMod val="60000"/>
              <a:lumOff val="40000"/>
              <a:alpha val="70000"/>
            </a:srgbClr>
          </a:solidFill>
          <a:ln>
            <a:noFill/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>
            <p:custDataLst>
              <p:tags r:id="rId5"/>
            </p:custDataLst>
          </p:nvPr>
        </p:nvSpPr>
        <p:spPr>
          <a:xfrm>
            <a:off x="161926" y="288927"/>
            <a:ext cx="11868151" cy="6430963"/>
          </a:xfrm>
          <a:prstGeom prst="rect">
            <a:avLst/>
          </a:prstGeom>
          <a:solidFill>
            <a:srgbClr val="FFFFFF"/>
          </a:solidFill>
          <a:ln w="50800">
            <a:solidFill>
              <a:srgbClr val="44546A"/>
            </a:solidFill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561976" y="1176335"/>
            <a:ext cx="7760458" cy="7386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defRPr/>
            </a:pPr>
            <a:r>
              <a:rPr kumimoji="0" lang="en-US" sz="2800" b="1" kern="1200" cap="none" spc="0" normalizeH="0" baseline="0" noProof="0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itchFamily="2" charset="-122"/>
                <a:ea typeface="田氏保钓体简" pitchFamily="2" charset="-122"/>
                <a:cs typeface="+mn-cs"/>
                <a:sym typeface="+mn-ea"/>
              </a:rPr>
              <a:t>2.</a:t>
            </a:r>
            <a:r>
              <a:rPr kumimoji="0" lang="zh-CN" altLang="en-US" sz="2800" b="1" kern="1200" cap="none" spc="0" normalizeH="0" baseline="0" noProof="0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itchFamily="2" charset="-122"/>
                <a:ea typeface="田氏保钓体简" pitchFamily="2" charset="-122"/>
                <a:cs typeface="+mn-cs"/>
                <a:sym typeface="+mn-ea"/>
              </a:rPr>
              <a:t>蚂蚁到洞口的距离是多少？</a:t>
            </a:r>
            <a:r>
              <a:rPr kumimoji="0" lang="zh-CN" altLang="en-US" sz="2800" b="1" kern="1200" cap="none" spc="0" normalizeH="0" baseline="0" noProof="0" dirty="0">
                <a:solidFill>
                  <a:schemeClr val="accent1">
                    <a:lumMod val="50000"/>
                  </a:schemeClr>
                </a:solidFill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田氏保钓体简" pitchFamily="2" charset="-122"/>
                <a:ea typeface="田氏保钓体简" pitchFamily="2" charset="-122"/>
                <a:cs typeface="+mn-cs"/>
                <a:sym typeface="+mn-ea"/>
              </a:rPr>
              <a:t>画一画，量一量。</a:t>
            </a:r>
            <a:endParaRPr kumimoji="0" lang="zh-CN" altLang="en-US" sz="2800" b="1" kern="1200" cap="none" spc="0" normalizeH="0" baseline="0" noProof="0" dirty="0"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田氏保钓体简" pitchFamily="2" charset="-122"/>
              <a:ea typeface="田氏保钓体简" pitchFamily="2" charset="-122"/>
              <a:cs typeface="+mn-cs"/>
              <a:sym typeface="+mn-ea"/>
            </a:endParaRPr>
          </a:p>
        </p:txBody>
      </p:sp>
      <p:sp>
        <p:nvSpPr>
          <p:cNvPr id="2356" name="Rectangle 3"/>
          <p:cNvSpPr/>
          <p:nvPr>
            <p:custDataLst>
              <p:tags r:id="rId7"/>
            </p:custDataLst>
          </p:nvPr>
        </p:nvSpPr>
        <p:spPr>
          <a:xfrm>
            <a:off x="457200" y="3121027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等线" panose="02010600030101010101" pitchFamily="2" charset="-122"/>
              <a:ea typeface="华文彩云" panose="02010800040101010101" pitchFamily="2" charset="-122"/>
              <a:cs typeface="+mn-cs"/>
            </a:endParaRPr>
          </a:p>
        </p:txBody>
      </p:sp>
      <p:pic>
        <p:nvPicPr>
          <p:cNvPr id="36872" name="图片 1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476375" y="2924177"/>
            <a:ext cx="5854700" cy="2582863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6" name="直接连接符 5"/>
          <p:cNvCxnSpPr/>
          <p:nvPr>
            <p:custDataLst>
              <p:tags r:id="rId10"/>
            </p:custDataLst>
          </p:nvPr>
        </p:nvCxnSpPr>
        <p:spPr>
          <a:xfrm flipV="1">
            <a:off x="3348039" y="4005265"/>
            <a:ext cx="2447925" cy="936625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>
            <p:custDataLst>
              <p:tags r:id="rId11"/>
            </p:custDataLst>
          </p:nvPr>
        </p:nvSpPr>
        <p:spPr>
          <a:xfrm rot="-1162799">
            <a:off x="3524252" y="3900817"/>
            <a:ext cx="1901825" cy="52322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280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大约</a:t>
            </a:r>
            <a:r>
              <a:rPr lang="en-US" altLang="zh-CN" sz="280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3cm</a:t>
            </a:r>
            <a:endParaRPr lang="zh-CN" altLang="en-US" sz="2800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email"/>
          <a:stretch>
            <a:fillRect/>
          </a:stretch>
        </p:blipFill>
        <p:spPr>
          <a:xfrm>
            <a:off x="10142539" y="5808665"/>
            <a:ext cx="1671637" cy="758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76" name="图片 7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email"/>
          <a:stretch>
            <a:fillRect/>
          </a:stretch>
        </p:blipFill>
        <p:spPr>
          <a:xfrm>
            <a:off x="423863" y="314325"/>
            <a:ext cx="1555751" cy="687388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6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84360" y="1736800"/>
            <a:ext cx="4483205" cy="215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1521503" y="791818"/>
            <a:ext cx="7836835" cy="5355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400" b="1"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>
                <a:latin typeface="楷体" panose="02010609060101010101" pitchFamily="49" charset="-122"/>
                <a:ea typeface="楷体" panose="02010609060101010101" pitchFamily="49" charset="-122"/>
              </a:rPr>
              <a:t>狐狸从家到小树林的距离是多少？画一画，量一量。</a:t>
            </a:r>
            <a:endParaRPr lang="zh-CN" altLang="en-US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68896" y="1264792"/>
            <a:ext cx="2548219" cy="3877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20000"/>
              </a:lnSpc>
              <a:defRPr/>
            </a:pPr>
            <a:r>
              <a:rPr kumimoji="0" lang="en-US" altLang="zh-CN" sz="1600" b="1" kern="1200" cap="none" spc="-40" normalizeH="0" noProof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【</a:t>
            </a:r>
            <a:r>
              <a:rPr kumimoji="0" lang="zh-CN" altLang="en-US" sz="1600" b="1" kern="1200" cap="none" spc="-40" normalizeH="0" noProof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选自教材</a:t>
            </a:r>
            <a:r>
              <a:rPr kumimoji="0" lang="en-US" altLang="zh-CN" sz="1600" b="1" kern="1200" cap="none" spc="-40" normalizeH="0" noProof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P17 </a:t>
            </a:r>
            <a:r>
              <a:rPr kumimoji="0" lang="zh-CN" altLang="en-US" sz="1600" b="1" kern="1200" cap="none" spc="-40" normalizeH="0" noProof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kumimoji="0" lang="en-US" altLang="zh-CN" sz="1600" b="1" kern="1200" cap="none" spc="-40" normalizeH="0" noProof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kumimoji="0" lang="zh-CN" altLang="en-US" sz="1600" b="1" kern="1200" cap="none" spc="-40" normalizeH="0" noProof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kumimoji="0" lang="en-US" altLang="zh-CN" sz="1600" b="1" kern="1200" cap="none" spc="-40" normalizeH="0" noProof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】</a:t>
            </a:r>
            <a:endParaRPr lang="zh-CN" altLang="en-US" sz="1600" b="1" spc="-40">
              <a:solidFill>
                <a:schemeClr val="accent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>
            <p:custDataLst>
              <p:tags r:id="rId5"/>
            </p:custDataLst>
          </p:nvPr>
        </p:nvCxnSpPr>
        <p:spPr>
          <a:xfrm>
            <a:off x="4405231" y="2512037"/>
            <a:ext cx="2434589" cy="1212705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00171">
            <a:off x="3704714" y="3408332"/>
            <a:ext cx="4672812" cy="993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5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015991" y="2018888"/>
            <a:ext cx="2023507" cy="5355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20000"/>
              </a:lnSpc>
              <a:defRPr/>
            </a:pPr>
            <a:r>
              <a:rPr kumimoji="0" lang="zh-CN" altLang="en-US" sz="2400" b="1" kern="1200" cap="none" spc="-40" normalizeH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大约 </a:t>
            </a:r>
            <a:r>
              <a:rPr kumimoji="0" lang="en-US" altLang="zh-CN" sz="2400" b="1" kern="1200" cap="none" spc="-40" normalizeH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 </a:t>
            </a:r>
            <a:r>
              <a:rPr kumimoji="0" lang="zh-CN" altLang="en-US" sz="2400" b="1" kern="1200" cap="none" spc="-40" normalizeH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endParaRPr lang="zh-CN" altLang="en-US" sz="2400" b="1" spc="-4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文本框 1"/>
          <p:cNvSpPr txBox="1"/>
          <p:nvPr>
            <p:custDataLst>
              <p:tags r:id="rId1"/>
            </p:custDataLst>
          </p:nvPr>
        </p:nvSpPr>
        <p:spPr>
          <a:xfrm>
            <a:off x="1165369" y="571170"/>
            <a:ext cx="9351963" cy="45243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32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第二关 我会判</a:t>
            </a:r>
            <a:endParaRPr lang="zh-CN" altLang="en-US" sz="3200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indent="0"/>
            <a:endParaRPr lang="zh-CN" altLang="en-US" sz="3200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indent="0"/>
            <a:r>
              <a:rPr lang="en-US" altLang="zh-CN" sz="32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32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射线和线段都是直线的一部分。（    ）</a:t>
            </a:r>
            <a:endParaRPr lang="zh-CN" altLang="en-US" sz="3200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indent="0"/>
            <a:endParaRPr lang="zh-CN" altLang="en-US" sz="3200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indent="0"/>
            <a:r>
              <a:rPr lang="en-US" altLang="zh-CN" sz="32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32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直线、射线和线段都可以无限延长。（     ）</a:t>
            </a:r>
            <a:endParaRPr lang="zh-CN" altLang="en-US" sz="3200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indent="0"/>
            <a:r>
              <a:rPr lang="zh-CN" altLang="en-US" sz="32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   </a:t>
            </a:r>
            <a:endParaRPr lang="zh-CN" altLang="en-US" sz="3200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indent="0"/>
            <a:r>
              <a:rPr lang="en-US" altLang="zh-CN" sz="32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sz="32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一条直线长</a:t>
            </a:r>
            <a:r>
              <a:rPr lang="en-US" altLang="zh-CN" sz="32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32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厘米。（     ）</a:t>
            </a:r>
            <a:endParaRPr lang="zh-CN" altLang="en-US" sz="3200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indent="0"/>
            <a:endParaRPr lang="zh-CN" altLang="en-US" sz="3200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indent="0"/>
            <a:r>
              <a:rPr lang="en-US" altLang="zh-CN" sz="32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4.</a:t>
            </a:r>
            <a:r>
              <a:rPr lang="zh-CN" altLang="en-US" sz="32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直线比射线长。（     </a:t>
            </a:r>
            <a:r>
              <a:rPr lang="zh-CN" altLang="en-US" sz="3200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endParaRPr lang="zh-CN" altLang="en-US" sz="3200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6322" name="文本框 2"/>
          <p:cNvSpPr txBox="1"/>
          <p:nvPr>
            <p:custDataLst>
              <p:tags r:id="rId2"/>
            </p:custDataLst>
          </p:nvPr>
        </p:nvSpPr>
        <p:spPr>
          <a:xfrm>
            <a:off x="8777433" y="2649209"/>
            <a:ext cx="901700" cy="36933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en-US" altLang="zh-CN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×</a:t>
            </a:r>
            <a:endParaRPr lang="en-US" altLang="zh-CN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6323" name="文本框 3"/>
          <p:cNvSpPr txBox="1"/>
          <p:nvPr>
            <p:custDataLst>
              <p:tags r:id="rId3"/>
            </p:custDataLst>
          </p:nvPr>
        </p:nvSpPr>
        <p:spPr>
          <a:xfrm>
            <a:off x="5824683" y="3557259"/>
            <a:ext cx="752475" cy="36933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en-US" altLang="zh-CN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×</a:t>
            </a:r>
            <a:endParaRPr lang="en-US" altLang="zh-CN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6324" name="文本框 4"/>
          <p:cNvSpPr txBox="1"/>
          <p:nvPr>
            <p:custDataLst>
              <p:tags r:id="rId4"/>
            </p:custDataLst>
          </p:nvPr>
        </p:nvSpPr>
        <p:spPr>
          <a:xfrm>
            <a:off x="4899172" y="4428796"/>
            <a:ext cx="1125537" cy="36933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en-US" altLang="zh-CN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×</a:t>
            </a:r>
            <a:endParaRPr lang="en-US" altLang="zh-CN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7851921" y="1814184"/>
            <a:ext cx="763587" cy="36933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en-US" altLang="en-US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√</a:t>
            </a:r>
            <a:endParaRPr lang="en-US" altLang="en-US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3" grpId="0"/>
      <p:bldP spid="56324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3"/>
          <p:cNvSpPr>
            <a:spLocks noGrp="1" noChangeArrowheads="1"/>
          </p:cNvSpPr>
          <p:nvPr>
            <p:custDataLst>
              <p:tags r:id="rId1"/>
            </p:custDataLst>
          </p:nvPr>
        </p:nvSpPr>
        <p:spPr bwMode="auto">
          <a:xfrm>
            <a:off x="3806245" y="2462089"/>
            <a:ext cx="3910511" cy="5355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完成练习册本课时的习题。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509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8915401" y="739428"/>
            <a:ext cx="139700" cy="444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" name="组合 4"/>
          <p:cNvGrpSpPr/>
          <p:nvPr>
            <p:custDataLst>
              <p:tags r:id="rId4"/>
            </p:custDataLst>
          </p:nvPr>
        </p:nvGrpSpPr>
        <p:grpSpPr>
          <a:xfrm>
            <a:off x="3442245" y="1051754"/>
            <a:ext cx="2463527" cy="577032"/>
            <a:chOff x="139563" y="439022"/>
            <a:chExt cx="2463526" cy="577032"/>
          </a:xfrm>
        </p:grpSpPr>
        <p:sp>
          <p:nvSpPr>
            <p:cNvPr id="6" name="Rectangle: Rounded Corners 10"/>
            <p:cNvSpPr/>
            <p:nvPr>
              <p:custDataLst>
                <p:tags r:id="rId5"/>
              </p:custDataLst>
            </p:nvPr>
          </p:nvSpPr>
          <p:spPr>
            <a:xfrm>
              <a:off x="247718" y="505294"/>
              <a:ext cx="2355371" cy="510760"/>
            </a:xfrm>
            <a:prstGeom prst="roundRect">
              <a:avLst>
                <a:gd name="adj" fmla="val 50000"/>
              </a:avLst>
            </a:prstGeom>
            <a:solidFill>
              <a:srgbClr val="FFF0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F3E47"/>
                </a:solidFill>
              </a:endParaRPr>
            </a:p>
          </p:txBody>
        </p:sp>
        <p:sp>
          <p:nvSpPr>
            <p:cNvPr id="7" name="Rectangle: Rounded Corners 10"/>
            <p:cNvSpPr/>
            <p:nvPr>
              <p:custDataLst>
                <p:tags r:id="rId6"/>
              </p:custDataLst>
            </p:nvPr>
          </p:nvSpPr>
          <p:spPr>
            <a:xfrm>
              <a:off x="139563" y="439022"/>
              <a:ext cx="2355371" cy="510760"/>
            </a:xfrm>
            <a:prstGeom prst="roundRect">
              <a:avLst>
                <a:gd name="adj" fmla="val 50000"/>
              </a:avLst>
            </a:prstGeom>
            <a:solidFill>
              <a:srgbClr val="F39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F3E47"/>
                </a:solidFill>
              </a:endParaRPr>
            </a:p>
          </p:txBody>
        </p:sp>
      </p:grpSp>
      <p:sp>
        <p:nvSpPr>
          <p:cNvPr id="9" name="矩形 8"/>
          <p:cNvSpPr/>
          <p:nvPr>
            <p:custDataLst>
              <p:tags r:id="rId7"/>
            </p:custDataLst>
          </p:nvPr>
        </p:nvSpPr>
        <p:spPr>
          <a:xfrm>
            <a:off x="3914401" y="1021498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课后作业</a:t>
            </a:r>
            <a:endParaRPr lang="zh-CN" altLang="en-US" sz="28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 cstate="email"/>
          <a:stretch>
            <a:fillRect/>
          </a:stretch>
        </p:blipFill>
        <p:spPr>
          <a:xfrm>
            <a:off x="3408961" y="783880"/>
            <a:ext cx="794569" cy="794569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: 形状 65"/>
          <p:cNvSpPr/>
          <p:nvPr>
            <p:custDataLst>
              <p:tags r:id="rId1"/>
            </p:custDataLst>
          </p:nvPr>
        </p:nvSpPr>
        <p:spPr>
          <a:xfrm>
            <a:off x="1" y="2"/>
            <a:ext cx="1103313" cy="2417763"/>
          </a:xfrm>
          <a:custGeom>
            <a:avLst/>
            <a:gdLst>
              <a:gd name="connsiteX0" fmla="*/ 1015705 w 1103575"/>
              <a:gd name="connsiteY0" fmla="*/ 0 h 2417361"/>
              <a:gd name="connsiteX1" fmla="*/ 1103575 w 1103575"/>
              <a:gd name="connsiteY1" fmla="*/ 0 h 2417361"/>
              <a:gd name="connsiteX2" fmla="*/ 0 w 1103575"/>
              <a:gd name="connsiteY2" fmla="*/ 2417361 h 2417361"/>
              <a:gd name="connsiteX3" fmla="*/ 0 w 1103575"/>
              <a:gd name="connsiteY3" fmla="*/ 2224883 h 2417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3575" h="2417361">
                <a:moveTo>
                  <a:pt x="1015705" y="0"/>
                </a:moveTo>
                <a:lnTo>
                  <a:pt x="1103575" y="0"/>
                </a:lnTo>
                <a:lnTo>
                  <a:pt x="0" y="2417361"/>
                </a:lnTo>
                <a:lnTo>
                  <a:pt x="0" y="222488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平行四边形 19"/>
          <p:cNvSpPr/>
          <p:nvPr>
            <p:custDataLst>
              <p:tags r:id="rId2"/>
            </p:custDataLst>
          </p:nvPr>
        </p:nvSpPr>
        <p:spPr>
          <a:xfrm>
            <a:off x="6578600" y="0"/>
            <a:ext cx="3219451" cy="6858000"/>
          </a:xfrm>
          <a:prstGeom prst="parallelogram">
            <a:avLst>
              <a:gd name="adj" fmla="val 93597"/>
            </a:avLst>
          </a:prstGeom>
          <a:pattFill prst="zigZag">
            <a:fgClr>
              <a:srgbClr val="44546A">
                <a:lumMod val="20000"/>
                <a:lumOff val="80000"/>
              </a:srgbClr>
            </a:fgClr>
            <a:bgClr>
              <a:srgbClr val="FFFFFF"/>
            </a:bgClr>
          </a:pattFill>
          <a:ln>
            <a:noFill/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0" name="平行四边形 39"/>
          <p:cNvSpPr/>
          <p:nvPr>
            <p:custDataLst>
              <p:tags r:id="rId3"/>
            </p:custDataLst>
          </p:nvPr>
        </p:nvSpPr>
        <p:spPr>
          <a:xfrm>
            <a:off x="7183439" y="0"/>
            <a:ext cx="4495800" cy="6858000"/>
          </a:xfrm>
          <a:prstGeom prst="parallelogram">
            <a:avLst>
              <a:gd name="adj" fmla="val 65395"/>
            </a:avLst>
          </a:prstGeom>
          <a:pattFill prst="zigZag">
            <a:fgClr>
              <a:srgbClr val="44546A">
                <a:lumMod val="20000"/>
                <a:lumOff val="80000"/>
              </a:srgbClr>
            </a:fgClr>
            <a:bgClr>
              <a:srgbClr val="FFFFFF"/>
            </a:bgClr>
          </a:pattFill>
          <a:ln>
            <a:noFill/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>
            <p:custDataLst>
              <p:tags r:id="rId4"/>
            </p:custDataLst>
          </p:nvPr>
        </p:nvSpPr>
        <p:spPr>
          <a:xfrm>
            <a:off x="161926" y="288927"/>
            <a:ext cx="11868151" cy="6430963"/>
          </a:xfrm>
          <a:prstGeom prst="rect">
            <a:avLst/>
          </a:prstGeom>
          <a:solidFill>
            <a:srgbClr val="FFFFFF"/>
          </a:solidFill>
          <a:ln w="50800">
            <a:solidFill>
              <a:srgbClr val="44546A"/>
            </a:solidFill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21509" name="图片 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9874251" y="320675"/>
            <a:ext cx="2049463" cy="3265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" name="图片 54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/>
          <a:stretch>
            <a:fillRect/>
          </a:stretch>
        </p:blipFill>
        <p:spPr>
          <a:xfrm>
            <a:off x="387352" y="5794377"/>
            <a:ext cx="1673225" cy="7588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" name="组合 5"/>
          <p:cNvGrpSpPr/>
          <p:nvPr>
            <p:custDataLst>
              <p:tags r:id="rId9"/>
            </p:custDataLst>
          </p:nvPr>
        </p:nvGrpSpPr>
        <p:grpSpPr>
          <a:xfrm>
            <a:off x="-571500" y="-242886"/>
            <a:ext cx="10445751" cy="1373187"/>
            <a:chOff x="-570865" y="-242570"/>
            <a:chExt cx="10445115" cy="1372870"/>
          </a:xfrm>
        </p:grpSpPr>
        <p:sp>
          <p:nvSpPr>
            <p:cNvPr id="3" name="标题 3"/>
            <p:cNvSpPr txBox="1"/>
            <p:nvPr>
              <p:custDataLst>
                <p:tags r:id="rId10"/>
              </p:custDataLst>
            </p:nvPr>
          </p:nvSpPr>
          <p:spPr>
            <a:xfrm>
              <a:off x="-570865" y="-242570"/>
              <a:ext cx="10445115" cy="1372870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600" b="1" kern="1200" spc="600">
                  <a:solidFill>
                    <a:srgbClr val="0070C0"/>
                  </a:solidFill>
                  <a:latin typeface="+mn-ea"/>
                  <a:ea typeface="+mn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glow rad="127000">
                      <a:schemeClr val="bg1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田氏保钓体简" pitchFamily="2" charset="-122"/>
                  <a:ea typeface="田氏保钓体简" pitchFamily="2" charset="-122"/>
                  <a:cs typeface="+mn-cs"/>
                </a:rPr>
                <a:t>观察这三幅图，你能在图上找到哪些线？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田氏保钓体简" pitchFamily="2" charset="-122"/>
                <a:ea typeface="田氏保钓体简" pitchFamily="2" charset="-122"/>
                <a:cs typeface="+mn-cs"/>
              </a:endParaRPr>
            </a:p>
          </p:txBody>
        </p:sp>
        <p:pic>
          <p:nvPicPr>
            <p:cNvPr id="21513" name="Picture 44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2" cstate="email">
              <a:clrChange>
                <a:clrFrom>
                  <a:srgbClr val="FBFDFD"/>
                </a:clrFrom>
                <a:clrTo>
                  <a:srgbClr val="FBFD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5615" y="615315"/>
              <a:ext cx="375285" cy="38227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36" name="内容占位符 35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 cstate="email"/>
          <a:srcRect/>
          <a:stretch>
            <a:fillRect/>
          </a:stretch>
        </p:blipFill>
        <p:spPr>
          <a:xfrm>
            <a:off x="8367714" y="4294190"/>
            <a:ext cx="3654425" cy="23891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 cstate="email"/>
          <a:srcRect r="3249" b="4643"/>
          <a:stretch>
            <a:fillRect/>
          </a:stretch>
        </p:blipFill>
        <p:spPr>
          <a:xfrm>
            <a:off x="4548188" y="2359025"/>
            <a:ext cx="3819525" cy="2470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 cstate="email"/>
          <a:srcRect/>
          <a:stretch>
            <a:fillRect/>
          </a:stretch>
        </p:blipFill>
        <p:spPr>
          <a:xfrm>
            <a:off x="387350" y="1255713"/>
            <a:ext cx="4160839" cy="2792412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9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>
            <p:custDataLst>
              <p:tags r:id="rId1"/>
            </p:custDataLst>
          </p:nvPr>
        </p:nvGrpSpPr>
        <p:grpSpPr>
          <a:xfrm>
            <a:off x="1968086" y="1183013"/>
            <a:ext cx="3502396" cy="572464"/>
            <a:chOff x="387661" y="899961"/>
            <a:chExt cx="3502396" cy="572464"/>
          </a:xfrm>
        </p:grpSpPr>
        <p:sp>
          <p:nvSpPr>
            <p:cNvPr id="10" name="矩形 9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784348" y="899961"/>
              <a:ext cx="3105709" cy="572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30000"/>
                </a:lnSpc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认一认，说一说。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" name="椭圆 1"/>
            <p:cNvSpPr/>
            <p:nvPr>
              <p:custDataLst>
                <p:tags r:id="rId3"/>
              </p:custDataLst>
            </p:nvPr>
          </p:nvSpPr>
          <p:spPr>
            <a:xfrm>
              <a:off x="387661" y="997557"/>
              <a:ext cx="410135" cy="410135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" name="图片 1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 bwMode="auto">
          <a:xfrm>
            <a:off x="1914138" y="1794961"/>
            <a:ext cx="2805737" cy="1797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2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 bwMode="auto">
          <a:xfrm>
            <a:off x="4767185" y="1785103"/>
            <a:ext cx="2779927" cy="180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2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9" cstate="email"/>
          <a:stretch>
            <a:fillRect/>
          </a:stretch>
        </p:blipFill>
        <p:spPr bwMode="auto">
          <a:xfrm>
            <a:off x="7575337" y="1782328"/>
            <a:ext cx="2808443" cy="1809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/>
          <p:nvPr>
            <p:custDataLst>
              <p:tags r:id="rId10"/>
            </p:custDataLst>
          </p:nvPr>
        </p:nvSpPr>
        <p:spPr>
          <a:xfrm>
            <a:off x="1743056" y="3689777"/>
            <a:ext cx="555298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依次观察三幅图，你都看到了什么？</a:t>
            </a:r>
            <a:endParaRPr lang="zh-CN" altLang="en-US" sz="24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>
            <p:custDataLst>
              <p:tags r:id="rId11"/>
            </p:custDataLst>
          </p:nvPr>
        </p:nvSpPr>
        <p:spPr>
          <a:xfrm>
            <a:off x="1756341" y="4284636"/>
            <a:ext cx="612448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三幅图中的“线”有什么相同与不同之处？</a:t>
            </a:r>
            <a:endParaRPr lang="zh-CN" altLang="en-US" sz="24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1" name="直接连接符 10"/>
          <p:cNvCxnSpPr/>
          <p:nvPr>
            <p:custDataLst>
              <p:tags r:id="rId12"/>
            </p:custDataLst>
          </p:nvPr>
        </p:nvCxnSpPr>
        <p:spPr>
          <a:xfrm>
            <a:off x="3315244" y="1935248"/>
            <a:ext cx="1092200" cy="12065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>
            <p:custDataLst>
              <p:tags r:id="rId13"/>
            </p:custDataLst>
          </p:nvPr>
        </p:nvCxnSpPr>
        <p:spPr>
          <a:xfrm>
            <a:off x="3315244" y="1956061"/>
            <a:ext cx="767080" cy="12065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>
            <p:custDataLst>
              <p:tags r:id="rId14"/>
            </p:custDataLst>
          </p:nvPr>
        </p:nvCxnSpPr>
        <p:spPr>
          <a:xfrm>
            <a:off x="3338104" y="2024148"/>
            <a:ext cx="563880" cy="113792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>
            <p:custDataLst>
              <p:tags r:id="rId15"/>
            </p:custDataLst>
          </p:nvPr>
        </p:nvCxnSpPr>
        <p:spPr>
          <a:xfrm>
            <a:off x="3317785" y="2047008"/>
            <a:ext cx="363220" cy="11049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>
            <p:custDataLst>
              <p:tags r:id="rId16"/>
            </p:custDataLst>
          </p:nvPr>
        </p:nvCxnSpPr>
        <p:spPr>
          <a:xfrm flipH="1">
            <a:off x="5024665" y="2880128"/>
            <a:ext cx="2430780" cy="6477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>
            <p:custDataLst>
              <p:tags r:id="rId17"/>
            </p:custDataLst>
          </p:nvPr>
        </p:nvCxnSpPr>
        <p:spPr>
          <a:xfrm flipH="1">
            <a:off x="5001804" y="2872508"/>
            <a:ext cx="2457451" cy="6477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>
            <p:custDataLst>
              <p:tags r:id="rId18"/>
            </p:custDataLst>
          </p:nvPr>
        </p:nvCxnSpPr>
        <p:spPr>
          <a:xfrm flipH="1" flipV="1">
            <a:off x="5199925" y="2392448"/>
            <a:ext cx="2263140" cy="4800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>
            <p:custDataLst>
              <p:tags r:id="rId19"/>
            </p:custDataLst>
          </p:nvPr>
        </p:nvCxnSpPr>
        <p:spPr>
          <a:xfrm flipH="1" flipV="1">
            <a:off x="5512345" y="1973348"/>
            <a:ext cx="1943100" cy="8991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>
            <p:custDataLst>
              <p:tags r:id="rId20"/>
            </p:custDataLst>
          </p:nvPr>
        </p:nvCxnSpPr>
        <p:spPr>
          <a:xfrm>
            <a:off x="7594422" y="2904893"/>
            <a:ext cx="278935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>
            <p:custDataLst>
              <p:tags r:id="rId21"/>
            </p:custDataLst>
          </p:nvPr>
        </p:nvGrpSpPr>
        <p:grpSpPr>
          <a:xfrm>
            <a:off x="4665214" y="573047"/>
            <a:ext cx="2463527" cy="577032"/>
            <a:chOff x="139563" y="439022"/>
            <a:chExt cx="2463526" cy="577032"/>
          </a:xfrm>
        </p:grpSpPr>
        <p:sp>
          <p:nvSpPr>
            <p:cNvPr id="23" name="Rectangle: Rounded Corners 10"/>
            <p:cNvSpPr/>
            <p:nvPr>
              <p:custDataLst>
                <p:tags r:id="rId22"/>
              </p:custDataLst>
            </p:nvPr>
          </p:nvSpPr>
          <p:spPr>
            <a:xfrm>
              <a:off x="247718" y="505294"/>
              <a:ext cx="2355371" cy="510760"/>
            </a:xfrm>
            <a:prstGeom prst="roundRect">
              <a:avLst>
                <a:gd name="adj" fmla="val 50000"/>
              </a:avLst>
            </a:prstGeom>
            <a:solidFill>
              <a:srgbClr val="FFF0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F3E47"/>
                </a:solidFill>
              </a:endParaRPr>
            </a:p>
          </p:txBody>
        </p:sp>
        <p:sp>
          <p:nvSpPr>
            <p:cNvPr id="26" name="Rectangle: Rounded Corners 10"/>
            <p:cNvSpPr/>
            <p:nvPr>
              <p:custDataLst>
                <p:tags r:id="rId23"/>
              </p:custDataLst>
            </p:nvPr>
          </p:nvSpPr>
          <p:spPr>
            <a:xfrm>
              <a:off x="139563" y="439022"/>
              <a:ext cx="2355371" cy="510760"/>
            </a:xfrm>
            <a:prstGeom prst="roundRect">
              <a:avLst>
                <a:gd name="adj" fmla="val 50000"/>
              </a:avLst>
            </a:prstGeom>
            <a:solidFill>
              <a:srgbClr val="F39C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F3E47"/>
                </a:solidFill>
              </a:endParaRPr>
            </a:p>
          </p:txBody>
        </p:sp>
      </p:grpSp>
      <p:sp>
        <p:nvSpPr>
          <p:cNvPr id="27" name="矩形 26"/>
          <p:cNvSpPr/>
          <p:nvPr>
            <p:custDataLst>
              <p:tags r:id="rId24"/>
            </p:custDataLst>
          </p:nvPr>
        </p:nvSpPr>
        <p:spPr>
          <a:xfrm>
            <a:off x="5137369" y="542791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6" cstate="email"/>
          <a:stretch>
            <a:fillRect/>
          </a:stretch>
        </p:blipFill>
        <p:spPr>
          <a:xfrm>
            <a:off x="4631929" y="305173"/>
            <a:ext cx="794569" cy="794569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28" cstate="email"/>
          <a:stretch>
            <a:fillRect/>
          </a:stretch>
        </p:blipFill>
        <p:spPr>
          <a:xfrm>
            <a:off x="9947450" y="4531211"/>
            <a:ext cx="1808629" cy="180862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: 形状 65"/>
          <p:cNvSpPr/>
          <p:nvPr>
            <p:custDataLst>
              <p:tags r:id="rId1"/>
            </p:custDataLst>
          </p:nvPr>
        </p:nvSpPr>
        <p:spPr>
          <a:xfrm>
            <a:off x="1" y="2"/>
            <a:ext cx="1103313" cy="2417763"/>
          </a:xfrm>
          <a:custGeom>
            <a:avLst/>
            <a:gdLst>
              <a:gd name="connsiteX0" fmla="*/ 1015705 w 1103575"/>
              <a:gd name="connsiteY0" fmla="*/ 0 h 2417361"/>
              <a:gd name="connsiteX1" fmla="*/ 1103575 w 1103575"/>
              <a:gd name="connsiteY1" fmla="*/ 0 h 2417361"/>
              <a:gd name="connsiteX2" fmla="*/ 0 w 1103575"/>
              <a:gd name="connsiteY2" fmla="*/ 2417361 h 2417361"/>
              <a:gd name="connsiteX3" fmla="*/ 0 w 1103575"/>
              <a:gd name="connsiteY3" fmla="*/ 2224883 h 2417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3575" h="2417361">
                <a:moveTo>
                  <a:pt x="1015705" y="0"/>
                </a:moveTo>
                <a:lnTo>
                  <a:pt x="1103575" y="0"/>
                </a:lnTo>
                <a:lnTo>
                  <a:pt x="0" y="2417361"/>
                </a:lnTo>
                <a:lnTo>
                  <a:pt x="0" y="222488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平行四边形 19"/>
          <p:cNvSpPr/>
          <p:nvPr>
            <p:custDataLst>
              <p:tags r:id="rId2"/>
            </p:custDataLst>
          </p:nvPr>
        </p:nvSpPr>
        <p:spPr>
          <a:xfrm>
            <a:off x="6578600" y="0"/>
            <a:ext cx="3219451" cy="6858000"/>
          </a:xfrm>
          <a:prstGeom prst="parallelogram">
            <a:avLst>
              <a:gd name="adj" fmla="val 93597"/>
            </a:avLst>
          </a:prstGeom>
          <a:pattFill prst="zigZag">
            <a:fgClr>
              <a:srgbClr val="44546A">
                <a:lumMod val="20000"/>
                <a:lumOff val="80000"/>
              </a:srgbClr>
            </a:fgClr>
            <a:bgClr>
              <a:srgbClr val="FFFFFF"/>
            </a:bgClr>
          </a:pattFill>
          <a:ln>
            <a:noFill/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0" name="平行四边形 39"/>
          <p:cNvSpPr/>
          <p:nvPr>
            <p:custDataLst>
              <p:tags r:id="rId3"/>
            </p:custDataLst>
          </p:nvPr>
        </p:nvSpPr>
        <p:spPr>
          <a:xfrm>
            <a:off x="7183439" y="0"/>
            <a:ext cx="4495800" cy="6858000"/>
          </a:xfrm>
          <a:prstGeom prst="parallelogram">
            <a:avLst>
              <a:gd name="adj" fmla="val 65395"/>
            </a:avLst>
          </a:prstGeom>
          <a:pattFill prst="zigZag">
            <a:fgClr>
              <a:srgbClr val="44546A">
                <a:lumMod val="20000"/>
                <a:lumOff val="80000"/>
              </a:srgbClr>
            </a:fgClr>
            <a:bgClr>
              <a:srgbClr val="FFFFFF"/>
            </a:bgClr>
          </a:pattFill>
          <a:ln>
            <a:noFill/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>
            <p:custDataLst>
              <p:tags r:id="rId4"/>
            </p:custDataLst>
          </p:nvPr>
        </p:nvSpPr>
        <p:spPr>
          <a:xfrm>
            <a:off x="161926" y="288927"/>
            <a:ext cx="11868151" cy="6430963"/>
          </a:xfrm>
          <a:prstGeom prst="rect">
            <a:avLst/>
          </a:prstGeom>
          <a:solidFill>
            <a:srgbClr val="FFFFFF"/>
          </a:solidFill>
          <a:ln w="50800">
            <a:solidFill>
              <a:srgbClr val="44546A"/>
            </a:solidFill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24581" name="图片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8875714" y="2157415"/>
            <a:ext cx="2038351" cy="38941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标题 3"/>
          <p:cNvSpPr txBox="1"/>
          <p:nvPr>
            <p:custDataLst>
              <p:tags r:id="rId7"/>
            </p:custDataLst>
          </p:nvPr>
        </p:nvSpPr>
        <p:spPr>
          <a:xfrm>
            <a:off x="-571500" y="-242891"/>
            <a:ext cx="10445751" cy="137319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b="1" kern="1200" spc="600">
                <a:solidFill>
                  <a:srgbClr val="0070C0"/>
                </a:solidFill>
                <a:latin typeface="+mn-ea"/>
                <a:ea typeface="+mn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田氏保钓体简" pitchFamily="2" charset="-122"/>
                <a:ea typeface="田氏保钓体简" pitchFamily="2" charset="-122"/>
                <a:cs typeface="+mn-cs"/>
              </a:rPr>
              <a:t>观察这三幅图，你能在图上找到哪些线？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glow rad="1270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田氏保钓体简" pitchFamily="2" charset="-122"/>
              <a:ea typeface="田氏保钓体简" pitchFamily="2" charset="-122"/>
              <a:cs typeface="+mn-cs"/>
            </a:endParaRPr>
          </a:p>
        </p:txBody>
      </p:sp>
      <p:pic>
        <p:nvPicPr>
          <p:cNvPr id="24583" name="Picture 44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 cstate="email">
            <a:clrChange>
              <a:clrFrom>
                <a:srgbClr val="FBFDFD"/>
              </a:clrFrom>
              <a:clrTo>
                <a:srgbClr val="FB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6249" y="615950"/>
            <a:ext cx="374651" cy="381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4" name="图片 2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 cstate="email"/>
          <a:srcRect r="194" b="7074"/>
          <a:stretch>
            <a:fillRect/>
          </a:stretch>
        </p:blipFill>
        <p:spPr>
          <a:xfrm>
            <a:off x="1360488" y="1760538"/>
            <a:ext cx="6892925" cy="413385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3" name="直接连接符 2"/>
          <p:cNvCxnSpPr/>
          <p:nvPr>
            <p:custDataLst>
              <p:tags r:id="rId12"/>
            </p:custDataLst>
          </p:nvPr>
        </p:nvCxnSpPr>
        <p:spPr>
          <a:xfrm flipH="1" flipV="1">
            <a:off x="1392239" y="4519613"/>
            <a:ext cx="6861175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3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2859609" y="1968497"/>
            <a:ext cx="5582412" cy="19202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2841211" y="1968497"/>
            <a:ext cx="192024" cy="19202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4596051" y="1968497"/>
            <a:ext cx="192024" cy="19202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8017835" y="2570364"/>
            <a:ext cx="1339781" cy="2639428"/>
          </a:xfrm>
          <a:prstGeom prst="rect">
            <a:avLst/>
          </a:prstGeom>
        </p:spPr>
      </p:pic>
      <p:sp>
        <p:nvSpPr>
          <p:cNvPr id="14" name="AutoShape 27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937223" y="2561033"/>
            <a:ext cx="4647843" cy="532513"/>
          </a:xfrm>
          <a:prstGeom prst="wedgeRoundRectCallout">
            <a:avLst>
              <a:gd name="adj1" fmla="val 58593"/>
              <a:gd name="adj2" fmla="val 18259"/>
              <a:gd name="adj3" fmla="val 16667"/>
            </a:avLst>
          </a:prstGeom>
          <a:solidFill>
            <a:srgbClr val="F39C6A"/>
          </a:solidFill>
          <a:ln w="19050">
            <a:solidFill>
              <a:schemeClr val="tx1"/>
            </a:solidFill>
            <a:miter lim="800000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10000"/>
              </a:lnSpc>
              <a:defRPr/>
            </a:pPr>
            <a:r>
              <a:rPr lang="zh-CN" altLang="en-US" sz="2400" b="1" dirty="0">
                <a:latin typeface="+mn-lt"/>
                <a:ea typeface="楷体" panose="02010609060101010101" pitchFamily="49" charset="-122"/>
              </a:rPr>
              <a:t>说一说，射线有什么特点？</a:t>
            </a:r>
            <a:endParaRPr lang="zh-CN" altLang="en-US" sz="2400" b="1" dirty="0">
              <a:latin typeface="+mn-lt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9"/>
            </p:custDataLst>
          </p:nvPr>
        </p:nvSpPr>
        <p:spPr>
          <a:xfrm>
            <a:off x="2937223" y="3403269"/>
            <a:ext cx="5202509" cy="164352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1. </a:t>
            </a:r>
            <a:r>
              <a:rPr lang="zh-CN" altLang="en-US" dirty="0"/>
              <a:t>有一个端点。</a:t>
            </a:r>
            <a:endParaRPr lang="en-US" altLang="zh-CN" dirty="0"/>
          </a:p>
          <a:p>
            <a:r>
              <a:rPr lang="en-US" altLang="zh-CN" dirty="0"/>
              <a:t>2. </a:t>
            </a:r>
            <a:r>
              <a:rPr lang="zh-CN" altLang="en-US" dirty="0"/>
              <a:t>可以向一个方向无限延伸。</a:t>
            </a:r>
            <a:endParaRPr lang="en-US" altLang="zh-CN" dirty="0"/>
          </a:p>
          <a:p>
            <a:r>
              <a:rPr lang="en-US" altLang="zh-CN" dirty="0"/>
              <a:t>3. </a:t>
            </a:r>
            <a:r>
              <a:rPr lang="zh-CN" altLang="en-US" dirty="0"/>
              <a:t>不可以测量。</a:t>
            </a:r>
            <a:endParaRPr lang="zh-CN" altLang="en-US" dirty="0"/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 cstate="email"/>
          <a:stretch>
            <a:fillRect/>
          </a:stretch>
        </p:blipFill>
        <p:spPr>
          <a:xfrm>
            <a:off x="693140" y="88663"/>
            <a:ext cx="3521957" cy="2444544"/>
          </a:xfrm>
          <a:prstGeom prst="rect">
            <a:avLst/>
          </a:prstGeom>
        </p:spPr>
      </p:pic>
      <p:sp>
        <p:nvSpPr>
          <p:cNvPr id="12" name="TextBox 3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407956" y="1030992"/>
            <a:ext cx="20923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Agency FB" panose="020B0503020202020204" pitchFamily="34" charset="0"/>
              </a:rPr>
              <a:t>认识射线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Agency FB" panose="020B0503020202020204" pitchFamily="34" charset="0"/>
            </a:endParaRPr>
          </a:p>
        </p:txBody>
      </p:sp>
      <p:pic>
        <p:nvPicPr>
          <p:cNvPr id="16" name="New picture"/>
          <p:cNvPicPr/>
          <p:nvPr>
            <p:custDataLst>
              <p:tags r:id="rId13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12674600" y="104648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60326" y="101600"/>
            <a:ext cx="9077325" cy="3409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Line 7"/>
          <p:cNvSpPr/>
          <p:nvPr>
            <p:custDataLst>
              <p:tags r:id="rId3"/>
            </p:custDataLst>
          </p:nvPr>
        </p:nvSpPr>
        <p:spPr>
          <a:xfrm>
            <a:off x="4406266" y="4003358"/>
            <a:ext cx="1530351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</p:spPr>
        <p:txBody>
          <a:bodyPr anchor="t"/>
          <a:lstStyle/>
          <a:p>
            <a:pPr lvl="0" indent="0" eaLnBrk="0" hangingPunct="0"/>
            <a:endParaRPr lang="zh-CN" altLang="en-US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5843" name="文本框 1"/>
          <p:cNvSpPr txBox="1"/>
          <p:nvPr>
            <p:custDataLst>
              <p:tags r:id="rId4"/>
            </p:custDataLst>
          </p:nvPr>
        </p:nvSpPr>
        <p:spPr>
          <a:xfrm>
            <a:off x="3468688" y="4673600"/>
            <a:ext cx="2290763" cy="579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3200" dirty="0">
                <a:solidFill>
                  <a:srgbClr val="0D0D0D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  线段</a:t>
            </a:r>
            <a:endParaRPr lang="zh-CN" altLang="en-US" sz="3200" dirty="0">
              <a:solidFill>
                <a:srgbClr val="0D0D0D"/>
              </a:solidFill>
              <a:latin typeface="楷体_GB2312" pitchFamily="49" charset="-122"/>
              <a:ea typeface="楷体_GB2312" pitchFamily="49" charset="-122"/>
              <a:sym typeface="Arial" panose="020B0604020202020204" pitchFamily="34" charset="0"/>
            </a:endParaRPr>
          </a:p>
        </p:txBody>
      </p:sp>
      <p:sp>
        <p:nvSpPr>
          <p:cNvPr id="35844" name="文本框 2"/>
          <p:cNvSpPr txBox="1"/>
          <p:nvPr>
            <p:custDataLst>
              <p:tags r:id="rId5"/>
            </p:custDataLst>
          </p:nvPr>
        </p:nvSpPr>
        <p:spPr>
          <a:xfrm>
            <a:off x="2738439" y="5278439"/>
            <a:ext cx="5181600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3200" dirty="0">
                <a:solidFill>
                  <a:srgbClr val="0D0D0D"/>
                </a:solidFill>
                <a:latin typeface="楷体_GB2312" pitchFamily="49" charset="-122"/>
                <a:ea typeface="楷体_GB2312" pitchFamily="49" charset="-122"/>
                <a:sym typeface="宋体" panose="02010600030101010101" pitchFamily="2" charset="-122"/>
              </a:rPr>
              <a:t>有两个端点；有一定长度。</a:t>
            </a:r>
            <a:endParaRPr lang="zh-CN" altLang="en-US" sz="32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" name="Line 7"/>
          <p:cNvSpPr/>
          <p:nvPr>
            <p:custDataLst>
              <p:tags r:id="rId6"/>
            </p:custDataLst>
          </p:nvPr>
        </p:nvSpPr>
        <p:spPr>
          <a:xfrm>
            <a:off x="4564381" y="433072"/>
            <a:ext cx="4081145" cy="2552065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oval" w="med" len="med"/>
            <a:tailEnd type="oval" w="med" len="med"/>
          </a:ln>
        </p:spPr>
        <p:txBody>
          <a:bodyPr anchor="t"/>
          <a:lstStyle/>
          <a:p>
            <a:pPr lvl="0" indent="0" eaLnBrk="0" hangingPunct="0"/>
            <a:endParaRPr lang="zh-CN" altLang="en-US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  <p:bldP spid="358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: 形状 65"/>
          <p:cNvSpPr/>
          <p:nvPr>
            <p:custDataLst>
              <p:tags r:id="rId1"/>
            </p:custDataLst>
          </p:nvPr>
        </p:nvSpPr>
        <p:spPr>
          <a:xfrm>
            <a:off x="1" y="2"/>
            <a:ext cx="1103313" cy="2417763"/>
          </a:xfrm>
          <a:custGeom>
            <a:avLst/>
            <a:gdLst>
              <a:gd name="connsiteX0" fmla="*/ 1015705 w 1103575"/>
              <a:gd name="connsiteY0" fmla="*/ 0 h 2417361"/>
              <a:gd name="connsiteX1" fmla="*/ 1103575 w 1103575"/>
              <a:gd name="connsiteY1" fmla="*/ 0 h 2417361"/>
              <a:gd name="connsiteX2" fmla="*/ 0 w 1103575"/>
              <a:gd name="connsiteY2" fmla="*/ 2417361 h 2417361"/>
              <a:gd name="connsiteX3" fmla="*/ 0 w 1103575"/>
              <a:gd name="connsiteY3" fmla="*/ 2224883 h 2417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3575" h="2417361">
                <a:moveTo>
                  <a:pt x="1015705" y="0"/>
                </a:moveTo>
                <a:lnTo>
                  <a:pt x="1103575" y="0"/>
                </a:lnTo>
                <a:lnTo>
                  <a:pt x="0" y="2417361"/>
                </a:lnTo>
                <a:lnTo>
                  <a:pt x="0" y="222488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平行四边形 19"/>
          <p:cNvSpPr/>
          <p:nvPr>
            <p:custDataLst>
              <p:tags r:id="rId2"/>
            </p:custDataLst>
          </p:nvPr>
        </p:nvSpPr>
        <p:spPr>
          <a:xfrm>
            <a:off x="6578600" y="0"/>
            <a:ext cx="3219451" cy="6858000"/>
          </a:xfrm>
          <a:prstGeom prst="parallelogram">
            <a:avLst>
              <a:gd name="adj" fmla="val 93597"/>
            </a:avLst>
          </a:prstGeom>
          <a:pattFill prst="zigZag">
            <a:fgClr>
              <a:srgbClr val="44546A">
                <a:lumMod val="20000"/>
                <a:lumOff val="80000"/>
              </a:srgbClr>
            </a:fgClr>
            <a:bgClr>
              <a:srgbClr val="FFFFFF"/>
            </a:bgClr>
          </a:pattFill>
          <a:ln>
            <a:noFill/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0" name="平行四边形 39"/>
          <p:cNvSpPr/>
          <p:nvPr>
            <p:custDataLst>
              <p:tags r:id="rId3"/>
            </p:custDataLst>
          </p:nvPr>
        </p:nvSpPr>
        <p:spPr>
          <a:xfrm>
            <a:off x="7183439" y="0"/>
            <a:ext cx="4495800" cy="6858000"/>
          </a:xfrm>
          <a:prstGeom prst="parallelogram">
            <a:avLst>
              <a:gd name="adj" fmla="val 65395"/>
            </a:avLst>
          </a:prstGeom>
          <a:pattFill prst="zigZag">
            <a:fgClr>
              <a:srgbClr val="44546A">
                <a:lumMod val="20000"/>
                <a:lumOff val="80000"/>
              </a:srgbClr>
            </a:fgClr>
            <a:bgClr>
              <a:srgbClr val="FFFFFF"/>
            </a:bgClr>
          </a:pattFill>
          <a:ln>
            <a:noFill/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>
            <p:custDataLst>
              <p:tags r:id="rId4"/>
            </p:custDataLst>
          </p:nvPr>
        </p:nvSpPr>
        <p:spPr>
          <a:xfrm>
            <a:off x="669926" y="6388100"/>
            <a:ext cx="10852151" cy="165100"/>
          </a:xfrm>
          <a:prstGeom prst="rect">
            <a:avLst/>
          </a:prstGeom>
          <a:solidFill>
            <a:srgbClr val="44546A">
              <a:lumMod val="60000"/>
              <a:lumOff val="40000"/>
              <a:alpha val="70000"/>
            </a:srgbClr>
          </a:solidFill>
          <a:ln>
            <a:noFill/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>
            <p:custDataLst>
              <p:tags r:id="rId5"/>
            </p:custDataLst>
          </p:nvPr>
        </p:nvSpPr>
        <p:spPr>
          <a:xfrm>
            <a:off x="161926" y="295275"/>
            <a:ext cx="11868151" cy="6429375"/>
          </a:xfrm>
          <a:prstGeom prst="rect">
            <a:avLst/>
          </a:prstGeom>
          <a:solidFill>
            <a:srgbClr val="FFFFFF"/>
          </a:solidFill>
          <a:ln w="50800">
            <a:solidFill>
              <a:srgbClr val="44546A"/>
            </a:solidFill>
          </a:ln>
        </p:spPr>
        <p:style>
          <a:lnRef idx="2">
            <a:srgbClr val="00A5CC">
              <a:shade val="50000"/>
            </a:srgbClr>
          </a:lnRef>
          <a:fillRef idx="1">
            <a:srgbClr val="00A5CC"/>
          </a:fillRef>
          <a:effectRef idx="0">
            <a:srgbClr val="00A5CC"/>
          </a:effectRef>
          <a:fontRef idx="minor">
            <a:srgbClr val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27654" name="图片 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rcRect/>
          <a:stretch>
            <a:fillRect/>
          </a:stretch>
        </p:blipFill>
        <p:spPr>
          <a:xfrm>
            <a:off x="8105775" y="4219577"/>
            <a:ext cx="3924300" cy="2505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对话气泡: 椭圆形 2"/>
          <p:cNvSpPr/>
          <p:nvPr>
            <p:custDataLst>
              <p:tags r:id="rId8"/>
            </p:custDataLst>
          </p:nvPr>
        </p:nvSpPr>
        <p:spPr>
          <a:xfrm>
            <a:off x="7561264" y="479427"/>
            <a:ext cx="4348163" cy="1960563"/>
          </a:xfrm>
          <a:prstGeom prst="wedgeEllipse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131BB2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这些线有什么不同之处呢？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131BB2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pic>
        <p:nvPicPr>
          <p:cNvPr id="27656" name="图片 3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email"/>
          <a:srcRect r="1782" b="6847"/>
          <a:stretch>
            <a:fillRect/>
          </a:stretch>
        </p:blipFill>
        <p:spPr>
          <a:xfrm>
            <a:off x="4183063" y="2232025"/>
            <a:ext cx="3924300" cy="2647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7" name="图片 7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 cstate="email"/>
          <a:srcRect/>
          <a:stretch>
            <a:fillRect/>
          </a:stretch>
        </p:blipFill>
        <p:spPr>
          <a:xfrm>
            <a:off x="161926" y="295277"/>
            <a:ext cx="4022725" cy="2619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 cstate="email"/>
          <a:stretch>
            <a:fillRect/>
          </a:stretch>
        </p:blipFill>
        <p:spPr>
          <a:xfrm>
            <a:off x="387352" y="5794377"/>
            <a:ext cx="1673225" cy="75882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5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2548303" y="1695207"/>
          <a:ext cx="7844449" cy="357858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36027"/>
                <a:gridCol w="1669939"/>
                <a:gridCol w="1048871"/>
                <a:gridCol w="1062319"/>
                <a:gridCol w="1889312"/>
                <a:gridCol w="1337981"/>
              </a:tblGrid>
              <a:tr h="391340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err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名称</a:t>
                      </a:r>
                      <a:endParaRPr lang="en-US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err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图示</a:t>
                      </a:r>
                      <a:endParaRPr lang="en-US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err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相同点</a:t>
                      </a:r>
                      <a:endParaRPr lang="en-US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  <a:tc gridSpan="3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err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不同点</a:t>
                      </a:r>
                      <a:endParaRPr lang="en-US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781593">
                <a:tc vMerge="1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err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端点数</a:t>
                      </a:r>
                      <a:endParaRPr lang="en-US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err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延伸情况</a:t>
                      </a:r>
                      <a:endParaRPr lang="en-US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err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长度</a:t>
                      </a:r>
                      <a:endParaRPr lang="en-US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</a:tr>
              <a:tr h="840837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线段</a:t>
                      </a:r>
                      <a:endParaRPr lang="en-US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</a:t>
                      </a:r>
                      <a:endParaRPr lang="en-US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800" b="1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</a:tr>
              <a:tr h="781593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射线</a:t>
                      </a:r>
                      <a:endParaRPr lang="en-US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</a:t>
                      </a:r>
                      <a:endParaRPr lang="en-US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800" b="1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</a:tr>
              <a:tr h="783223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直线</a:t>
                      </a:r>
                      <a:endParaRPr lang="en-US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</a:t>
                      </a:r>
                      <a:endParaRPr lang="en-US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800" b="1">
                        <a:solidFill>
                          <a:srgbClr val="FF0000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800" b="1">
                        <a:latin typeface="楷体" panose="02010609060101010101" pitchFamily="49" charset="-122"/>
                        <a:ea typeface="楷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68579" marR="68579" marT="0" marB="0" anchor="ctr"/>
                </a:tc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3607183" y="3197702"/>
            <a:ext cx="1374648" cy="19202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3607183" y="4043723"/>
            <a:ext cx="1374648" cy="19202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3607183" y="4793732"/>
            <a:ext cx="1374648" cy="192024"/>
          </a:xfrm>
          <a:prstGeom prst="rect">
            <a:avLst/>
          </a:prstGeom>
        </p:spPr>
      </p:pic>
      <p:sp>
        <p:nvSpPr>
          <p:cNvPr id="7" name="文本框 6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077418" y="3034104"/>
            <a:ext cx="10391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b="1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直直的</a:t>
            </a:r>
            <a:endParaRPr lang="zh-CN" altLang="en-US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077418" y="4729644"/>
            <a:ext cx="10391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b="1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直直的</a:t>
            </a:r>
            <a:endParaRPr lang="zh-CN" altLang="en-US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063970" y="3880897"/>
            <a:ext cx="10391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b="1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直直的</a:t>
            </a:r>
            <a:endParaRPr lang="zh-CN" altLang="en-US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461104" y="3068370"/>
            <a:ext cx="7143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440468" y="3861651"/>
            <a:ext cx="7127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微软雅黑" panose="020B0503020204020204" pitchFamily="34" charset="-122"/>
              </a:rPr>
              <a:t>1</a:t>
            </a:r>
            <a:endParaRPr lang="en-US" altLang="zh-CN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402459" y="4711803"/>
            <a:ext cx="7143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微软雅黑" panose="020B0503020204020204" pitchFamily="34" charset="-122"/>
              </a:rPr>
              <a:t>无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7525177" y="3100383"/>
            <a:ext cx="14112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</a:t>
            </a:r>
            <a:r>
              <a:rPr lang="en-US" altLang="zh-CN" sz="2000" b="1" err="1">
                <a:latin typeface="楷体" panose="02010609060101010101" pitchFamily="49" charset="-122"/>
                <a:ea typeface="楷体" panose="02010609060101010101" pitchFamily="49" charset="-122"/>
              </a:rPr>
              <a:t>延伸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7196920" y="3926788"/>
            <a:ext cx="19736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一端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无限延伸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7243986" y="4676089"/>
            <a:ext cx="19736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1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两端</a:t>
            </a:r>
            <a:r>
              <a:rPr lang="en-US" altLang="zh-CN" sz="2000" b="1" err="1">
                <a:latin typeface="楷体" panose="02010609060101010101" pitchFamily="49" charset="-122"/>
                <a:ea typeface="楷体" panose="02010609060101010101" pitchFamily="49" charset="-122"/>
              </a:rPr>
              <a:t>无限延伸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9133238" y="3119834"/>
            <a:ext cx="14112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</a:t>
            </a:r>
            <a:r>
              <a:rPr lang="en-US" altLang="zh-CN" sz="2000" b="1" err="1">
                <a:latin typeface="楷体" panose="02010609060101010101" pitchFamily="49" charset="-122"/>
                <a:ea typeface="楷体" panose="02010609060101010101" pitchFamily="49" charset="-122"/>
              </a:rPr>
              <a:t>测量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9133238" y="3903122"/>
            <a:ext cx="14112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</a:t>
            </a:r>
            <a:r>
              <a:rPr lang="en-US" altLang="zh-CN" sz="2000" b="1" err="1">
                <a:latin typeface="楷体" panose="02010609060101010101" pitchFamily="49" charset="-122"/>
                <a:ea typeface="楷体" panose="02010609060101010101" pitchFamily="49" charset="-122"/>
              </a:rPr>
              <a:t>可测量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9145518" y="4723033"/>
            <a:ext cx="14112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不</a:t>
            </a:r>
            <a:r>
              <a:rPr lang="en-US" altLang="zh-CN" sz="2000" b="1" err="1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可测量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" name="组合 18"/>
          <p:cNvGrpSpPr/>
          <p:nvPr>
            <p:custDataLst>
              <p:tags r:id="rId20"/>
            </p:custDataLst>
          </p:nvPr>
        </p:nvGrpSpPr>
        <p:grpSpPr>
          <a:xfrm>
            <a:off x="2805784" y="1097879"/>
            <a:ext cx="7068193" cy="545854"/>
            <a:chOff x="1020160" y="2318253"/>
            <a:chExt cx="6486571" cy="500937"/>
          </a:xfrm>
          <a:solidFill>
            <a:srgbClr val="F39C6A"/>
          </a:solidFill>
        </p:grpSpPr>
        <p:sp>
          <p:nvSpPr>
            <p:cNvPr id="20" name="Rectangle: Rounded Corners 34"/>
            <p:cNvSpPr/>
            <p:nvPr>
              <p:custDataLst>
                <p:tags r:id="rId21"/>
              </p:custDataLst>
            </p:nvPr>
          </p:nvSpPr>
          <p:spPr>
            <a:xfrm>
              <a:off x="1412923" y="2318253"/>
              <a:ext cx="5697496" cy="500937"/>
            </a:xfrm>
            <a:prstGeom prst="roundRect">
              <a:avLst>
                <a:gd name="adj" fmla="val 50000"/>
              </a:avLst>
            </a:prstGeom>
            <a:solidFill>
              <a:srgbClr val="FFF091"/>
            </a:solidFill>
            <a:ln w="9525" cap="flat">
              <a:solidFill>
                <a:srgbClr val="FFF091"/>
              </a:solidFill>
              <a:prstDash val="solid"/>
              <a:miter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r>
                <a:rPr lang="en-US" sz="3600" b="1">
                  <a:solidFill>
                    <a:schemeClr val="tx1"/>
                  </a:solidFill>
                </a:rPr>
                <a:t> </a:t>
              </a:r>
              <a:endParaRPr lang="en-US" sz="3600" b="1">
                <a:solidFill>
                  <a:schemeClr val="tx1"/>
                </a:solidFill>
              </a:endParaRPr>
            </a:p>
          </p:txBody>
        </p:sp>
        <p:sp>
          <p:nvSpPr>
            <p:cNvPr id="21" name="椭圆 20"/>
            <p:cNvSpPr/>
            <p:nvPr>
              <p:custDataLst>
                <p:tags r:id="rId22"/>
              </p:custDataLst>
            </p:nvPr>
          </p:nvSpPr>
          <p:spPr>
            <a:xfrm>
              <a:off x="1020160" y="2466300"/>
              <a:ext cx="204842" cy="204842"/>
            </a:xfrm>
            <a:prstGeom prst="ellipse">
              <a:avLst/>
            </a:prstGeom>
            <a:solidFill>
              <a:srgbClr val="FFF091"/>
            </a:solidFill>
            <a:ln>
              <a:solidFill>
                <a:srgbClr val="FFF09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/>
            </a:p>
          </p:txBody>
        </p:sp>
        <p:sp>
          <p:nvSpPr>
            <p:cNvPr id="22" name="椭圆 21"/>
            <p:cNvSpPr/>
            <p:nvPr>
              <p:custDataLst>
                <p:tags r:id="rId23"/>
              </p:custDataLst>
            </p:nvPr>
          </p:nvSpPr>
          <p:spPr>
            <a:xfrm>
              <a:off x="7301889" y="2466300"/>
              <a:ext cx="204842" cy="204842"/>
            </a:xfrm>
            <a:prstGeom prst="ellipse">
              <a:avLst/>
            </a:prstGeom>
            <a:solidFill>
              <a:srgbClr val="FFF091"/>
            </a:solidFill>
            <a:ln>
              <a:solidFill>
                <a:srgbClr val="FFF09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/>
            </a:p>
          </p:txBody>
        </p:sp>
      </p:grpSp>
      <p:sp>
        <p:nvSpPr>
          <p:cNvPr id="23" name="TextBox 3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3445428" y="1101656"/>
            <a:ext cx="578503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Agency FB" panose="020B0503020202020204" pitchFamily="34" charset="0"/>
              </a:rPr>
              <a:t>线段、射线、直线的联系与区别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Agency FB" panose="020B0503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文本框 1"/>
          <p:cNvSpPr txBox="1"/>
          <p:nvPr>
            <p:custDataLst>
              <p:tags r:id="rId1"/>
            </p:custDataLst>
          </p:nvPr>
        </p:nvSpPr>
        <p:spPr>
          <a:xfrm>
            <a:off x="1358107" y="84138"/>
            <a:ext cx="8736013" cy="36933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38914" name="Picture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946944" y="9525"/>
            <a:ext cx="9250363" cy="4197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155" name="Line 7"/>
          <p:cNvSpPr/>
          <p:nvPr>
            <p:custDataLst>
              <p:tags r:id="rId4"/>
            </p:custDataLst>
          </p:nvPr>
        </p:nvSpPr>
        <p:spPr>
          <a:xfrm flipV="1">
            <a:off x="4853782" y="4351338"/>
            <a:ext cx="1744663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oval" w="med" len="med"/>
            <a:tailEnd type="none" w="med" len="med"/>
          </a:ln>
        </p:spPr>
        <p:txBody>
          <a:bodyPr anchor="t"/>
          <a:lstStyle/>
          <a:p>
            <a:pPr lvl="0" indent="0" eaLnBrk="0" hangingPunct="0"/>
            <a:endParaRPr lang="zh-CN" altLang="en-US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38916" name="文本框 1"/>
          <p:cNvSpPr txBox="1"/>
          <p:nvPr>
            <p:custDataLst>
              <p:tags r:id="rId5"/>
            </p:custDataLst>
          </p:nvPr>
        </p:nvSpPr>
        <p:spPr>
          <a:xfrm>
            <a:off x="5022057" y="4497389"/>
            <a:ext cx="646331" cy="36933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>
                <a:solidFill>
                  <a:srgbClr val="0D0D0D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射线</a:t>
            </a:r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8917" name="文本框 2"/>
          <p:cNvSpPr txBox="1"/>
          <p:nvPr>
            <p:custDataLst>
              <p:tags r:id="rId6"/>
            </p:custDataLst>
          </p:nvPr>
        </p:nvSpPr>
        <p:spPr>
          <a:xfrm>
            <a:off x="2193133" y="5030789"/>
            <a:ext cx="3877985" cy="36933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indent="0"/>
            <a:r>
              <a:rPr lang="zh-CN" altLang="en-US">
                <a:solidFill>
                  <a:srgbClr val="0D0D0D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有一个端点；向一个方向无限延伸。</a:t>
            </a:r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5" name="组合 30"/>
          <p:cNvGrpSpPr/>
          <p:nvPr>
            <p:custDataLst>
              <p:tags r:id="rId7"/>
            </p:custDataLst>
          </p:nvPr>
        </p:nvGrpSpPr>
        <p:grpSpPr>
          <a:xfrm>
            <a:off x="4707731" y="5875340"/>
            <a:ext cx="1676400" cy="608945"/>
            <a:chOff x="3733800" y="5486400"/>
            <a:chExt cx="1676400" cy="608945"/>
          </a:xfrm>
        </p:grpSpPr>
        <p:sp>
          <p:nvSpPr>
            <p:cNvPr id="38919" name="Line 7"/>
            <p:cNvSpPr/>
            <p:nvPr>
              <p:custDataLst>
                <p:tags r:id="rId8"/>
              </p:custDataLst>
            </p:nvPr>
          </p:nvSpPr>
          <p:spPr>
            <a:xfrm>
              <a:off x="3879850" y="5486400"/>
              <a:ext cx="1530350" cy="0"/>
            </a:xfrm>
            <a:prstGeom prst="line">
              <a:avLst/>
            </a:prstGeom>
            <a:ln w="57150" cap="flat" cmpd="sng">
              <a:solidFill>
                <a:srgbClr val="000000"/>
              </a:solidFill>
              <a:prstDash val="solid"/>
              <a:round/>
              <a:headEnd type="oval" w="med" len="med"/>
              <a:tailEnd type="none" w="med" len="med"/>
            </a:ln>
          </p:spPr>
          <p:txBody>
            <a:bodyPr anchor="t"/>
            <a:lstStyle/>
            <a:p>
              <a:pPr lvl="0" indent="0" eaLnBrk="0" hangingPunct="0"/>
              <a:endParaRPr lang="zh-CN" altLang="en-US">
                <a:latin typeface="Arial" panose="020B0604020202020204" pitchFamily="34" charset="0"/>
                <a:ea typeface="黑体" panose="02010609060101010101" pitchFamily="2" charset="-122"/>
              </a:endParaRPr>
            </a:p>
          </p:txBody>
        </p:sp>
        <p:sp>
          <p:nvSpPr>
            <p:cNvPr id="38920" name="TextBox 52"/>
            <p:cNvSpPr txBox="1"/>
            <p:nvPr>
              <p:custDataLst>
                <p:tags r:id="rId9"/>
              </p:custDataLst>
            </p:nvPr>
          </p:nvSpPr>
          <p:spPr>
            <a:xfrm>
              <a:off x="3733800" y="5572125"/>
              <a:ext cx="364202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en-US" altLang="zh-CN" sz="2800">
                  <a:solidFill>
                    <a:srgbClr val="0D0D0D"/>
                  </a:solidFill>
                  <a:latin typeface="楷体_GB2312" pitchFamily="49" charset="-122"/>
                  <a:ea typeface="楷体_GB2312" pitchFamily="49" charset="-122"/>
                </a:rPr>
                <a:t>A</a:t>
              </a:r>
              <a:endParaRPr lang="zh-CN" altLang="en-US" sz="2800">
                <a:solidFill>
                  <a:srgbClr val="0D0D0D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38921" name="TextBox 53"/>
            <p:cNvSpPr txBox="1"/>
            <p:nvPr>
              <p:custDataLst>
                <p:tags r:id="rId10"/>
              </p:custDataLst>
            </p:nvPr>
          </p:nvSpPr>
          <p:spPr>
            <a:xfrm>
              <a:off x="4664075" y="5562600"/>
              <a:ext cx="364202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en-US" altLang="zh-CN" sz="2800">
                  <a:solidFill>
                    <a:srgbClr val="0D0D0D"/>
                  </a:solidFill>
                  <a:latin typeface="楷体_GB2312" pitchFamily="49" charset="-122"/>
                  <a:ea typeface="楷体_GB2312" pitchFamily="49" charset="-122"/>
                </a:rPr>
                <a:t>B</a:t>
              </a:r>
              <a:endParaRPr lang="zh-CN" altLang="en-US" sz="2800">
                <a:solidFill>
                  <a:srgbClr val="0D0D0D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55" name="TextBox 54"/>
          <p:cNvSpPr txBox="1"/>
          <p:nvPr>
            <p:custDataLst>
              <p:tags r:id="rId11"/>
            </p:custDataLst>
          </p:nvPr>
        </p:nvSpPr>
        <p:spPr>
          <a:xfrm>
            <a:off x="4550569" y="6332540"/>
            <a:ext cx="2265867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/>
            <a:r>
              <a:rPr lang="zh-CN" altLang="en-US" sz="24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读作：射线</a:t>
            </a:r>
            <a:r>
              <a:rPr lang="en-US" altLang="zh-CN" sz="24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AB</a:t>
            </a:r>
            <a:endParaRPr lang="en-US" altLang="zh-CN" sz="240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tags/tag1.xml><?xml version="1.0" encoding="utf-8"?>
<p:tagLst xmlns:p="http://schemas.openxmlformats.org/presentationml/2006/main">
  <p:tag name="AS_UNIQUEID" val="257"/>
</p:tagLst>
</file>

<file path=ppt/tags/tag10.xml><?xml version="1.0" encoding="utf-8"?>
<p:tagLst xmlns:p="http://schemas.openxmlformats.org/presentationml/2006/main">
  <p:tag name="AS_UNIQUEID" val="267"/>
</p:tagLst>
</file>

<file path=ppt/tags/tag100.xml><?xml version="1.0" encoding="utf-8"?>
<p:tagLst xmlns:p="http://schemas.openxmlformats.org/presentationml/2006/main">
  <p:tag name="AS_UNIQUEID" val="124"/>
</p:tagLst>
</file>

<file path=ppt/tags/tag101.xml><?xml version="1.0" encoding="utf-8"?>
<p:tagLst xmlns:p="http://schemas.openxmlformats.org/presentationml/2006/main">
  <p:tag name="AS_UNIQUEID" val="125"/>
</p:tagLst>
</file>

<file path=ppt/tags/tag102.xml><?xml version="1.0" encoding="utf-8"?>
<p:tagLst xmlns:p="http://schemas.openxmlformats.org/presentationml/2006/main">
  <p:tag name="AS_UNIQUEID" val="126"/>
</p:tagLst>
</file>

<file path=ppt/tags/tag103.xml><?xml version="1.0" encoding="utf-8"?>
<p:tagLst xmlns:p="http://schemas.openxmlformats.org/presentationml/2006/main">
  <p:tag name="AS_UNIQUEID" val="127"/>
</p:tagLst>
</file>

<file path=ppt/tags/tag104.xml><?xml version="1.0" encoding="utf-8"?>
<p:tagLst xmlns:p="http://schemas.openxmlformats.org/presentationml/2006/main">
  <p:tag name="AS_UNIQUEID" val="128"/>
</p:tagLst>
</file>

<file path=ppt/tags/tag105.xml><?xml version="1.0" encoding="utf-8"?>
<p:tagLst xmlns:p="http://schemas.openxmlformats.org/presentationml/2006/main">
  <p:tag name="AS_UNIQUEID" val="129"/>
</p:tagLst>
</file>

<file path=ppt/tags/tag106.xml><?xml version="1.0" encoding="utf-8"?>
<p:tagLst xmlns:p="http://schemas.openxmlformats.org/presentationml/2006/main">
  <p:tag name="AS_UNIQUEID" val="103"/>
</p:tagLst>
</file>

<file path=ppt/tags/tag107.xml><?xml version="1.0" encoding="utf-8"?>
<p:tagLst xmlns:p="http://schemas.openxmlformats.org/presentationml/2006/main">
  <p:tag name="AS_UNIQUEID" val="104"/>
</p:tagLst>
</file>

<file path=ppt/tags/tag108.xml><?xml version="1.0" encoding="utf-8"?>
<p:tagLst xmlns:p="http://schemas.openxmlformats.org/presentationml/2006/main">
  <p:tag name="AS_UNIQUEID" val="105"/>
</p:tagLst>
</file>

<file path=ppt/tags/tag109.xml><?xml version="1.0" encoding="utf-8"?>
<p:tagLst xmlns:p="http://schemas.openxmlformats.org/presentationml/2006/main">
  <p:tag name="AS_UNIQUEID" val="377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i*1"/>
  <p:tag name="KSO_WM_UNIT_INDEX" val="1"/>
  <p:tag name="KSO_WM_UNIT_LAYERLEVEL" val="1"/>
  <p:tag name="KSO_WM_UNIT_SUBTYPE" val="h"/>
  <p:tag name="KSO_WM_UNIT_TYPE" val="i"/>
</p:tagLst>
</file>

<file path=ppt/tags/tag11.xml><?xml version="1.0" encoding="utf-8"?>
<p:tagLst xmlns:p="http://schemas.openxmlformats.org/presentationml/2006/main">
  <p:tag name="AS_UNIQUEID" val="269"/>
</p:tagLst>
</file>

<file path=ppt/tags/tag110.xml><?xml version="1.0" encoding="utf-8"?>
<p:tagLst xmlns:p="http://schemas.openxmlformats.org/presentationml/2006/main">
  <p:tag name="AS_UNIQUEID" val="378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i*2"/>
  <p:tag name="KSO_WM_UNIT_INDEX" val="2"/>
  <p:tag name="KSO_WM_UNIT_LAYERLEVEL" val="1"/>
  <p:tag name="KSO_WM_UNIT_SUBTYPE" val="h"/>
  <p:tag name="KSO_WM_UNIT_TYPE" val="i"/>
</p:tagLst>
</file>

<file path=ppt/tags/tag111.xml><?xml version="1.0" encoding="utf-8"?>
<p:tagLst xmlns:p="http://schemas.openxmlformats.org/presentationml/2006/main">
  <p:tag name="AS_UNIQUEID" val="379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i*3"/>
  <p:tag name="KSO_WM_UNIT_INDEX" val="3"/>
  <p:tag name="KSO_WM_UNIT_LAYERLEVEL" val="1"/>
  <p:tag name="KSO_WM_UNIT_SUBTYPE" val="h"/>
  <p:tag name="KSO_WM_UNIT_TYPE" val="i"/>
</p:tagLst>
</file>

<file path=ppt/tags/tag112.xml><?xml version="1.0" encoding="utf-8"?>
<p:tagLst xmlns:p="http://schemas.openxmlformats.org/presentationml/2006/main">
  <p:tag name="AS_UNIQUEID" val="380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y*1"/>
  <p:tag name="KSO_WM_UNIT_INDEX" val="1"/>
  <p:tag name="KSO_WM_UNIT_LAYERLEVEL" val="1"/>
  <p:tag name="KSO_WM_UNIT_TYPE" val="y"/>
</p:tagLst>
</file>

<file path=ppt/tags/tag113.xml><?xml version="1.0" encoding="utf-8"?>
<p:tagLst xmlns:p="http://schemas.openxmlformats.org/presentationml/2006/main">
  <p:tag name="AS_UNIQUEID" val="381"/>
</p:tagLst>
</file>

<file path=ppt/tags/tag114.xml><?xml version="1.0" encoding="utf-8"?>
<p:tagLst xmlns:p="http://schemas.openxmlformats.org/presentationml/2006/main">
  <p:tag name="AS_UNIQUEID" val="382"/>
</p:tagLst>
</file>

<file path=ppt/tags/tag115.xml><?xml version="1.0" encoding="utf-8"?>
<p:tagLst xmlns:p="http://schemas.openxmlformats.org/presentationml/2006/main">
  <p:tag name="AS_UNIQUEID" val="383"/>
</p:tagLst>
</file>

<file path=ppt/tags/tag116.xml><?xml version="1.0" encoding="utf-8"?>
<p:tagLst xmlns:p="http://schemas.openxmlformats.org/presentationml/2006/main">
  <p:tag name="AS_UNIQUEID" val="384"/>
</p:tagLst>
</file>

<file path=ppt/tags/tag117.xml><?xml version="1.0" encoding="utf-8"?>
<p:tagLst xmlns:p="http://schemas.openxmlformats.org/presentationml/2006/main">
  <p:tag name="AS_UNIQUEID" val="385"/>
</p:tagLst>
</file>

<file path=ppt/tags/tag118.xml><?xml version="1.0" encoding="utf-8"?>
<p:tagLst xmlns:p="http://schemas.openxmlformats.org/presentationml/2006/main">
  <p:tag name="KSO_WM_BEAUTIFY_FLAG" val="#wm#"/>
  <p:tag name="KSO_WM_SLIDE_ID" val="diagram20203749_1"/>
  <p:tag name="KSO_WM_SLIDE_INDEX" val="1"/>
  <p:tag name="KSO_WM_SLIDE_ITEM_CNT" val="0"/>
  <p:tag name="KSO_WM_SLIDE_LAYOUT" val="f_i_y"/>
  <p:tag name="KSO_WM_SLIDE_LAYOUT_CNT" val="1_3_1"/>
  <p:tag name="KSO_WM_SLIDE_POSITION" val="0*0"/>
  <p:tag name="KSO_WM_SLIDE_SIZE" val="919*540"/>
  <p:tag name="KSO_WM_SLIDE_SUBTYPE" val="pureTxt"/>
  <p:tag name="KSO_WM_SLIDE_TYPE" val="text"/>
  <p:tag name="KSO_WM_TAG_VERSION" val="1.0"/>
  <p:tag name="KSO_WM_TEMPLATE_CATEGORY" val="diagram"/>
  <p:tag name="KSO_WM_TEMPLATE_COLOR_TYPE" val="1"/>
  <p:tag name="KSO_WM_TEMPLATE_INDEX" val="20203749"/>
  <p:tag name="KSO_WM_TEMPLATE_MASTER_TYPE" val="0"/>
  <p:tag name="KSO_WM_TEMPLATE_SUBCATEGORY" val="0"/>
</p:tagLst>
</file>

<file path=ppt/tags/tag119.xml><?xml version="1.0" encoding="utf-8"?>
<p:tagLst xmlns:p="http://schemas.openxmlformats.org/presentationml/2006/main">
  <p:tag name="AS_UNIQUEID" val="151"/>
</p:tagLst>
</file>

<file path=ppt/tags/tag12.xml><?xml version="1.0" encoding="utf-8"?>
<p:tagLst xmlns:p="http://schemas.openxmlformats.org/presentationml/2006/main">
  <p:tag name="AS_UNIQUEID" val="270"/>
</p:tagLst>
</file>

<file path=ppt/tags/tag120.xml><?xml version="1.0" encoding="utf-8"?>
<p:tagLst xmlns:p="http://schemas.openxmlformats.org/presentationml/2006/main">
  <p:tag name="AS_UNIQUEID" val="152"/>
</p:tagLst>
</file>

<file path=ppt/tags/tag121.xml><?xml version="1.0" encoding="utf-8"?>
<p:tagLst xmlns:p="http://schemas.openxmlformats.org/presentationml/2006/main">
  <p:tag name="AS_UNIQUEID" val="153"/>
</p:tagLst>
</file>

<file path=ppt/tags/tag122.xml><?xml version="1.0" encoding="utf-8"?>
<p:tagLst xmlns:p="http://schemas.openxmlformats.org/presentationml/2006/main">
  <p:tag name="AS_UNIQUEID" val="154"/>
</p:tagLst>
</file>

<file path=ppt/tags/tag123.xml><?xml version="1.0" encoding="utf-8"?>
<p:tagLst xmlns:p="http://schemas.openxmlformats.org/presentationml/2006/main">
  <p:tag name="AS_UNIQUEID" val="155"/>
</p:tagLst>
</file>

<file path=ppt/tags/tag124.xml><?xml version="1.0" encoding="utf-8"?>
<p:tagLst xmlns:p="http://schemas.openxmlformats.org/presentationml/2006/main">
  <p:tag name="AS_UNIQUEID" val="156"/>
</p:tagLst>
</file>

<file path=ppt/tags/tag125.xml><?xml version="1.0" encoding="utf-8"?>
<p:tagLst xmlns:p="http://schemas.openxmlformats.org/presentationml/2006/main">
  <p:tag name="AS_UNIQUEID" val="157"/>
</p:tagLst>
</file>

<file path=ppt/tags/tag126.xml><?xml version="1.0" encoding="utf-8"?>
<p:tagLst xmlns:p="http://schemas.openxmlformats.org/presentationml/2006/main">
  <p:tag name="AS_UNIQUEID" val="158"/>
</p:tagLst>
</file>

<file path=ppt/tags/tag127.xml><?xml version="1.0" encoding="utf-8"?>
<p:tagLst xmlns:p="http://schemas.openxmlformats.org/presentationml/2006/main">
  <p:tag name="AS_UNIQUEID" val="159"/>
</p:tagLst>
</file>

<file path=ppt/tags/tag128.xml><?xml version="1.0" encoding="utf-8"?>
<p:tagLst xmlns:p="http://schemas.openxmlformats.org/presentationml/2006/main">
  <p:tag name="AS_UNIQUEID" val="391"/>
</p:tagLst>
</file>

<file path=ppt/tags/tag129.xml><?xml version="1.0" encoding="utf-8"?>
<p:tagLst xmlns:p="http://schemas.openxmlformats.org/presentationml/2006/main">
  <p:tag name="AS_UNIQUEID" val="392"/>
</p:tagLst>
</file>

<file path=ppt/tags/tag13.xml><?xml version="1.0" encoding="utf-8"?>
<p:tagLst xmlns:p="http://schemas.openxmlformats.org/presentationml/2006/main">
  <p:tag name="AS_UNIQUEID" val="271"/>
</p:tagLst>
</file>

<file path=ppt/tags/tag130.xml><?xml version="1.0" encoding="utf-8"?>
<p:tagLst xmlns:p="http://schemas.openxmlformats.org/presentationml/2006/main">
  <p:tag name="AS_UNIQUEID" val="393"/>
</p:tagLst>
</file>

<file path=ppt/tags/tag131.xml><?xml version="1.0" encoding="utf-8"?>
<p:tagLst xmlns:p="http://schemas.openxmlformats.org/presentationml/2006/main">
  <p:tag name="AS_UNIQUEID" val="394"/>
</p:tagLst>
</file>

<file path=ppt/tags/tag132.xml><?xml version="1.0" encoding="utf-8"?>
<p:tagLst xmlns:p="http://schemas.openxmlformats.org/presentationml/2006/main">
  <p:tag name="AS_UNIQUEID" val="395"/>
</p:tagLst>
</file>

<file path=ppt/tags/tag133.xml><?xml version="1.0" encoding="utf-8"?>
<p:tagLst xmlns:p="http://schemas.openxmlformats.org/presentationml/2006/main">
  <p:tag name="AS_UNIQUEID" val="388"/>
</p:tagLst>
</file>

<file path=ppt/tags/tag134.xml><?xml version="1.0" encoding="utf-8"?>
<p:tagLst xmlns:p="http://schemas.openxmlformats.org/presentationml/2006/main">
  <p:tag name="AS_UNIQUEID" val="389"/>
</p:tagLst>
</file>

<file path=ppt/tags/tag135.xml><?xml version="1.0" encoding="utf-8"?>
<p:tagLst xmlns:p="http://schemas.openxmlformats.org/presentationml/2006/main">
  <p:tag name="AS_UNIQUEID" val="397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i*1"/>
  <p:tag name="KSO_WM_UNIT_INDEX" val="1"/>
  <p:tag name="KSO_WM_UNIT_LAYERLEVEL" val="1"/>
  <p:tag name="KSO_WM_UNIT_SUBTYPE" val="h"/>
  <p:tag name="KSO_WM_UNIT_TYPE" val="i"/>
</p:tagLst>
</file>

<file path=ppt/tags/tag136.xml><?xml version="1.0" encoding="utf-8"?>
<p:tagLst xmlns:p="http://schemas.openxmlformats.org/presentationml/2006/main">
  <p:tag name="AS_UNIQUEID" val="398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i*2"/>
  <p:tag name="KSO_WM_UNIT_INDEX" val="2"/>
  <p:tag name="KSO_WM_UNIT_LAYERLEVEL" val="1"/>
  <p:tag name="KSO_WM_UNIT_SUBTYPE" val="h"/>
  <p:tag name="KSO_WM_UNIT_TYPE" val="i"/>
</p:tagLst>
</file>

<file path=ppt/tags/tag137.xml><?xml version="1.0" encoding="utf-8"?>
<p:tagLst xmlns:p="http://schemas.openxmlformats.org/presentationml/2006/main">
  <p:tag name="AS_UNIQUEID" val="399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i*3"/>
  <p:tag name="KSO_WM_UNIT_INDEX" val="3"/>
  <p:tag name="KSO_WM_UNIT_LAYERLEVEL" val="1"/>
  <p:tag name="KSO_WM_UNIT_SUBTYPE" val="h"/>
  <p:tag name="KSO_WM_UNIT_TYPE" val="i"/>
</p:tagLst>
</file>

<file path=ppt/tags/tag138.xml><?xml version="1.0" encoding="utf-8"?>
<p:tagLst xmlns:p="http://schemas.openxmlformats.org/presentationml/2006/main">
  <p:tag name="AS_UNIQUEID" val="400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i*11"/>
  <p:tag name="KSO_WM_UNIT_INDEX" val="11"/>
  <p:tag name="KSO_WM_UNIT_LAYERLEVEL" val="1"/>
  <p:tag name="KSO_WM_UNIT_TYPE" val="i"/>
</p:tagLst>
</file>

<file path=ppt/tags/tag139.xml><?xml version="1.0" encoding="utf-8"?>
<p:tagLst xmlns:p="http://schemas.openxmlformats.org/presentationml/2006/main">
  <p:tag name="AS_UNIQUEID" val="401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y*1"/>
  <p:tag name="KSO_WM_UNIT_INDEX" val="1"/>
  <p:tag name="KSO_WM_UNIT_LAYERLEVEL" val="1"/>
  <p:tag name="KSO_WM_UNIT_TYPE" val="y"/>
</p:tagLst>
</file>

<file path=ppt/tags/tag14.xml><?xml version="1.0" encoding="utf-8"?>
<p:tagLst xmlns:p="http://schemas.openxmlformats.org/presentationml/2006/main">
  <p:tag name="AS_UNIQUEID" val="272"/>
</p:tagLst>
</file>

<file path=ppt/tags/tag140.xml><?xml version="1.0" encoding="utf-8"?>
<p:tagLst xmlns:p="http://schemas.openxmlformats.org/presentationml/2006/main">
  <p:tag name="AS_UNIQUEID" val="402"/>
</p:tagLst>
</file>

<file path=ppt/tags/tag141.xml><?xml version="1.0" encoding="utf-8"?>
<p:tagLst xmlns:p="http://schemas.openxmlformats.org/presentationml/2006/main">
  <p:tag name="AS_UNIQUEID" val="403"/>
</p:tagLst>
</file>

<file path=ppt/tags/tag142.xml><?xml version="1.0" encoding="utf-8"?>
<p:tagLst xmlns:p="http://schemas.openxmlformats.org/presentationml/2006/main">
  <p:tag name="AS_UNIQUEID" val="404"/>
</p:tagLst>
</file>

<file path=ppt/tags/tag143.xml><?xml version="1.0" encoding="utf-8"?>
<p:tagLst xmlns:p="http://schemas.openxmlformats.org/presentationml/2006/main">
  <p:tag name="AS_UNIQUEID" val="405"/>
</p:tagLst>
</file>

<file path=ppt/tags/tag144.xml><?xml version="1.0" encoding="utf-8"?>
<p:tagLst xmlns:p="http://schemas.openxmlformats.org/presentationml/2006/main">
  <p:tag name="AS_UNIQUEID" val="406"/>
</p:tagLst>
</file>

<file path=ppt/tags/tag145.xml><?xml version="1.0" encoding="utf-8"?>
<p:tagLst xmlns:p="http://schemas.openxmlformats.org/presentationml/2006/main">
  <p:tag name="KSO_WM_BEAUTIFY_FLAG" val="#wm#"/>
  <p:tag name="KSO_WM_SLIDE_ID" val="diagram20203749_1"/>
  <p:tag name="KSO_WM_SLIDE_INDEX" val="1"/>
  <p:tag name="KSO_WM_SLIDE_ITEM_CNT" val="0"/>
  <p:tag name="KSO_WM_SLIDE_LAYOUT" val="f_i_y"/>
  <p:tag name="KSO_WM_SLIDE_LAYOUT_CNT" val="1_3_1"/>
  <p:tag name="KSO_WM_SLIDE_POSITION" val="0*0"/>
  <p:tag name="KSO_WM_SLIDE_SIZE" val="919*540"/>
  <p:tag name="KSO_WM_SLIDE_SUBTYPE" val="pureTxt"/>
  <p:tag name="KSO_WM_SLIDE_TYPE" val="text"/>
  <p:tag name="KSO_WM_TAG_VERSION" val="1.0"/>
  <p:tag name="KSO_WM_TEMPLATE_CATEGORY" val="diagram"/>
  <p:tag name="KSO_WM_TEMPLATE_COLOR_TYPE" val="1"/>
  <p:tag name="KSO_WM_TEMPLATE_INDEX" val="20203749"/>
  <p:tag name="KSO_WM_TEMPLATE_MASTER_TYPE" val="0"/>
  <p:tag name="KSO_WM_TEMPLATE_SUBCATEGORY" val="0"/>
</p:tagLst>
</file>

<file path=ppt/tags/tag146.xml><?xml version="1.0" encoding="utf-8"?>
<p:tagLst xmlns:p="http://schemas.openxmlformats.org/presentationml/2006/main">
  <p:tag name="AS_UNIQUEID" val="184"/>
  <p:tag name="KSO_WM_UNIT_TABLE_BEAUTIFY" val="smartTable{9f03b592-a344-4ab3-bc7d-8aedf93df129}"/>
  <p:tag name="TABLE_ENDDRAG_ORIGIN_RECT" val="779*329"/>
  <p:tag name="TABLE_ENDDRAG_RECT" val="117*127*779*329"/>
</p:tagLst>
</file>

<file path=ppt/tags/tag147.xml><?xml version="1.0" encoding="utf-8"?>
<p:tagLst xmlns:p="http://schemas.openxmlformats.org/presentationml/2006/main">
  <p:tag name="AS_UNIQUEID" val="185"/>
</p:tagLst>
</file>

<file path=ppt/tags/tag148.xml><?xml version="1.0" encoding="utf-8"?>
<p:tagLst xmlns:p="http://schemas.openxmlformats.org/presentationml/2006/main">
  <p:tag name="AS_UNIQUEID" val="186"/>
</p:tagLst>
</file>

<file path=ppt/tags/tag149.xml><?xml version="1.0" encoding="utf-8"?>
<p:tagLst xmlns:p="http://schemas.openxmlformats.org/presentationml/2006/main">
  <p:tag name="AS_UNIQUEID" val="187"/>
</p:tagLst>
</file>

<file path=ppt/tags/tag15.xml><?xml version="1.0" encoding="utf-8"?>
<p:tagLst xmlns:p="http://schemas.openxmlformats.org/presentationml/2006/main">
  <p:tag name="AS_UNIQUEID" val="273"/>
</p:tagLst>
</file>

<file path=ppt/tags/tag150.xml><?xml version="1.0" encoding="utf-8"?>
<p:tagLst xmlns:p="http://schemas.openxmlformats.org/presentationml/2006/main">
  <p:tag name="AS_UNIQUEID" val="188"/>
</p:tagLst>
</file>

<file path=ppt/tags/tag151.xml><?xml version="1.0" encoding="utf-8"?>
<p:tagLst xmlns:p="http://schemas.openxmlformats.org/presentationml/2006/main">
  <p:tag name="AS_UNIQUEID" val="189"/>
</p:tagLst>
</file>

<file path=ppt/tags/tag152.xml><?xml version="1.0" encoding="utf-8"?>
<p:tagLst xmlns:p="http://schemas.openxmlformats.org/presentationml/2006/main">
  <p:tag name="AS_UNIQUEID" val="190"/>
</p:tagLst>
</file>

<file path=ppt/tags/tag153.xml><?xml version="1.0" encoding="utf-8"?>
<p:tagLst xmlns:p="http://schemas.openxmlformats.org/presentationml/2006/main">
  <p:tag name="AS_UNIQUEID" val="191"/>
</p:tagLst>
</file>

<file path=ppt/tags/tag154.xml><?xml version="1.0" encoding="utf-8"?>
<p:tagLst xmlns:p="http://schemas.openxmlformats.org/presentationml/2006/main">
  <p:tag name="AS_UNIQUEID" val="192"/>
</p:tagLst>
</file>

<file path=ppt/tags/tag155.xml><?xml version="1.0" encoding="utf-8"?>
<p:tagLst xmlns:p="http://schemas.openxmlformats.org/presentationml/2006/main">
  <p:tag name="AS_UNIQUEID" val="193"/>
</p:tagLst>
</file>

<file path=ppt/tags/tag156.xml><?xml version="1.0" encoding="utf-8"?>
<p:tagLst xmlns:p="http://schemas.openxmlformats.org/presentationml/2006/main">
  <p:tag name="AS_UNIQUEID" val="194"/>
</p:tagLst>
</file>

<file path=ppt/tags/tag157.xml><?xml version="1.0" encoding="utf-8"?>
<p:tagLst xmlns:p="http://schemas.openxmlformats.org/presentationml/2006/main">
  <p:tag name="AS_UNIQUEID" val="195"/>
</p:tagLst>
</file>

<file path=ppt/tags/tag158.xml><?xml version="1.0" encoding="utf-8"?>
<p:tagLst xmlns:p="http://schemas.openxmlformats.org/presentationml/2006/main">
  <p:tag name="AS_UNIQUEID" val="196"/>
</p:tagLst>
</file>

<file path=ppt/tags/tag159.xml><?xml version="1.0" encoding="utf-8"?>
<p:tagLst xmlns:p="http://schemas.openxmlformats.org/presentationml/2006/main">
  <p:tag name="AS_UNIQUEID" val="197"/>
</p:tagLst>
</file>

<file path=ppt/tags/tag16.xml><?xml version="1.0" encoding="utf-8"?>
<p:tagLst xmlns:p="http://schemas.openxmlformats.org/presentationml/2006/main">
  <p:tag name="AS_UNIQUEID" val="275"/>
</p:tagLst>
</file>

<file path=ppt/tags/tag160.xml><?xml version="1.0" encoding="utf-8"?>
<p:tagLst xmlns:p="http://schemas.openxmlformats.org/presentationml/2006/main">
  <p:tag name="AS_UNIQUEID" val="198"/>
</p:tagLst>
</file>

<file path=ppt/tags/tag161.xml><?xml version="1.0" encoding="utf-8"?>
<p:tagLst xmlns:p="http://schemas.openxmlformats.org/presentationml/2006/main">
  <p:tag name="AS_UNIQUEID" val="199"/>
</p:tagLst>
</file>

<file path=ppt/tags/tag162.xml><?xml version="1.0" encoding="utf-8"?>
<p:tagLst xmlns:p="http://schemas.openxmlformats.org/presentationml/2006/main">
  <p:tag name="AS_UNIQUEID" val="200"/>
</p:tagLst>
</file>

<file path=ppt/tags/tag163.xml><?xml version="1.0" encoding="utf-8"?>
<p:tagLst xmlns:p="http://schemas.openxmlformats.org/presentationml/2006/main">
  <p:tag name="AS_UNIQUEID" val="201"/>
</p:tagLst>
</file>

<file path=ppt/tags/tag164.xml><?xml version="1.0" encoding="utf-8"?>
<p:tagLst xmlns:p="http://schemas.openxmlformats.org/presentationml/2006/main">
  <p:tag name="AS_UNIQUEID" val="202"/>
</p:tagLst>
</file>

<file path=ppt/tags/tag165.xml><?xml version="1.0" encoding="utf-8"?>
<p:tagLst xmlns:p="http://schemas.openxmlformats.org/presentationml/2006/main">
  <p:tag name="AS_UNIQUEID" val="203"/>
</p:tagLst>
</file>

<file path=ppt/tags/tag166.xml><?xml version="1.0" encoding="utf-8"?>
<p:tagLst xmlns:p="http://schemas.openxmlformats.org/presentationml/2006/main">
  <p:tag name="AS_UNIQUEID" val="204"/>
</p:tagLst>
</file>

<file path=ppt/tags/tag167.xml><?xml version="1.0" encoding="utf-8"?>
<p:tagLst xmlns:p="http://schemas.openxmlformats.org/presentationml/2006/main">
  <p:tag name="AS_UNIQUEID" val="412"/>
</p:tagLst>
</file>

<file path=ppt/tags/tag168.xml><?xml version="1.0" encoding="utf-8"?>
<p:tagLst xmlns:p="http://schemas.openxmlformats.org/presentationml/2006/main">
  <p:tag name="AS_UNIQUEID" val="413"/>
</p:tagLst>
</file>

<file path=ppt/tags/tag169.xml><?xml version="1.0" encoding="utf-8"?>
<p:tagLst xmlns:p="http://schemas.openxmlformats.org/presentationml/2006/main">
  <p:tag name="AS_UNIQUEID" val="414"/>
</p:tagLst>
</file>

<file path=ppt/tags/tag17.xml><?xml version="1.0" encoding="utf-8"?>
<p:tagLst xmlns:p="http://schemas.openxmlformats.org/presentationml/2006/main">
  <p:tag name="AS_UNIQUEID" val="276"/>
</p:tagLst>
</file>

<file path=ppt/tags/tag170.xml><?xml version="1.0" encoding="utf-8"?>
<p:tagLst xmlns:p="http://schemas.openxmlformats.org/presentationml/2006/main">
  <p:tag name="AS_UNIQUEID" val="415"/>
</p:tagLst>
</file>

<file path=ppt/tags/tag171.xml><?xml version="1.0" encoding="utf-8"?>
<p:tagLst xmlns:p="http://schemas.openxmlformats.org/presentationml/2006/main">
  <p:tag name="AS_UNIQUEID" val="416"/>
</p:tagLst>
</file>

<file path=ppt/tags/tag172.xml><?xml version="1.0" encoding="utf-8"?>
<p:tagLst xmlns:p="http://schemas.openxmlformats.org/presentationml/2006/main">
  <p:tag name="AS_UNIQUEID" val="417"/>
</p:tagLst>
</file>

<file path=ppt/tags/tag173.xml><?xml version="1.0" encoding="utf-8"?>
<p:tagLst xmlns:p="http://schemas.openxmlformats.org/presentationml/2006/main">
  <p:tag name="AS_UNIQUEID" val="418"/>
</p:tagLst>
</file>

<file path=ppt/tags/tag174.xml><?xml version="1.0" encoding="utf-8"?>
<p:tagLst xmlns:p="http://schemas.openxmlformats.org/presentationml/2006/main">
  <p:tag name="AS_UNIQUEID" val="419"/>
</p:tagLst>
</file>

<file path=ppt/tags/tag175.xml><?xml version="1.0" encoding="utf-8"?>
<p:tagLst xmlns:p="http://schemas.openxmlformats.org/presentationml/2006/main">
  <p:tag name="AS_UNIQUEID" val="420"/>
</p:tagLst>
</file>

<file path=ppt/tags/tag176.xml><?xml version="1.0" encoding="utf-8"?>
<p:tagLst xmlns:p="http://schemas.openxmlformats.org/presentationml/2006/main">
  <p:tag name="AS_UNIQUEID" val="421"/>
</p:tagLst>
</file>

<file path=ppt/tags/tag177.xml><?xml version="1.0" encoding="utf-8"?>
<p:tagLst xmlns:p="http://schemas.openxmlformats.org/presentationml/2006/main">
  <p:tag name="AS_UNIQUEID" val="409"/>
</p:tagLst>
</file>

<file path=ppt/tags/tag178.xml><?xml version="1.0" encoding="utf-8"?>
<p:tagLst xmlns:p="http://schemas.openxmlformats.org/presentationml/2006/main">
  <p:tag name="AS_UNIQUEID" val="410"/>
</p:tagLst>
</file>

<file path=ppt/tags/tag179.xml><?xml version="1.0" encoding="utf-8"?>
<p:tagLst xmlns:p="http://schemas.openxmlformats.org/presentationml/2006/main">
  <p:tag name="AS_UNIQUEID" val="423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i*1"/>
  <p:tag name="KSO_WM_UNIT_INDEX" val="1"/>
  <p:tag name="KSO_WM_UNIT_LAYERLEVEL" val="1"/>
  <p:tag name="KSO_WM_UNIT_SUBTYPE" val="h"/>
  <p:tag name="KSO_WM_UNIT_TYPE" val="i"/>
</p:tagLst>
</file>

<file path=ppt/tags/tag18.xml><?xml version="1.0" encoding="utf-8"?>
<p:tagLst xmlns:p="http://schemas.openxmlformats.org/presentationml/2006/main">
  <p:tag name="AS_UNIQUEID" val="277"/>
</p:tagLst>
</file>

<file path=ppt/tags/tag180.xml><?xml version="1.0" encoding="utf-8"?>
<p:tagLst xmlns:p="http://schemas.openxmlformats.org/presentationml/2006/main">
  <p:tag name="AS_UNIQUEID" val="424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i*2"/>
  <p:tag name="KSO_WM_UNIT_INDEX" val="2"/>
  <p:tag name="KSO_WM_UNIT_LAYERLEVEL" val="1"/>
  <p:tag name="KSO_WM_UNIT_SUBTYPE" val="h"/>
  <p:tag name="KSO_WM_UNIT_TYPE" val="i"/>
</p:tagLst>
</file>

<file path=ppt/tags/tag181.xml><?xml version="1.0" encoding="utf-8"?>
<p:tagLst xmlns:p="http://schemas.openxmlformats.org/presentationml/2006/main">
  <p:tag name="AS_UNIQUEID" val="425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i*3"/>
  <p:tag name="KSO_WM_UNIT_INDEX" val="3"/>
  <p:tag name="KSO_WM_UNIT_LAYERLEVEL" val="1"/>
  <p:tag name="KSO_WM_UNIT_SUBTYPE" val="h"/>
  <p:tag name="KSO_WM_UNIT_TYPE" val="i"/>
</p:tagLst>
</file>

<file path=ppt/tags/tag182.xml><?xml version="1.0" encoding="utf-8"?>
<p:tagLst xmlns:p="http://schemas.openxmlformats.org/presentationml/2006/main">
  <p:tag name="AS_UNIQUEID" val="426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i*11"/>
  <p:tag name="KSO_WM_UNIT_INDEX" val="11"/>
  <p:tag name="KSO_WM_UNIT_LAYERLEVEL" val="1"/>
  <p:tag name="KSO_WM_UNIT_TYPE" val="i"/>
</p:tagLst>
</file>

<file path=ppt/tags/tag183.xml><?xml version="1.0" encoding="utf-8"?>
<p:tagLst xmlns:p="http://schemas.openxmlformats.org/presentationml/2006/main">
  <p:tag name="AS_UNIQUEID" val="427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y*1"/>
  <p:tag name="KSO_WM_UNIT_INDEX" val="1"/>
  <p:tag name="KSO_WM_UNIT_LAYERLEVEL" val="1"/>
  <p:tag name="KSO_WM_UNIT_TYPE" val="y"/>
</p:tagLst>
</file>

<file path=ppt/tags/tag184.xml><?xml version="1.0" encoding="utf-8"?>
<p:tagLst xmlns:p="http://schemas.openxmlformats.org/presentationml/2006/main">
  <p:tag name="AS_UNIQUEID" val="428"/>
</p:tagLst>
</file>

<file path=ppt/tags/tag185.xml><?xml version="1.0" encoding="utf-8"?>
<p:tagLst xmlns:p="http://schemas.openxmlformats.org/presentationml/2006/main">
  <p:tag name="AS_UNIQUEID" val="429"/>
  <p:tag name="KSO_WM_BEAUTIFY_FLAG" val="#wm#"/>
  <p:tag name="KSO_WM_TAG_VERSION" val="1.0"/>
  <p:tag name="KSO_WM_TEMPLATE_CATEGORY" val="mixed"/>
  <p:tag name="KSO_WM_TEMPLATE_INDEX" val="20203572"/>
  <p:tag name="KSO_WM_UNIT_COMPATIBLE" val="0"/>
  <p:tag name="KSO_WM_UNIT_DIAGRAM_ISNUMVISUAL" val="0"/>
  <p:tag name="KSO_WM_UNIT_DIAGRAM_ISREFERUNIT" val="0"/>
  <p:tag name="KSO_WM_UNIT_HIGHLIGHT" val="0"/>
  <p:tag name="KSO_WM_UNIT_ID" val="mixed20203572_1*i*1"/>
  <p:tag name="KSO_WM_UNIT_INDEX" val="1"/>
  <p:tag name="KSO_WM_UNIT_LAYERLEVEL" val="1"/>
  <p:tag name="KSO_WM_UNIT_TYPE" val="i"/>
</p:tagLst>
</file>

<file path=ppt/tags/tag186.xml><?xml version="1.0" encoding="utf-8"?>
<p:tagLst xmlns:p="http://schemas.openxmlformats.org/presentationml/2006/main">
  <p:tag name="AS_UNIQUEID" val="430"/>
  <p:tag name="KSO_WM_BEAUTIFY_FLAG" val="#wm#"/>
  <p:tag name="KSO_WM_TAG_VERSION" val="1.0"/>
  <p:tag name="KSO_WM_TEMPLATE_CATEGORY" val="mixed"/>
  <p:tag name="KSO_WM_TEMPLATE_INDEX" val="20203572"/>
  <p:tag name="KSO_WM_UNIT_COMPATIBLE" val="0"/>
  <p:tag name="KSO_WM_UNIT_DIAGRAM_ISNUMVISUAL" val="0"/>
  <p:tag name="KSO_WM_UNIT_DIAGRAM_ISREFERUNIT" val="0"/>
  <p:tag name="KSO_WM_UNIT_HIGHLIGHT" val="0"/>
  <p:tag name="KSO_WM_UNIT_ID" val="mixed20203572_1*i*2"/>
  <p:tag name="KSO_WM_UNIT_INDEX" val="2"/>
  <p:tag name="KSO_WM_UNIT_LAYERLEVEL" val="1"/>
  <p:tag name="KSO_WM_UNIT_TYPE" val="i"/>
</p:tagLst>
</file>

<file path=ppt/tags/tag187.xml><?xml version="1.0" encoding="utf-8"?>
<p:tagLst xmlns:p="http://schemas.openxmlformats.org/presentationml/2006/main">
  <p:tag name="AS_UNIQUEID" val="431"/>
</p:tagLst>
</file>

<file path=ppt/tags/tag188.xml><?xml version="1.0" encoding="utf-8"?>
<p:tagLst xmlns:p="http://schemas.openxmlformats.org/presentationml/2006/main">
  <p:tag name="AS_UNIQUEID" val="432"/>
</p:tagLst>
</file>

<file path=ppt/tags/tag189.xml><?xml version="1.0" encoding="utf-8"?>
<p:tagLst xmlns:p="http://schemas.openxmlformats.org/presentationml/2006/main">
  <p:tag name="AS_UNIQUEID" val="433"/>
</p:tagLst>
</file>

<file path=ppt/tags/tag19.xml><?xml version="1.0" encoding="utf-8"?>
<p:tagLst xmlns:p="http://schemas.openxmlformats.org/presentationml/2006/main">
  <p:tag name="AS_UNIQUEID" val="278"/>
</p:tagLst>
</file>

<file path=ppt/tags/tag190.xml><?xml version="1.0" encoding="utf-8"?>
<p:tagLst xmlns:p="http://schemas.openxmlformats.org/presentationml/2006/main">
  <p:tag name="AS_UNIQUEID" val="434"/>
</p:tagLst>
</file>

<file path=ppt/tags/tag191.xml><?xml version="1.0" encoding="utf-8"?>
<p:tagLst xmlns:p="http://schemas.openxmlformats.org/presentationml/2006/main">
  <p:tag name="AS_UNIQUEID" val="435"/>
</p:tagLst>
</file>

<file path=ppt/tags/tag192.xml><?xml version="1.0" encoding="utf-8"?>
<p:tagLst xmlns:p="http://schemas.openxmlformats.org/presentationml/2006/main">
  <p:tag name="AS_UNIQUEID" val="436"/>
</p:tagLst>
</file>

<file path=ppt/tags/tag193.xml><?xml version="1.0" encoding="utf-8"?>
<p:tagLst xmlns:p="http://schemas.openxmlformats.org/presentationml/2006/main">
  <p:tag name="AS_UNIQUEID" val="437"/>
</p:tagLst>
</file>

<file path=ppt/tags/tag194.xml><?xml version="1.0" encoding="utf-8"?>
<p:tagLst xmlns:p="http://schemas.openxmlformats.org/presentationml/2006/main">
  <p:tag name="AS_UNIQUEID" val="438"/>
</p:tagLst>
</file>

<file path=ppt/tags/tag195.xml><?xml version="1.0" encoding="utf-8"?>
<p:tagLst xmlns:p="http://schemas.openxmlformats.org/presentationml/2006/main">
  <p:tag name="AS_UNIQUEID" val="439"/>
</p:tagLst>
</file>

<file path=ppt/tags/tag196.xml><?xml version="1.0" encoding="utf-8"?>
<p:tagLst xmlns:p="http://schemas.openxmlformats.org/presentationml/2006/main">
  <p:tag name="AS_UNIQUEID" val="440"/>
</p:tagLst>
</file>

<file path=ppt/tags/tag197.xml><?xml version="1.0" encoding="utf-8"?>
<p:tagLst xmlns:p="http://schemas.openxmlformats.org/presentationml/2006/main">
  <p:tag name="AS_UNIQUEID" val="441"/>
</p:tagLst>
</file>

<file path=ppt/tags/tag198.xml><?xml version="1.0" encoding="utf-8"?>
<p:tagLst xmlns:p="http://schemas.openxmlformats.org/presentationml/2006/main">
  <p:tag name="AS_UNIQUEID" val="442"/>
</p:tagLst>
</file>

<file path=ppt/tags/tag199.xml><?xml version="1.0" encoding="utf-8"?>
<p:tagLst xmlns:p="http://schemas.openxmlformats.org/presentationml/2006/main">
  <p:tag name="AS_UNIQUEID" val="443"/>
</p:tagLst>
</file>

<file path=ppt/tags/tag2.xml><?xml version="1.0" encoding="utf-8"?>
<p:tagLst xmlns:p="http://schemas.openxmlformats.org/presentationml/2006/main">
  <p:tag name="AS_UNIQUEID" val="258"/>
</p:tagLst>
</file>

<file path=ppt/tags/tag20.xml><?xml version="1.0" encoding="utf-8"?>
<p:tagLst xmlns:p="http://schemas.openxmlformats.org/presentationml/2006/main">
  <p:tag name="AS_UNIQUEID" val="279"/>
</p:tagLst>
</file>

<file path=ppt/tags/tag200.xml><?xml version="1.0" encoding="utf-8"?>
<p:tagLst xmlns:p="http://schemas.openxmlformats.org/presentationml/2006/main">
  <p:tag name="AS_UNIQUEID" val="444"/>
</p:tagLst>
</file>

<file path=ppt/tags/tag201.xml><?xml version="1.0" encoding="utf-8"?>
<p:tagLst xmlns:p="http://schemas.openxmlformats.org/presentationml/2006/main">
  <p:tag name="AS_UNIQUEID" val="445"/>
</p:tagLst>
</file>

<file path=ppt/tags/tag202.xml><?xml version="1.0" encoding="utf-8"?>
<p:tagLst xmlns:p="http://schemas.openxmlformats.org/presentationml/2006/main">
  <p:tag name="AS_UNIQUEID" val="446"/>
</p:tagLst>
</file>

<file path=ppt/tags/tag203.xml><?xml version="1.0" encoding="utf-8"?>
<p:tagLst xmlns:p="http://schemas.openxmlformats.org/presentationml/2006/main">
  <p:tag name="AS_UNIQUEID" val="447"/>
</p:tagLst>
</file>

<file path=ppt/tags/tag204.xml><?xml version="1.0" encoding="utf-8"?>
<p:tagLst xmlns:p="http://schemas.openxmlformats.org/presentationml/2006/main">
  <p:tag name="KSO_WM_BEAUTIFY_FLAG" val="#wm#"/>
  <p:tag name="KSO_WM_SLIDE_ID" val="diagram20203749_1"/>
  <p:tag name="KSO_WM_SLIDE_INDEX" val="1"/>
  <p:tag name="KSO_WM_SLIDE_ITEM_CNT" val="0"/>
  <p:tag name="KSO_WM_SLIDE_LAYOUT" val="f_i_y"/>
  <p:tag name="KSO_WM_SLIDE_LAYOUT_CNT" val="1_3_1"/>
  <p:tag name="KSO_WM_SLIDE_POSITION" val="0*0"/>
  <p:tag name="KSO_WM_SLIDE_SIZE" val="919*540"/>
  <p:tag name="KSO_WM_SLIDE_SUBTYPE" val="pureTxt"/>
  <p:tag name="KSO_WM_SLIDE_TYPE" val="text"/>
  <p:tag name="KSO_WM_TAG_VERSION" val="1.0"/>
  <p:tag name="KSO_WM_TEMPLATE_CATEGORY" val="diagram"/>
  <p:tag name="KSO_WM_TEMPLATE_COLOR_TYPE" val="1"/>
  <p:tag name="KSO_WM_TEMPLATE_INDEX" val="20203749"/>
  <p:tag name="KSO_WM_TEMPLATE_MASTER_TYPE" val="0"/>
  <p:tag name="KSO_WM_TEMPLATE_SUBCATEGORY" val="0"/>
</p:tagLst>
</file>

<file path=ppt/tags/tag205.xml><?xml version="1.0" encoding="utf-8"?>
<p:tagLst xmlns:p="http://schemas.openxmlformats.org/presentationml/2006/main">
  <p:tag name="AS_UNIQUEID" val="239"/>
  <p:tag name="ISLIDE.ADDREMOVEWATERMARK" val="vQPnBbQyLF"/>
</p:tagLst>
</file>

<file path=ppt/tags/tag206.xml><?xml version="1.0" encoding="utf-8"?>
<p:tagLst xmlns:p="http://schemas.openxmlformats.org/presentationml/2006/main">
  <p:tag name="AS_UNIQUEID" val="240"/>
</p:tagLst>
</file>

<file path=ppt/tags/tag207.xml><?xml version="1.0" encoding="utf-8"?>
<p:tagLst xmlns:p="http://schemas.openxmlformats.org/presentationml/2006/main">
  <p:tag name="AS_UNIQUEID" val="241"/>
</p:tagLst>
</file>

<file path=ppt/tags/tag208.xml><?xml version="1.0" encoding="utf-8"?>
<p:tagLst xmlns:p="http://schemas.openxmlformats.org/presentationml/2006/main">
  <p:tag name="AS_UNIQUEID" val="242"/>
</p:tagLst>
</file>

<file path=ppt/tags/tag209.xml><?xml version="1.0" encoding="utf-8"?>
<p:tagLst xmlns:p="http://schemas.openxmlformats.org/presentationml/2006/main">
  <p:tag name="AS_UNIQUEID" val="243"/>
</p:tagLst>
</file>

<file path=ppt/tags/tag21.xml><?xml version="1.0" encoding="utf-8"?>
<p:tagLst xmlns:p="http://schemas.openxmlformats.org/presentationml/2006/main">
  <p:tag name="AS_UNIQUEID" val="280"/>
</p:tagLst>
</file>

<file path=ppt/tags/tag210.xml><?xml version="1.0" encoding="utf-8"?>
<p:tagLst xmlns:p="http://schemas.openxmlformats.org/presentationml/2006/main">
  <p:tag name="AS_UNIQUEID" val="244"/>
</p:tagLst>
</file>

<file path=ppt/tags/tag211.xml><?xml version="1.0" encoding="utf-8"?>
<p:tagLst xmlns:p="http://schemas.openxmlformats.org/presentationml/2006/main">
  <p:tag name="AS_UNIQUEID" val="245"/>
</p:tagLst>
</file>

<file path=ppt/tags/tag212.xml><?xml version="1.0" encoding="utf-8"?>
<p:tagLst xmlns:p="http://schemas.openxmlformats.org/presentationml/2006/main">
  <p:tag name="AS_UNIQUEID" val="246"/>
</p:tagLst>
</file>

<file path=ppt/tags/tag213.xml><?xml version="1.0" encoding="utf-8"?>
<p:tagLst xmlns:p="http://schemas.openxmlformats.org/presentationml/2006/main">
  <p:tag name="AS_UNIQUEID" val="247"/>
</p:tagLst>
</file>

<file path=ppt/tags/tag214.xml><?xml version="1.0" encoding="utf-8"?>
<p:tagLst xmlns:p="http://schemas.openxmlformats.org/presentationml/2006/main">
  <p:tag name="AS_UNIQUEID" val="248"/>
</p:tagLst>
</file>

<file path=ppt/tags/tag215.xml><?xml version="1.0" encoding="utf-8"?>
<p:tagLst xmlns:p="http://schemas.openxmlformats.org/presentationml/2006/main">
  <p:tag name="AS_UNIQUEID" val="249"/>
</p:tagLst>
</file>

<file path=ppt/tags/tag216.xml><?xml version="1.0" encoding="utf-8"?>
<p:tagLst xmlns:p="http://schemas.openxmlformats.org/presentationml/2006/main">
  <p:tag name="AS_UNIQUEID" val="250"/>
</p:tagLst>
</file>

<file path=ppt/tags/tag217.xml><?xml version="1.0" encoding="utf-8"?>
<p:tagLst xmlns:p="http://schemas.openxmlformats.org/presentationml/2006/main">
  <p:tag name="AS_UNIQUEID" val="251"/>
</p:tagLst>
</file>

<file path=ppt/tags/tag218.xml><?xml version="1.0" encoding="utf-8"?>
<p:tagLst xmlns:p="http://schemas.openxmlformats.org/presentationml/2006/main">
  <p:tag name="AS_UNIQUEID" val="252"/>
</p:tagLst>
</file>

<file path=ppt/tags/tag219.xml><?xml version="1.0" encoding="utf-8"?>
<p:tagLst xmlns:p="http://schemas.openxmlformats.org/presentationml/2006/main">
  <p:tag name="AS_UNIQUEID" val="253"/>
</p:tagLst>
</file>

<file path=ppt/tags/tag22.xml><?xml version="1.0" encoding="utf-8"?>
<p:tagLst xmlns:p="http://schemas.openxmlformats.org/presentationml/2006/main">
  <p:tag name="AS_UNIQUEID" val="282"/>
</p:tagLst>
</file>

<file path=ppt/tags/tag220.xml><?xml version="1.0" encoding="utf-8"?>
<p:tagLst xmlns:p="http://schemas.openxmlformats.org/presentationml/2006/main">
  <p:tag name="AS_UNIQUEID" val="254"/>
</p:tagLst>
</file>

<file path=ppt/tags/tag221.xml><?xml version="1.0" encoding="utf-8"?>
<p:tagLst xmlns:p="http://schemas.openxmlformats.org/presentationml/2006/main">
  <p:tag name="AS_UNIQUEID" val="255"/>
</p:tagLst>
</file>

<file path=ppt/tags/tag222.xml><?xml version="1.0" encoding="utf-8"?>
<p:tagLst xmlns:p="http://schemas.openxmlformats.org/presentationml/2006/main">
  <p:tag name="AS_UNIQUEID" val="453"/>
</p:tagLst>
</file>

<file path=ppt/tags/tag223.xml><?xml version="1.0" encoding="utf-8"?>
<p:tagLst xmlns:p="http://schemas.openxmlformats.org/presentationml/2006/main">
  <p:tag name="AS_UNIQUEID" val="454"/>
</p:tagLst>
</file>

<file path=ppt/tags/tag224.xml><?xml version="1.0" encoding="utf-8"?>
<p:tagLst xmlns:p="http://schemas.openxmlformats.org/presentationml/2006/main">
  <p:tag name="AS_UNIQUEID" val="455"/>
</p:tagLst>
</file>

<file path=ppt/tags/tag225.xml><?xml version="1.0" encoding="utf-8"?>
<p:tagLst xmlns:p="http://schemas.openxmlformats.org/presentationml/2006/main">
  <p:tag name="AS_UNIQUEID" val="456"/>
</p:tagLst>
</file>

<file path=ppt/tags/tag226.xml><?xml version="1.0" encoding="utf-8"?>
<p:tagLst xmlns:p="http://schemas.openxmlformats.org/presentationml/2006/main">
  <p:tag name="AS_UNIQUEID" val="457"/>
</p:tagLst>
</file>

<file path=ppt/tags/tag227.xml><?xml version="1.0" encoding="utf-8"?>
<p:tagLst xmlns:p="http://schemas.openxmlformats.org/presentationml/2006/main">
  <p:tag name="AS_UNIQUEID" val="458"/>
</p:tagLst>
</file>

<file path=ppt/tags/tag228.xml><?xml version="1.0" encoding="utf-8"?>
<p:tagLst xmlns:p="http://schemas.openxmlformats.org/presentationml/2006/main">
  <p:tag name="AS_UNIQUEID" val="459"/>
</p:tagLst>
</file>

<file path=ppt/tags/tag229.xml><?xml version="1.0" encoding="utf-8"?>
<p:tagLst xmlns:p="http://schemas.openxmlformats.org/presentationml/2006/main">
  <p:tag name="AS_UNIQUEID" val="460"/>
</p:tagLst>
</file>

<file path=ppt/tags/tag23.xml><?xml version="1.0" encoding="utf-8"?>
<p:tagLst xmlns:p="http://schemas.openxmlformats.org/presentationml/2006/main">
  <p:tag name="AS_UNIQUEID" val="283"/>
</p:tagLst>
</file>

<file path=ppt/tags/tag230.xml><?xml version="1.0" encoding="utf-8"?>
<p:tagLst xmlns:p="http://schemas.openxmlformats.org/presentationml/2006/main">
  <p:tag name="AS_UNIQUEID" val="461"/>
</p:tagLst>
</file>

<file path=ppt/tags/tag231.xml><?xml version="1.0" encoding="utf-8"?>
<p:tagLst xmlns:p="http://schemas.openxmlformats.org/presentationml/2006/main">
  <p:tag name="AS_UNIQUEID" val="450"/>
</p:tagLst>
</file>

<file path=ppt/tags/tag232.xml><?xml version="1.0" encoding="utf-8"?>
<p:tagLst xmlns:p="http://schemas.openxmlformats.org/presentationml/2006/main">
  <p:tag name="AS_UNIQUEID" val="451"/>
</p:tagLst>
</file>

<file path=ppt/tags/tag233.xml><?xml version="1.0" encoding="utf-8"?>
<p:tagLst xmlns:p="http://schemas.openxmlformats.org/presentationml/2006/main">
  <p:tag name="AS_UNIQUEID" val="463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i*11"/>
  <p:tag name="KSO_WM_UNIT_INDEX" val="11"/>
  <p:tag name="KSO_WM_UNIT_LAYERLEVEL" val="1"/>
  <p:tag name="KSO_WM_UNIT_TYPE" val="i"/>
</p:tagLst>
</file>

<file path=ppt/tags/tag234.xml><?xml version="1.0" encoding="utf-8"?>
<p:tagLst xmlns:p="http://schemas.openxmlformats.org/presentationml/2006/main">
  <p:tag name="AS_UNIQUEID" val="464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y*1"/>
  <p:tag name="KSO_WM_UNIT_INDEX" val="1"/>
  <p:tag name="KSO_WM_UNIT_LAYERLEVEL" val="1"/>
  <p:tag name="KSO_WM_UNIT_TYPE" val="y"/>
</p:tagLst>
</file>

<file path=ppt/tags/tag235.xml><?xml version="1.0" encoding="utf-8"?>
<p:tagLst xmlns:p="http://schemas.openxmlformats.org/presentationml/2006/main">
  <p:tag name="AS_UNIQUEID" val="465"/>
</p:tagLst>
</file>

<file path=ppt/tags/tag236.xml><?xml version="1.0" encoding="utf-8"?>
<p:tagLst xmlns:p="http://schemas.openxmlformats.org/presentationml/2006/main">
  <p:tag name="AS_UNIQUEID" val="466"/>
</p:tagLst>
</file>

<file path=ppt/tags/tag237.xml><?xml version="1.0" encoding="utf-8"?>
<p:tagLst xmlns:p="http://schemas.openxmlformats.org/presentationml/2006/main">
  <p:tag name="AS_UNIQUEID" val="467"/>
</p:tagLst>
</file>

<file path=ppt/tags/tag238.xml><?xml version="1.0" encoding="utf-8"?>
<p:tagLst xmlns:p="http://schemas.openxmlformats.org/presentationml/2006/main">
  <p:tag name="AS_UNIQUEID" val="468"/>
</p:tagLst>
</file>

<file path=ppt/tags/tag239.xml><?xml version="1.0" encoding="utf-8"?>
<p:tagLst xmlns:p="http://schemas.openxmlformats.org/presentationml/2006/main">
  <p:tag name="KSO_WM_BEAUTIFY_FLAG" val="#wm#"/>
  <p:tag name="KSO_WM_SLIDE_ID" val="diagram20203749_1"/>
  <p:tag name="KSO_WM_SLIDE_INDEX" val="1"/>
  <p:tag name="KSO_WM_SLIDE_ITEM_CNT" val="0"/>
  <p:tag name="KSO_WM_SLIDE_LAYOUT" val="f_i_y"/>
  <p:tag name="KSO_WM_SLIDE_LAYOUT_CNT" val="1_3_1"/>
  <p:tag name="KSO_WM_SLIDE_POSITION" val="0*0"/>
  <p:tag name="KSO_WM_SLIDE_SIZE" val="919*540"/>
  <p:tag name="KSO_WM_SLIDE_SUBTYPE" val="pureTxt"/>
  <p:tag name="KSO_WM_SLIDE_TYPE" val="text"/>
  <p:tag name="KSO_WM_TAG_VERSION" val="1.0"/>
  <p:tag name="KSO_WM_TEMPLATE_CATEGORY" val="diagram"/>
  <p:tag name="KSO_WM_TEMPLATE_COLOR_TYPE" val="1"/>
  <p:tag name="KSO_WM_TEMPLATE_INDEX" val="20203749"/>
  <p:tag name="KSO_WM_TEMPLATE_MASTER_TYPE" val="0"/>
  <p:tag name="KSO_WM_TEMPLATE_SUBCATEGORY" val="0"/>
</p:tagLst>
</file>

<file path=ppt/tags/tag24.xml><?xml version="1.0" encoding="utf-8"?>
<p:tagLst xmlns:p="http://schemas.openxmlformats.org/presentationml/2006/main">
  <p:tag name="AS_UNIQUEID" val="284"/>
</p:tagLst>
</file>

<file path=ppt/tags/tag240.xml><?xml version="1.0" encoding="utf-8"?>
<p:tagLst xmlns:p="http://schemas.openxmlformats.org/presentationml/2006/main">
  <p:tag name="AS_UNIQUEID" val="2"/>
</p:tagLst>
</file>

<file path=ppt/tags/tag241.xml><?xml version="1.0" encoding="utf-8"?>
<p:tagLst xmlns:p="http://schemas.openxmlformats.org/presentationml/2006/main">
  <p:tag name="AS_UNIQUEID" val="3"/>
</p:tagLst>
</file>

<file path=ppt/tags/tag242.xml><?xml version="1.0" encoding="utf-8"?>
<p:tagLst xmlns:p="http://schemas.openxmlformats.org/presentationml/2006/main">
  <p:tag name="AS_UNIQUEID" val="4"/>
</p:tagLst>
</file>

<file path=ppt/tags/tag243.xml><?xml version="1.0" encoding="utf-8"?>
<p:tagLst xmlns:p="http://schemas.openxmlformats.org/presentationml/2006/main">
  <p:tag name="AS_UNIQUEID" val="5"/>
</p:tagLst>
</file>

<file path=ppt/tags/tag244.xml><?xml version="1.0" encoding="utf-8"?>
<p:tagLst xmlns:p="http://schemas.openxmlformats.org/presentationml/2006/main">
  <p:tag name="AS_UNIQUEID" val="6"/>
</p:tagLst>
</file>

<file path=ppt/tags/tag245.xml><?xml version="1.0" encoding="utf-8"?>
<p:tagLst xmlns:p="http://schemas.openxmlformats.org/presentationml/2006/main">
  <p:tag name="AS_UNIQUEID" val="7"/>
</p:tagLst>
</file>

<file path=ppt/tags/tag246.xml><?xml version="1.0" encoding="utf-8"?>
<p:tagLst xmlns:p="http://schemas.openxmlformats.org/presentationml/2006/main">
  <p:tag name="AS_UNIQUEID" val="8"/>
</p:tagLst>
</file>

<file path=ppt/tags/tag247.xml><?xml version="1.0" encoding="utf-8"?>
<p:tagLst xmlns:p="http://schemas.openxmlformats.org/presentationml/2006/main">
  <p:tag name="AS_UNIQUEID" val="9"/>
</p:tagLst>
</file>

<file path=ppt/tags/tag248.xml><?xml version="1.0" encoding="utf-8"?>
<p:tagLst xmlns:p="http://schemas.openxmlformats.org/presentationml/2006/main">
  <p:tag name="AS_UNIQUEID" val="474"/>
</p:tagLst>
</file>

<file path=ppt/tags/tag249.xml><?xml version="1.0" encoding="utf-8"?>
<p:tagLst xmlns:p="http://schemas.openxmlformats.org/presentationml/2006/main">
  <p:tag name="AS_UNIQUEID" val="475"/>
</p:tagLst>
</file>

<file path=ppt/tags/tag25.xml><?xml version="1.0" encoding="utf-8"?>
<p:tagLst xmlns:p="http://schemas.openxmlformats.org/presentationml/2006/main">
  <p:tag name="AS_UNIQUEID" val="285"/>
</p:tagLst>
</file>

<file path=ppt/tags/tag250.xml><?xml version="1.0" encoding="utf-8"?>
<p:tagLst xmlns:p="http://schemas.openxmlformats.org/presentationml/2006/main">
  <p:tag name="AS_UNIQUEID" val="476"/>
</p:tagLst>
</file>

<file path=ppt/tags/tag251.xml><?xml version="1.0" encoding="utf-8"?>
<p:tagLst xmlns:p="http://schemas.openxmlformats.org/presentationml/2006/main">
  <p:tag name="AS_UNIQUEID" val="477"/>
</p:tagLst>
</file>

<file path=ppt/tags/tag252.xml><?xml version="1.0" encoding="utf-8"?>
<p:tagLst xmlns:p="http://schemas.openxmlformats.org/presentationml/2006/main">
  <p:tag name="AS_UNIQUEID" val="478"/>
</p:tagLst>
</file>

<file path=ppt/tags/tag253.xml><?xml version="1.0" encoding="utf-8"?>
<p:tagLst xmlns:p="http://schemas.openxmlformats.org/presentationml/2006/main">
  <p:tag name="AS_UNIQUEID" val="479"/>
</p:tagLst>
</file>

<file path=ppt/tags/tag254.xml><?xml version="1.0" encoding="utf-8"?>
<p:tagLst xmlns:p="http://schemas.openxmlformats.org/presentationml/2006/main">
  <p:tag name="AS_UNIQUEID" val="480"/>
</p:tagLst>
</file>

<file path=ppt/tags/tag255.xml><?xml version="1.0" encoding="utf-8"?>
<p:tagLst xmlns:p="http://schemas.openxmlformats.org/presentationml/2006/main">
  <p:tag name="AS_UNIQUEID" val="481"/>
</p:tagLst>
</file>

<file path=ppt/tags/tag256.xml><?xml version="1.0" encoding="utf-8"?>
<p:tagLst xmlns:p="http://schemas.openxmlformats.org/presentationml/2006/main">
  <p:tag name="AS_UNIQUEID" val="482"/>
</p:tagLst>
</file>

<file path=ppt/tags/tag257.xml><?xml version="1.0" encoding="utf-8"?>
<p:tagLst xmlns:p="http://schemas.openxmlformats.org/presentationml/2006/main">
  <p:tag name="AS_UNIQUEID" val="483"/>
</p:tagLst>
</file>

<file path=ppt/tags/tag258.xml><?xml version="1.0" encoding="utf-8"?>
<p:tagLst xmlns:p="http://schemas.openxmlformats.org/presentationml/2006/main">
  <p:tag name="AS_UNIQUEID" val="484"/>
</p:tagLst>
</file>

<file path=ppt/tags/tag259.xml><?xml version="1.0" encoding="utf-8"?>
<p:tagLst xmlns:p="http://schemas.openxmlformats.org/presentationml/2006/main">
  <p:tag name="AS_UNIQUEID" val="485"/>
</p:tagLst>
</file>

<file path=ppt/tags/tag26.xml><?xml version="1.0" encoding="utf-8"?>
<p:tagLst xmlns:p="http://schemas.openxmlformats.org/presentationml/2006/main">
  <p:tag name="AS_UNIQUEID" val="286"/>
</p:tagLst>
</file>

<file path=ppt/tags/tag260.xml><?xml version="1.0" encoding="utf-8"?>
<p:tagLst xmlns:p="http://schemas.openxmlformats.org/presentationml/2006/main">
  <p:tag name="AS_UNIQUEID" val="486"/>
</p:tagLst>
</file>

<file path=ppt/tags/tag261.xml><?xml version="1.0" encoding="utf-8"?>
<p:tagLst xmlns:p="http://schemas.openxmlformats.org/presentationml/2006/main">
  <p:tag name="AS_UNIQUEID" val="487"/>
</p:tagLst>
</file>

<file path=ppt/tags/tag262.xml><?xml version="1.0" encoding="utf-8"?>
<p:tagLst xmlns:p="http://schemas.openxmlformats.org/presentationml/2006/main">
  <p:tag name="AS_UNIQUEID" val="471"/>
</p:tagLst>
</file>

<file path=ppt/tags/tag263.xml><?xml version="1.0" encoding="utf-8"?>
<p:tagLst xmlns:p="http://schemas.openxmlformats.org/presentationml/2006/main">
  <p:tag name="AS_UNIQUEID" val="472"/>
</p:tagLst>
</file>

<file path=ppt/tags/tag264.xml><?xml version="1.0" encoding="utf-8"?>
<p:tagLst xmlns:p="http://schemas.openxmlformats.org/presentationml/2006/main">
  <p:tag name="AS_UNIQUEID" val="489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i*1"/>
  <p:tag name="KSO_WM_UNIT_INDEX" val="1"/>
  <p:tag name="KSO_WM_UNIT_LAYERLEVEL" val="1"/>
  <p:tag name="KSO_WM_UNIT_SUBTYPE" val="h"/>
  <p:tag name="KSO_WM_UNIT_TYPE" val="i"/>
</p:tagLst>
</file>

<file path=ppt/tags/tag265.xml><?xml version="1.0" encoding="utf-8"?>
<p:tagLst xmlns:p="http://schemas.openxmlformats.org/presentationml/2006/main">
  <p:tag name="AS_UNIQUEID" val="490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i*2"/>
  <p:tag name="KSO_WM_UNIT_INDEX" val="2"/>
  <p:tag name="KSO_WM_UNIT_LAYERLEVEL" val="1"/>
  <p:tag name="KSO_WM_UNIT_SUBTYPE" val="h"/>
  <p:tag name="KSO_WM_UNIT_TYPE" val="i"/>
</p:tagLst>
</file>

<file path=ppt/tags/tag266.xml><?xml version="1.0" encoding="utf-8"?>
<p:tagLst xmlns:p="http://schemas.openxmlformats.org/presentationml/2006/main">
  <p:tag name="AS_UNIQUEID" val="491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i*3"/>
  <p:tag name="KSO_WM_UNIT_INDEX" val="3"/>
  <p:tag name="KSO_WM_UNIT_LAYERLEVEL" val="1"/>
  <p:tag name="KSO_WM_UNIT_SUBTYPE" val="h"/>
  <p:tag name="KSO_WM_UNIT_TYPE" val="i"/>
</p:tagLst>
</file>

<file path=ppt/tags/tag267.xml><?xml version="1.0" encoding="utf-8"?>
<p:tagLst xmlns:p="http://schemas.openxmlformats.org/presentationml/2006/main">
  <p:tag name="AS_UNIQUEID" val="492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i*11"/>
  <p:tag name="KSO_WM_UNIT_INDEX" val="11"/>
  <p:tag name="KSO_WM_UNIT_LAYERLEVEL" val="1"/>
  <p:tag name="KSO_WM_UNIT_TYPE" val="i"/>
</p:tagLst>
</file>

<file path=ppt/tags/tag268.xml><?xml version="1.0" encoding="utf-8"?>
<p:tagLst xmlns:p="http://schemas.openxmlformats.org/presentationml/2006/main">
  <p:tag name="AS_UNIQUEID" val="493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y*1"/>
  <p:tag name="KSO_WM_UNIT_INDEX" val="1"/>
  <p:tag name="KSO_WM_UNIT_LAYERLEVEL" val="1"/>
  <p:tag name="KSO_WM_UNIT_TYPE" val="y"/>
</p:tagLst>
</file>

<file path=ppt/tags/tag269.xml><?xml version="1.0" encoding="utf-8"?>
<p:tagLst xmlns:p="http://schemas.openxmlformats.org/presentationml/2006/main">
  <p:tag name="AS_UNIQUEID" val="494"/>
</p:tagLst>
</file>

<file path=ppt/tags/tag27.xml><?xml version="1.0" encoding="utf-8"?>
<p:tagLst xmlns:p="http://schemas.openxmlformats.org/presentationml/2006/main">
  <p:tag name="AS_UNIQUEID" val="287"/>
</p:tagLst>
</file>

<file path=ppt/tags/tag270.xml><?xml version="1.0" encoding="utf-8"?>
<p:tagLst xmlns:p="http://schemas.openxmlformats.org/presentationml/2006/main">
  <p:tag name="AS_UNIQUEID" val="495"/>
</p:tagLst>
</file>

<file path=ppt/tags/tag271.xml><?xml version="1.0" encoding="utf-8"?>
<p:tagLst xmlns:p="http://schemas.openxmlformats.org/presentationml/2006/main">
  <p:tag name="AS_UNIQUEID" val="496"/>
</p:tagLst>
</file>

<file path=ppt/tags/tag272.xml><?xml version="1.0" encoding="utf-8"?>
<p:tagLst xmlns:p="http://schemas.openxmlformats.org/presentationml/2006/main">
  <p:tag name="AS_UNIQUEID" val="497"/>
</p:tagLst>
</file>

<file path=ppt/tags/tag273.xml><?xml version="1.0" encoding="utf-8"?>
<p:tagLst xmlns:p="http://schemas.openxmlformats.org/presentationml/2006/main">
  <p:tag name="AS_UNIQUEID" val="498"/>
</p:tagLst>
</file>

<file path=ppt/tags/tag274.xml><?xml version="1.0" encoding="utf-8"?>
<p:tagLst xmlns:p="http://schemas.openxmlformats.org/presentationml/2006/main">
  <p:tag name="AS_UNIQUEID" val="499"/>
</p:tagLst>
</file>

<file path=ppt/tags/tag275.xml><?xml version="1.0" encoding="utf-8"?>
<p:tagLst xmlns:p="http://schemas.openxmlformats.org/presentationml/2006/main">
  <p:tag name="AS_UNIQUEID" val="500"/>
</p:tagLst>
</file>

<file path=ppt/tags/tag276.xml><?xml version="1.0" encoding="utf-8"?>
<p:tagLst xmlns:p="http://schemas.openxmlformats.org/presentationml/2006/main">
  <p:tag name="KSO_WM_BEAUTIFY_FLAG" val="#wm#"/>
  <p:tag name="KSO_WM_SLIDE_ID" val="diagram20203749_1"/>
  <p:tag name="KSO_WM_SLIDE_INDEX" val="1"/>
  <p:tag name="KSO_WM_SLIDE_ITEM_CNT" val="0"/>
  <p:tag name="KSO_WM_SLIDE_LAYOUT" val="f_i_y"/>
  <p:tag name="KSO_WM_SLIDE_LAYOUT_CNT" val="1_3_1"/>
  <p:tag name="KSO_WM_SLIDE_POSITION" val="0*0"/>
  <p:tag name="KSO_WM_SLIDE_SIZE" val="919*540"/>
  <p:tag name="KSO_WM_SLIDE_SUBTYPE" val="pureTxt"/>
  <p:tag name="KSO_WM_SLIDE_TYPE" val="text"/>
  <p:tag name="KSO_WM_TAG_VERSION" val="1.0"/>
  <p:tag name="KSO_WM_TEMPLATE_CATEGORY" val="diagram"/>
  <p:tag name="KSO_WM_TEMPLATE_COLOR_TYPE" val="1"/>
  <p:tag name="KSO_WM_TEMPLATE_INDEX" val="20203749"/>
  <p:tag name="KSO_WM_TEMPLATE_MASTER_TYPE" val="0"/>
  <p:tag name="KSO_WM_TEMPLATE_SUBCATEGORY" val="0"/>
</p:tagLst>
</file>

<file path=ppt/tags/tag277.xml><?xml version="1.0" encoding="utf-8"?>
<p:tagLst xmlns:p="http://schemas.openxmlformats.org/presentationml/2006/main">
  <p:tag name="AS_UNIQUEID" val="25"/>
</p:tagLst>
</file>

<file path=ppt/tags/tag278.xml><?xml version="1.0" encoding="utf-8"?>
<p:tagLst xmlns:p="http://schemas.openxmlformats.org/presentationml/2006/main">
  <p:tag name="AS_UNIQUEID" val="26"/>
</p:tagLst>
</file>

<file path=ppt/tags/tag279.xml><?xml version="1.0" encoding="utf-8"?>
<p:tagLst xmlns:p="http://schemas.openxmlformats.org/presentationml/2006/main">
  <p:tag name="AS_UNIQUEID" val="27"/>
</p:tagLst>
</file>

<file path=ppt/tags/tag28.xml><?xml version="1.0" encoding="utf-8"?>
<p:tagLst xmlns:p="http://schemas.openxmlformats.org/presentationml/2006/main">
  <p:tag name="AS_UNIQUEID" val="288"/>
</p:tagLst>
</file>

<file path=ppt/tags/tag280.xml><?xml version="1.0" encoding="utf-8"?>
<p:tagLst xmlns:p="http://schemas.openxmlformats.org/presentationml/2006/main">
  <p:tag name="AS_UNIQUEID" val="28"/>
</p:tagLst>
</file>

<file path=ppt/tags/tag281.xml><?xml version="1.0" encoding="utf-8"?>
<p:tagLst xmlns:p="http://schemas.openxmlformats.org/presentationml/2006/main">
  <p:tag name="AS_UNIQUEID" val="29"/>
</p:tagLst>
</file>

<file path=ppt/tags/tag282.xml><?xml version="1.0" encoding="utf-8"?>
<p:tagLst xmlns:p="http://schemas.openxmlformats.org/presentationml/2006/main">
  <p:tag name="AS_UNIQUEID" val="30"/>
</p:tagLst>
</file>

<file path=ppt/tags/tag283.xml><?xml version="1.0" encoding="utf-8"?>
<p:tagLst xmlns:p="http://schemas.openxmlformats.org/presentationml/2006/main">
  <p:tag name="AS_UNIQUEID" val="506"/>
</p:tagLst>
</file>

<file path=ppt/tags/tag284.xml><?xml version="1.0" encoding="utf-8"?>
<p:tagLst xmlns:p="http://schemas.openxmlformats.org/presentationml/2006/main">
  <p:tag name="AS_UNIQUEID" val="507"/>
</p:tagLst>
</file>

<file path=ppt/tags/tag285.xml><?xml version="1.0" encoding="utf-8"?>
<p:tagLst xmlns:p="http://schemas.openxmlformats.org/presentationml/2006/main">
  <p:tag name="AS_UNIQUEID" val="508"/>
</p:tagLst>
</file>

<file path=ppt/tags/tag286.xml><?xml version="1.0" encoding="utf-8"?>
<p:tagLst xmlns:p="http://schemas.openxmlformats.org/presentationml/2006/main">
  <p:tag name="AS_UNIQUEID" val="509"/>
</p:tagLst>
</file>

<file path=ppt/tags/tag287.xml><?xml version="1.0" encoding="utf-8"?>
<p:tagLst xmlns:p="http://schemas.openxmlformats.org/presentationml/2006/main">
  <p:tag name="AS_UNIQUEID" val="510"/>
</p:tagLst>
</file>

<file path=ppt/tags/tag288.xml><?xml version="1.0" encoding="utf-8"?>
<p:tagLst xmlns:p="http://schemas.openxmlformats.org/presentationml/2006/main">
  <p:tag name="AS_UNIQUEID" val="503"/>
</p:tagLst>
</file>

<file path=ppt/tags/tag289.xml><?xml version="1.0" encoding="utf-8"?>
<p:tagLst xmlns:p="http://schemas.openxmlformats.org/presentationml/2006/main">
  <p:tag name="AS_UNIQUEID" val="504"/>
</p:tagLst>
</file>

<file path=ppt/tags/tag29.xml><?xml version="1.0" encoding="utf-8"?>
<p:tagLst xmlns:p="http://schemas.openxmlformats.org/presentationml/2006/main">
  <p:tag name="AS_UNIQUEID" val="289"/>
</p:tagLst>
</file>

<file path=ppt/tags/tag290.xml><?xml version="1.0" encoding="utf-8"?>
<p:tagLst xmlns:p="http://schemas.openxmlformats.org/presentationml/2006/main">
  <p:tag name="AS_UNIQUEID" val="47"/>
</p:tagLst>
</file>

<file path=ppt/tags/tag291.xml><?xml version="1.0" encoding="utf-8"?>
<p:tagLst xmlns:p="http://schemas.openxmlformats.org/presentationml/2006/main">
  <p:tag name="AS_UNIQUEID" val="48"/>
  <p:tag name="ISLIDE.ADDREMOVEWATERMARK" val="vQPnBbQyLF"/>
</p:tagLst>
</file>

<file path=ppt/tags/tag292.xml><?xml version="1.0" encoding="utf-8"?>
<p:tagLst xmlns:p="http://schemas.openxmlformats.org/presentationml/2006/main">
  <p:tag name="AS_UNIQUEID" val="49"/>
</p:tagLst>
</file>

<file path=ppt/tags/tag293.xml><?xml version="1.0" encoding="utf-8"?>
<p:tagLst xmlns:p="http://schemas.openxmlformats.org/presentationml/2006/main">
  <p:tag name="AS_UNIQUEID" val="50"/>
</p:tagLst>
</file>

<file path=ppt/tags/tag294.xml><?xml version="1.0" encoding="utf-8"?>
<p:tagLst xmlns:p="http://schemas.openxmlformats.org/presentationml/2006/main">
  <p:tag name="AS_UNIQUEID" val="51"/>
</p:tagLst>
</file>

<file path=ppt/tags/tag295.xml><?xml version="1.0" encoding="utf-8"?>
<p:tagLst xmlns:p="http://schemas.openxmlformats.org/presentationml/2006/main">
  <p:tag name="AS_UNIQUEID" val="52"/>
</p:tagLst>
</file>

<file path=ppt/tags/tag296.xml><?xml version="1.0" encoding="utf-8"?>
<p:tagLst xmlns:p="http://schemas.openxmlformats.org/presentationml/2006/main">
  <p:tag name="AS_UNIQUEID" val="53"/>
</p:tagLst>
</file>

<file path=ppt/tags/tag297.xml><?xml version="1.0" encoding="utf-8"?>
<p:tagLst xmlns:p="http://schemas.openxmlformats.org/presentationml/2006/main">
  <p:tag name="AS_UNIQUEID" val="44"/>
</p:tagLst>
</file>

<file path=ppt/tags/tag298.xml><?xml version="1.0" encoding="utf-8"?>
<p:tagLst xmlns:p="http://schemas.openxmlformats.org/presentationml/2006/main">
  <p:tag name="AS_UNIQUEID" val="45"/>
</p:tagLst>
</file>

<file path=ppt/tags/tag299.xml><?xml version="1.0" encoding="utf-8"?>
<p:tagLst xmlns:p="http://schemas.openxmlformats.org/presentationml/2006/main">
  <p:tag name="AS_UNIQUEID" val="338"/>
</p:tagLst>
</file>

<file path=ppt/tags/tag3.xml><?xml version="1.0" encoding="utf-8"?>
<p:tagLst xmlns:p="http://schemas.openxmlformats.org/presentationml/2006/main">
  <p:tag name="AS_UNIQUEID" val="259"/>
</p:tagLst>
</file>

<file path=ppt/tags/tag30.xml><?xml version="1.0" encoding="utf-8"?>
<p:tagLst xmlns:p="http://schemas.openxmlformats.org/presentationml/2006/main">
  <p:tag name="AS_UNIQUEID" val="291"/>
</p:tagLst>
</file>

<file path=ppt/tags/tag300.xml><?xml version="1.0" encoding="utf-8"?>
<p:tagLst xmlns:p="http://schemas.openxmlformats.org/presentationml/2006/main">
  <p:tag name="AS_UNIQUEID" val="339"/>
</p:tagLst>
</file>

<file path=ppt/tags/tag301.xml><?xml version="1.0" encoding="utf-8"?>
<p:tagLst xmlns:p="http://schemas.openxmlformats.org/presentationml/2006/main">
  <p:tag name="AS_UNIQUEID" val="340"/>
</p:tagLst>
</file>

<file path=ppt/tags/tag302.xml><?xml version="1.0" encoding="utf-8"?>
<p:tagLst xmlns:p="http://schemas.openxmlformats.org/presentationml/2006/main">
  <p:tag name="AS_UNIQUEID" val="341"/>
</p:tagLst>
</file>

<file path=ppt/tags/tag303.xml><?xml version="1.0" encoding="utf-8"?>
<p:tagLst xmlns:p="http://schemas.openxmlformats.org/presentationml/2006/main">
  <p:tag name="AS_UNIQUEID" val="342"/>
</p:tagLst>
</file>

<file path=ppt/tags/tag304.xml><?xml version="1.0" encoding="utf-8"?>
<p:tagLst xmlns:p="http://schemas.openxmlformats.org/presentationml/2006/main">
  <p:tag name="AS_UNIQUEID" val="343"/>
</p:tagLst>
</file>

<file path=ppt/tags/tag30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31.xml><?xml version="1.0" encoding="utf-8"?>
<p:tagLst xmlns:p="http://schemas.openxmlformats.org/presentationml/2006/main">
  <p:tag name="AS_UNIQUEID" val="292"/>
</p:tagLst>
</file>

<file path=ppt/tags/tag32.xml><?xml version="1.0" encoding="utf-8"?>
<p:tagLst xmlns:p="http://schemas.openxmlformats.org/presentationml/2006/main">
  <p:tag name="AS_UNIQUEID" val="293"/>
</p:tagLst>
</file>

<file path=ppt/tags/tag33.xml><?xml version="1.0" encoding="utf-8"?>
<p:tagLst xmlns:p="http://schemas.openxmlformats.org/presentationml/2006/main">
  <p:tag name="AS_UNIQUEID" val="294"/>
</p:tagLst>
</file>

<file path=ppt/tags/tag34.xml><?xml version="1.0" encoding="utf-8"?>
<p:tagLst xmlns:p="http://schemas.openxmlformats.org/presentationml/2006/main">
  <p:tag name="AS_UNIQUEID" val="296"/>
</p:tagLst>
</file>

<file path=ppt/tags/tag35.xml><?xml version="1.0" encoding="utf-8"?>
<p:tagLst xmlns:p="http://schemas.openxmlformats.org/presentationml/2006/main">
  <p:tag name="AS_UNIQUEID" val="297"/>
</p:tagLst>
</file>

<file path=ppt/tags/tag36.xml><?xml version="1.0" encoding="utf-8"?>
<p:tagLst xmlns:p="http://schemas.openxmlformats.org/presentationml/2006/main">
  <p:tag name="AS_UNIQUEID" val="298"/>
</p:tagLst>
</file>

<file path=ppt/tags/tag37.xml><?xml version="1.0" encoding="utf-8"?>
<p:tagLst xmlns:p="http://schemas.openxmlformats.org/presentationml/2006/main">
  <p:tag name="AS_UNIQUEID" val="300"/>
</p:tagLst>
</file>

<file path=ppt/tags/tag38.xml><?xml version="1.0" encoding="utf-8"?>
<p:tagLst xmlns:p="http://schemas.openxmlformats.org/presentationml/2006/main">
  <p:tag name="AS_UNIQUEID" val="301"/>
</p:tagLst>
</file>

<file path=ppt/tags/tag39.xml><?xml version="1.0" encoding="utf-8"?>
<p:tagLst xmlns:p="http://schemas.openxmlformats.org/presentationml/2006/main">
  <p:tag name="AS_UNIQUEID" val="302"/>
</p:tagLst>
</file>

<file path=ppt/tags/tag4.xml><?xml version="1.0" encoding="utf-8"?>
<p:tagLst xmlns:p="http://schemas.openxmlformats.org/presentationml/2006/main">
  <p:tag name="AS_UNIQUEID" val="260"/>
</p:tagLst>
</file>

<file path=ppt/tags/tag40.xml><?xml version="1.0" encoding="utf-8"?>
<p:tagLst xmlns:p="http://schemas.openxmlformats.org/presentationml/2006/main">
  <p:tag name="AS_UNIQUEID" val="303"/>
</p:tagLst>
</file>

<file path=ppt/tags/tag41.xml><?xml version="1.0" encoding="utf-8"?>
<p:tagLst xmlns:p="http://schemas.openxmlformats.org/presentationml/2006/main">
  <p:tag name="AS_UNIQUEID" val="304"/>
</p:tagLst>
</file>

<file path=ppt/tags/tag42.xml><?xml version="1.0" encoding="utf-8"?>
<p:tagLst xmlns:p="http://schemas.openxmlformats.org/presentationml/2006/main">
  <p:tag name="AS_UNIQUEID" val="305"/>
</p:tagLst>
</file>

<file path=ppt/tags/tag43.xml><?xml version="1.0" encoding="utf-8"?>
<p:tagLst xmlns:p="http://schemas.openxmlformats.org/presentationml/2006/main">
  <p:tag name="AS_UNIQUEID" val="307"/>
</p:tagLst>
</file>

<file path=ppt/tags/tag44.xml><?xml version="1.0" encoding="utf-8"?>
<p:tagLst xmlns:p="http://schemas.openxmlformats.org/presentationml/2006/main">
  <p:tag name="AS_UNIQUEID" val="308"/>
</p:tagLst>
</file>

<file path=ppt/tags/tag45.xml><?xml version="1.0" encoding="utf-8"?>
<p:tagLst xmlns:p="http://schemas.openxmlformats.org/presentationml/2006/main">
  <p:tag name="AS_UNIQUEID" val="309"/>
</p:tagLst>
</file>

<file path=ppt/tags/tag46.xml><?xml version="1.0" encoding="utf-8"?>
<p:tagLst xmlns:p="http://schemas.openxmlformats.org/presentationml/2006/main">
  <p:tag name="AS_UNIQUEID" val="310"/>
</p:tagLst>
</file>

<file path=ppt/tags/tag47.xml><?xml version="1.0" encoding="utf-8"?>
<p:tagLst xmlns:p="http://schemas.openxmlformats.org/presentationml/2006/main">
  <p:tag name="AS_UNIQUEID" val="311"/>
</p:tagLst>
</file>

<file path=ppt/tags/tag48.xml><?xml version="1.0" encoding="utf-8"?>
<p:tagLst xmlns:p="http://schemas.openxmlformats.org/presentationml/2006/main">
  <p:tag name="AS_UNIQUEID" val="312"/>
</p:tagLst>
</file>

<file path=ppt/tags/tag49.xml><?xml version="1.0" encoding="utf-8"?>
<p:tagLst xmlns:p="http://schemas.openxmlformats.org/presentationml/2006/main">
  <p:tag name="AS_UNIQUEID" val="314"/>
</p:tagLst>
</file>

<file path=ppt/tags/tag5.xml><?xml version="1.0" encoding="utf-8"?>
<p:tagLst xmlns:p="http://schemas.openxmlformats.org/presentationml/2006/main">
  <p:tag name="AS_UNIQUEID" val="261"/>
</p:tagLst>
</file>

<file path=ppt/tags/tag50.xml><?xml version="1.0" encoding="utf-8"?>
<p:tagLst xmlns:p="http://schemas.openxmlformats.org/presentationml/2006/main">
  <p:tag name="AS_UNIQUEID" val="315"/>
</p:tagLst>
</file>

<file path=ppt/tags/tag51.xml><?xml version="1.0" encoding="utf-8"?>
<p:tagLst xmlns:p="http://schemas.openxmlformats.org/presentationml/2006/main">
  <p:tag name="AS_UNIQUEID" val="316"/>
</p:tagLst>
</file>

<file path=ppt/tags/tag52.xml><?xml version="1.0" encoding="utf-8"?>
<p:tagLst xmlns:p="http://schemas.openxmlformats.org/presentationml/2006/main">
  <p:tag name="AS_UNIQUEID" val="317"/>
</p:tagLst>
</file>

<file path=ppt/tags/tag53.xml><?xml version="1.0" encoding="utf-8"?>
<p:tagLst xmlns:p="http://schemas.openxmlformats.org/presentationml/2006/main">
  <p:tag name="AS_UNIQUEID" val="318"/>
</p:tagLst>
</file>

<file path=ppt/tags/tag54.xml><?xml version="1.0" encoding="utf-8"?>
<p:tagLst xmlns:p="http://schemas.openxmlformats.org/presentationml/2006/main">
  <p:tag name="AS_UNIQUEID" val="320"/>
</p:tagLst>
</file>

<file path=ppt/tags/tag55.xml><?xml version="1.0" encoding="utf-8"?>
<p:tagLst xmlns:p="http://schemas.openxmlformats.org/presentationml/2006/main">
  <p:tag name="AS_UNIQUEID" val="321"/>
</p:tagLst>
</file>

<file path=ppt/tags/tag56.xml><?xml version="1.0" encoding="utf-8"?>
<p:tagLst xmlns:p="http://schemas.openxmlformats.org/presentationml/2006/main">
  <p:tag name="AS_UNIQUEID" val="322"/>
</p:tagLst>
</file>

<file path=ppt/tags/tag57.xml><?xml version="1.0" encoding="utf-8"?>
<p:tagLst xmlns:p="http://schemas.openxmlformats.org/presentationml/2006/main">
  <p:tag name="AS_UNIQUEID" val="323"/>
</p:tagLst>
</file>

<file path=ppt/tags/tag58.xml><?xml version="1.0" encoding="utf-8"?>
<p:tagLst xmlns:p="http://schemas.openxmlformats.org/presentationml/2006/main">
  <p:tag name="AS_UNIQUEID" val="324"/>
</p:tagLst>
</file>

<file path=ppt/tags/tag59.xml><?xml version="1.0" encoding="utf-8"?>
<p:tagLst xmlns:p="http://schemas.openxmlformats.org/presentationml/2006/main">
  <p:tag name="AS_UNIQUEID" val="326"/>
</p:tagLst>
</file>

<file path=ppt/tags/tag6.xml><?xml version="1.0" encoding="utf-8"?>
<p:tagLst xmlns:p="http://schemas.openxmlformats.org/presentationml/2006/main">
  <p:tag name="AS_UNIQUEID" val="263"/>
</p:tagLst>
</file>

<file path=ppt/tags/tag60.xml><?xml version="1.0" encoding="utf-8"?>
<p:tagLst xmlns:p="http://schemas.openxmlformats.org/presentationml/2006/main">
  <p:tag name="AS_UNIQUEID" val="327"/>
</p:tagLst>
</file>

<file path=ppt/tags/tag61.xml><?xml version="1.0" encoding="utf-8"?>
<p:tagLst xmlns:p="http://schemas.openxmlformats.org/presentationml/2006/main">
  <p:tag name="AS_UNIQUEID" val="328"/>
</p:tagLst>
</file>

<file path=ppt/tags/tag62.xml><?xml version="1.0" encoding="utf-8"?>
<p:tagLst xmlns:p="http://schemas.openxmlformats.org/presentationml/2006/main">
  <p:tag name="AS_UNIQUEID" val="329"/>
</p:tagLst>
</file>

<file path=ppt/tags/tag63.xml><?xml version="1.0" encoding="utf-8"?>
<p:tagLst xmlns:p="http://schemas.openxmlformats.org/presentationml/2006/main">
  <p:tag name="AS_UNIQUEID" val="331"/>
</p:tagLst>
</file>

<file path=ppt/tags/tag64.xml><?xml version="1.0" encoding="utf-8"?>
<p:tagLst xmlns:p="http://schemas.openxmlformats.org/presentationml/2006/main">
  <p:tag name="AS_UNIQUEID" val="332"/>
</p:tagLst>
</file>

<file path=ppt/tags/tag65.xml><?xml version="1.0" encoding="utf-8"?>
<p:tagLst xmlns:p="http://schemas.openxmlformats.org/presentationml/2006/main">
  <p:tag name="AS_UNIQUEID" val="333"/>
</p:tagLst>
</file>

<file path=ppt/tags/tag66.xml><?xml version="1.0" encoding="utf-8"?>
<p:tagLst xmlns:p="http://schemas.openxmlformats.org/presentationml/2006/main">
  <p:tag name="AS_UNIQUEID" val="334"/>
</p:tagLst>
</file>

<file path=ppt/tags/tag67.xml><?xml version="1.0" encoding="utf-8"?>
<p:tagLst xmlns:p="http://schemas.openxmlformats.org/presentationml/2006/main">
  <p:tag name="AS_UNIQUEID" val="335"/>
</p:tagLst>
</file>

<file path=ppt/tags/tag68.xml><?xml version="1.0" encoding="utf-8"?>
<p:tagLst xmlns:p="http://schemas.openxmlformats.org/presentationml/2006/main">
  <p:tag name="AS_UNIQUEID" val="336"/>
</p:tagLst>
</file>

<file path=ppt/tags/tag69.xml><?xml version="1.0" encoding="utf-8"?>
<p:tagLst xmlns:p="http://schemas.openxmlformats.org/presentationml/2006/main">
  <p:tag name="AS_UNIQUEID" val="345"/>
</p:tagLst>
</file>

<file path=ppt/tags/tag7.xml><?xml version="1.0" encoding="utf-8"?>
<p:tagLst xmlns:p="http://schemas.openxmlformats.org/presentationml/2006/main">
  <p:tag name="AS_UNIQUEID" val="264"/>
</p:tagLst>
</file>

<file path=ppt/tags/tag70.xml><?xml version="1.0" encoding="utf-8"?>
<p:tagLst xmlns:p="http://schemas.openxmlformats.org/presentationml/2006/main">
  <p:tag name="AS_UNIQUEID" val="357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i*1"/>
  <p:tag name="KSO_WM_UNIT_INDEX" val="1"/>
  <p:tag name="KSO_WM_UNIT_LAYERLEVEL" val="1"/>
  <p:tag name="KSO_WM_UNIT_SUBTYPE" val="h"/>
  <p:tag name="KSO_WM_UNIT_TYPE" val="i"/>
</p:tagLst>
</file>

<file path=ppt/tags/tag71.xml><?xml version="1.0" encoding="utf-8"?>
<p:tagLst xmlns:p="http://schemas.openxmlformats.org/presentationml/2006/main">
  <p:tag name="AS_UNIQUEID" val="358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i*2"/>
  <p:tag name="KSO_WM_UNIT_INDEX" val="2"/>
  <p:tag name="KSO_WM_UNIT_LAYERLEVEL" val="1"/>
  <p:tag name="KSO_WM_UNIT_SUBTYPE" val="h"/>
  <p:tag name="KSO_WM_UNIT_TYPE" val="i"/>
</p:tagLst>
</file>

<file path=ppt/tags/tag72.xml><?xml version="1.0" encoding="utf-8"?>
<p:tagLst xmlns:p="http://schemas.openxmlformats.org/presentationml/2006/main">
  <p:tag name="AS_UNIQUEID" val="359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i*3"/>
  <p:tag name="KSO_WM_UNIT_INDEX" val="3"/>
  <p:tag name="KSO_WM_UNIT_LAYERLEVEL" val="1"/>
  <p:tag name="KSO_WM_UNIT_SUBTYPE" val="h"/>
  <p:tag name="KSO_WM_UNIT_TYPE" val="i"/>
</p:tagLst>
</file>

<file path=ppt/tags/tag73.xml><?xml version="1.0" encoding="utf-8"?>
<p:tagLst xmlns:p="http://schemas.openxmlformats.org/presentationml/2006/main">
  <p:tag name="AS_UNIQUEID" val="360"/>
  <p:tag name="KSO_WM_BEAUTIFY_FLAG" val="#wm#"/>
  <p:tag name="KSO_WM_TAG_VERSION" val="1.0"/>
  <p:tag name="KSO_WM_TEMPLATE_CATEGORY" val="diagram"/>
  <p:tag name="KSO_WM_TEMPLATE_INDEX" val="20203749"/>
  <p:tag name="KSO_WM_UNIT_COMPATIBLE" val="0"/>
  <p:tag name="KSO_WM_UNIT_DIAGRAM_ISNUMVISUAL" val="0"/>
  <p:tag name="KSO_WM_UNIT_DIAGRAM_ISREFERUNIT" val="0"/>
  <p:tag name="KSO_WM_UNIT_HIGHLIGHT" val="0"/>
  <p:tag name="KSO_WM_UNIT_ID" val="diagram20203749_1*y*1"/>
  <p:tag name="KSO_WM_UNIT_INDEX" val="1"/>
  <p:tag name="KSO_WM_UNIT_LAYERLEVEL" val="1"/>
  <p:tag name="KSO_WM_UNIT_TYPE" val="y"/>
</p:tagLst>
</file>

<file path=ppt/tags/tag74.xml><?xml version="1.0" encoding="utf-8"?>
<p:tagLst xmlns:p="http://schemas.openxmlformats.org/presentationml/2006/main">
  <p:tag name="AS_UNIQUEID" val="361"/>
</p:tagLst>
</file>

<file path=ppt/tags/tag75.xml><?xml version="1.0" encoding="utf-8"?>
<p:tagLst xmlns:p="http://schemas.openxmlformats.org/presentationml/2006/main">
  <p:tag name="AS_UNIQUEID" val="362"/>
</p:tagLst>
</file>

<file path=ppt/tags/tag76.xml><?xml version="1.0" encoding="utf-8"?>
<p:tagLst xmlns:p="http://schemas.openxmlformats.org/presentationml/2006/main">
  <p:tag name="AS_UNIQUEID" val="363"/>
</p:tagLst>
</file>

<file path=ppt/tags/tag77.xml><?xml version="1.0" encoding="utf-8"?>
<p:tagLst xmlns:p="http://schemas.openxmlformats.org/presentationml/2006/main">
  <p:tag name="AS_UNIQUEID" val="364"/>
</p:tagLst>
</file>

<file path=ppt/tags/tag78.xml><?xml version="1.0" encoding="utf-8"?>
<p:tagLst xmlns:p="http://schemas.openxmlformats.org/presentationml/2006/main">
  <p:tag name="AS_UNIQUEID" val="365"/>
</p:tagLst>
</file>

<file path=ppt/tags/tag79.xml><?xml version="1.0" encoding="utf-8"?>
<p:tagLst xmlns:p="http://schemas.openxmlformats.org/presentationml/2006/main">
  <p:tag name="AS_UNIQUEID" val="366"/>
  <p:tag name="KSO_WM_UNIT_PLACING_PICTURE_USER_VIEWPORT" val="{&quot;height&quot;:5895,&quot;width&quot;:9150}"/>
</p:tagLst>
</file>

<file path=ppt/tags/tag8.xml><?xml version="1.0" encoding="utf-8"?>
<p:tagLst xmlns:p="http://schemas.openxmlformats.org/presentationml/2006/main">
  <p:tag name="AS_UNIQUEID" val="265"/>
</p:tagLst>
</file>

<file path=ppt/tags/tag80.xml><?xml version="1.0" encoding="utf-8"?>
<p:tagLst xmlns:p="http://schemas.openxmlformats.org/presentationml/2006/main">
  <p:tag name="AS_UNIQUEID" val="367"/>
</p:tagLst>
</file>

<file path=ppt/tags/tag81.xml><?xml version="1.0" encoding="utf-8"?>
<p:tagLst xmlns:p="http://schemas.openxmlformats.org/presentationml/2006/main">
  <p:tag name="AS_UNIQUEID" val="368"/>
</p:tagLst>
</file>

<file path=ppt/tags/tag82.xml><?xml version="1.0" encoding="utf-8"?>
<p:tagLst xmlns:p="http://schemas.openxmlformats.org/presentationml/2006/main">
  <p:tag name="KSO_WM_BEAUTIFY_FLAG" val="#wm#"/>
  <p:tag name="KSO_WM_SLIDE_ID" val="diagram20203749_1"/>
  <p:tag name="KSO_WM_SLIDE_INDEX" val="1"/>
  <p:tag name="KSO_WM_SLIDE_ITEM_CNT" val="0"/>
  <p:tag name="KSO_WM_SLIDE_LAYOUT" val="f_i_y"/>
  <p:tag name="KSO_WM_SLIDE_LAYOUT_CNT" val="1_3_1"/>
  <p:tag name="KSO_WM_SLIDE_POSITION" val="0*0"/>
  <p:tag name="KSO_WM_SLIDE_SIZE" val="919*540"/>
  <p:tag name="KSO_WM_SLIDE_SUBTYPE" val="pureTxt"/>
  <p:tag name="KSO_WM_SLIDE_TYPE" val="text"/>
  <p:tag name="KSO_WM_TAG_VERSION" val="1.0"/>
  <p:tag name="KSO_WM_TEMPLATE_CATEGORY" val="diagram"/>
  <p:tag name="KSO_WM_TEMPLATE_COLOR_TYPE" val="1"/>
  <p:tag name="KSO_WM_TEMPLATE_INDEX" val="20203749"/>
  <p:tag name="KSO_WM_TEMPLATE_MASTER_TYPE" val="0"/>
  <p:tag name="KSO_WM_TEMPLATE_SUBCATEGORY" val="0"/>
</p:tagLst>
</file>

<file path=ppt/tags/tag83.xml><?xml version="1.0" encoding="utf-8"?>
<p:tagLst xmlns:p="http://schemas.openxmlformats.org/presentationml/2006/main">
  <p:tag name="AS_UNIQUEID" val="107"/>
</p:tagLst>
</file>

<file path=ppt/tags/tag84.xml><?xml version="1.0" encoding="utf-8"?>
<p:tagLst xmlns:p="http://schemas.openxmlformats.org/presentationml/2006/main">
  <p:tag name="AS_UNIQUEID" val="108"/>
</p:tagLst>
</file>

<file path=ppt/tags/tag85.xml><?xml version="1.0" encoding="utf-8"?>
<p:tagLst xmlns:p="http://schemas.openxmlformats.org/presentationml/2006/main">
  <p:tag name="AS_UNIQUEID" val="109"/>
</p:tagLst>
</file>

<file path=ppt/tags/tag86.xml><?xml version="1.0" encoding="utf-8"?>
<p:tagLst xmlns:p="http://schemas.openxmlformats.org/presentationml/2006/main">
  <p:tag name="AS_UNIQUEID" val="110"/>
</p:tagLst>
</file>

<file path=ppt/tags/tag87.xml><?xml version="1.0" encoding="utf-8"?>
<p:tagLst xmlns:p="http://schemas.openxmlformats.org/presentationml/2006/main">
  <p:tag name="AS_UNIQUEID" val="111"/>
</p:tagLst>
</file>

<file path=ppt/tags/tag88.xml><?xml version="1.0" encoding="utf-8"?>
<p:tagLst xmlns:p="http://schemas.openxmlformats.org/presentationml/2006/main">
  <p:tag name="AS_UNIQUEID" val="112"/>
</p:tagLst>
</file>

<file path=ppt/tags/tag89.xml><?xml version="1.0" encoding="utf-8"?>
<p:tagLst xmlns:p="http://schemas.openxmlformats.org/presentationml/2006/main">
  <p:tag name="AS_UNIQUEID" val="113"/>
</p:tagLst>
</file>

<file path=ppt/tags/tag9.xml><?xml version="1.0" encoding="utf-8"?>
<p:tagLst xmlns:p="http://schemas.openxmlformats.org/presentationml/2006/main">
  <p:tag name="AS_UNIQUEID" val="266"/>
</p:tagLst>
</file>

<file path=ppt/tags/tag90.xml><?xml version="1.0" encoding="utf-8"?>
<p:tagLst xmlns:p="http://schemas.openxmlformats.org/presentationml/2006/main">
  <p:tag name="AS_UNIQUEID" val="114"/>
</p:tagLst>
</file>

<file path=ppt/tags/tag91.xml><?xml version="1.0" encoding="utf-8"?>
<p:tagLst xmlns:p="http://schemas.openxmlformats.org/presentationml/2006/main">
  <p:tag name="AS_UNIQUEID" val="115"/>
</p:tagLst>
</file>

<file path=ppt/tags/tag92.xml><?xml version="1.0" encoding="utf-8"?>
<p:tagLst xmlns:p="http://schemas.openxmlformats.org/presentationml/2006/main">
  <p:tag name="AS_UNIQUEID" val="116"/>
</p:tagLst>
</file>

<file path=ppt/tags/tag93.xml><?xml version="1.0" encoding="utf-8"?>
<p:tagLst xmlns:p="http://schemas.openxmlformats.org/presentationml/2006/main">
  <p:tag name="AS_UNIQUEID" val="117"/>
</p:tagLst>
</file>

<file path=ppt/tags/tag94.xml><?xml version="1.0" encoding="utf-8"?>
<p:tagLst xmlns:p="http://schemas.openxmlformats.org/presentationml/2006/main">
  <p:tag name="AS_UNIQUEID" val="118"/>
</p:tagLst>
</file>

<file path=ppt/tags/tag95.xml><?xml version="1.0" encoding="utf-8"?>
<p:tagLst xmlns:p="http://schemas.openxmlformats.org/presentationml/2006/main">
  <p:tag name="AS_UNIQUEID" val="119"/>
</p:tagLst>
</file>

<file path=ppt/tags/tag96.xml><?xml version="1.0" encoding="utf-8"?>
<p:tagLst xmlns:p="http://schemas.openxmlformats.org/presentationml/2006/main">
  <p:tag name="AS_UNIQUEID" val="120"/>
</p:tagLst>
</file>

<file path=ppt/tags/tag97.xml><?xml version="1.0" encoding="utf-8"?>
<p:tagLst xmlns:p="http://schemas.openxmlformats.org/presentationml/2006/main">
  <p:tag name="AS_UNIQUEID" val="121"/>
</p:tagLst>
</file>

<file path=ppt/tags/tag98.xml><?xml version="1.0" encoding="utf-8"?>
<p:tagLst xmlns:p="http://schemas.openxmlformats.org/presentationml/2006/main">
  <p:tag name="AS_UNIQUEID" val="122"/>
</p:tagLst>
</file>

<file path=ppt/tags/tag99.xml><?xml version="1.0" encoding="utf-8"?>
<p:tagLst xmlns:p="http://schemas.openxmlformats.org/presentationml/2006/main">
  <p:tag name="AS_UNIQUEID" val="123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950</Words>
  <Application>WPS 演示</Application>
  <PresentationFormat>自定义</PresentationFormat>
  <Paragraphs>262</Paragraphs>
  <Slides>19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田氏保钓体简</vt:lpstr>
      <vt:lpstr>楷体</vt:lpstr>
      <vt:lpstr>Times New Roman</vt:lpstr>
      <vt:lpstr>Agency FB</vt:lpstr>
      <vt:lpstr>Trebuchet MS</vt:lpstr>
      <vt:lpstr>黑体</vt:lpstr>
      <vt:lpstr>楷体_GB2312</vt:lpstr>
      <vt:lpstr>新宋体</vt:lpstr>
      <vt:lpstr>方正粗黑宋简体</vt:lpstr>
      <vt:lpstr>等线</vt:lpstr>
      <vt:lpstr>Calibri</vt:lpstr>
      <vt:lpstr>Arial Unicode MS</vt:lpstr>
      <vt:lpstr>Calibri</vt:lpstr>
      <vt:lpstr>华文彩云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2022-06-04T11:03:00Z</cp:lastPrinted>
  <dcterms:created xsi:type="dcterms:W3CDTF">2022-06-04T11:03:00Z</dcterms:created>
  <dcterms:modified xsi:type="dcterms:W3CDTF">2023-10-31T06:54:28Z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8039A21104624772972A64EAD7E02277_12</vt:lpwstr>
  </property>
  <property fmtid="{D5CDD505-2E9C-101B-9397-08002B2CF9AE}" pid="7" name="KSOProductBuildVer">
    <vt:lpwstr>2052-12.1.0.15712</vt:lpwstr>
  </property>
</Properties>
</file>