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handoutMasterIdLst>
    <p:handoutMasterId r:id="rId14"/>
  </p:handoutMasterIdLst>
  <p:sldIdLst>
    <p:sldId id="257" r:id="rId4"/>
    <p:sldId id="258" r:id="rId6"/>
    <p:sldId id="259" r:id="rId7"/>
    <p:sldId id="260" r:id="rId8"/>
    <p:sldId id="261" r:id="rId9"/>
    <p:sldId id="264" r:id="rId10"/>
    <p:sldId id="265" r:id="rId11"/>
    <p:sldId id="267" r:id="rId12"/>
    <p:sldId id="266" r:id="rId13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0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462" y="-96"/>
      </p:cViewPr>
      <p:guideLst>
        <p:guide orient="horz" pos="2180"/>
        <p:guide pos="380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25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761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762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763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048755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56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048757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5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04875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048602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04862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6530B-44B0-4184-B188-79840BDA5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12"/>
          <p:cNvGrpSpPr/>
          <p:nvPr/>
        </p:nvGrpSpPr>
        <p:grpSpPr>
          <a:xfrm rot="16200000">
            <a:off x="656232" y="2823695"/>
            <a:ext cx="1753416" cy="1210617"/>
            <a:chOff x="3644721" y="2665928"/>
            <a:chExt cx="1753416" cy="1210617"/>
          </a:xfrm>
        </p:grpSpPr>
        <p:sp>
          <p:nvSpPr>
            <p:cNvPr id="1048584" name="矩形 14"/>
            <p:cNvSpPr/>
            <p:nvPr/>
          </p:nvSpPr>
          <p:spPr>
            <a:xfrm rot="2700000">
              <a:off x="3644721" y="2665928"/>
              <a:ext cx="1210614" cy="121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85" name="矩形 15"/>
            <p:cNvSpPr/>
            <p:nvPr/>
          </p:nvSpPr>
          <p:spPr>
            <a:xfrm rot="2700000">
              <a:off x="3825655" y="2665929"/>
              <a:ext cx="1210614" cy="12106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86" name="矩形 16"/>
            <p:cNvSpPr/>
            <p:nvPr/>
          </p:nvSpPr>
          <p:spPr>
            <a:xfrm rot="2700000">
              <a:off x="4006589" y="2665930"/>
              <a:ext cx="1210614" cy="12106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87" name="矩形 17"/>
            <p:cNvSpPr/>
            <p:nvPr/>
          </p:nvSpPr>
          <p:spPr>
            <a:xfrm rot="2700000">
              <a:off x="4187523" y="2665931"/>
              <a:ext cx="1210614" cy="12106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18"/>
          <p:cNvGrpSpPr/>
          <p:nvPr/>
        </p:nvGrpSpPr>
        <p:grpSpPr>
          <a:xfrm>
            <a:off x="448616" y="1028023"/>
            <a:ext cx="1692430" cy="1025931"/>
            <a:chOff x="448614" y="1028019"/>
            <a:chExt cx="1692432" cy="1025931"/>
          </a:xfrm>
        </p:grpSpPr>
        <p:grpSp>
          <p:nvGrpSpPr>
            <p:cNvPr id="28" name="组合 19"/>
            <p:cNvGrpSpPr/>
            <p:nvPr/>
          </p:nvGrpSpPr>
          <p:grpSpPr>
            <a:xfrm>
              <a:off x="448614" y="1028019"/>
              <a:ext cx="517608" cy="1025931"/>
              <a:chOff x="2870522" y="500374"/>
              <a:chExt cx="517608" cy="1025931"/>
            </a:xfrm>
          </p:grpSpPr>
          <p:sp>
            <p:nvSpPr>
              <p:cNvPr id="1048588" name="任意多边形 21"/>
              <p:cNvSpPr/>
              <p:nvPr/>
            </p:nvSpPr>
            <p:spPr>
              <a:xfrm rot="5400000">
                <a:off x="2845505" y="525392"/>
                <a:ext cx="381967" cy="331931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8589" name="任意多边形 22"/>
              <p:cNvSpPr/>
              <p:nvPr/>
            </p:nvSpPr>
            <p:spPr>
              <a:xfrm rot="5400000">
                <a:off x="2831509" y="682820"/>
                <a:ext cx="595633" cy="517608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3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8590" name="任意多边形 23"/>
              <p:cNvSpPr/>
              <p:nvPr/>
            </p:nvSpPr>
            <p:spPr>
              <a:xfrm rot="5400000">
                <a:off x="2845505" y="1025924"/>
                <a:ext cx="381967" cy="331931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4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8591" name="任意多边形 24"/>
              <p:cNvSpPr/>
              <p:nvPr/>
            </p:nvSpPr>
            <p:spPr>
              <a:xfrm rot="5400000">
                <a:off x="2845505" y="1169356"/>
                <a:ext cx="381967" cy="331931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5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048592" name="矩形 20"/>
            <p:cNvSpPr/>
            <p:nvPr/>
          </p:nvSpPr>
          <p:spPr>
            <a:xfrm>
              <a:off x="891985" y="1166642"/>
              <a:ext cx="124906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3200" smtClean="0">
                  <a:solidFill>
                    <a:schemeClr val="accent1"/>
                  </a:solidFill>
                  <a:latin typeface="+mn-lt"/>
                  <a:ea typeface="华文细黑" panose="02010600040101010101" pitchFamily="2" charset="-122"/>
                  <a:sym typeface="Cooper Std Black" panose="0208090304030B020404" pitchFamily="18" charset="0"/>
                </a:rPr>
                <a:t>STAR</a:t>
              </a:r>
              <a:endParaRPr lang="zh-CN" altLang="en-US" sz="3200">
                <a:solidFill>
                  <a:schemeClr val="accent1"/>
                </a:solidFill>
                <a:latin typeface="+mn-lt"/>
                <a:ea typeface="华文细黑" panose="02010600040101010101" pitchFamily="2" charset="-122"/>
                <a:sym typeface="Cooper Std Black" panose="0208090304030B020404" pitchFamily="18" charset="0"/>
              </a:endParaRPr>
            </a:p>
          </p:txBody>
        </p:sp>
      </p:grpSp>
      <p:sp>
        <p:nvSpPr>
          <p:cNvPr id="1048593" name="标题 1"/>
          <p:cNvSpPr>
            <a:spLocks noGrp="1"/>
          </p:cNvSpPr>
          <p:nvPr>
            <p:ph type="ctrTitle"/>
          </p:nvPr>
        </p:nvSpPr>
        <p:spPr>
          <a:xfrm>
            <a:off x="2439025" y="2266121"/>
            <a:ext cx="8228977" cy="159944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594" name="副标题 2"/>
          <p:cNvSpPr>
            <a:spLocks noGrp="1"/>
          </p:cNvSpPr>
          <p:nvPr>
            <p:ph type="subTitle" idx="1"/>
          </p:nvPr>
        </p:nvSpPr>
        <p:spPr>
          <a:xfrm>
            <a:off x="2439025" y="3957642"/>
            <a:ext cx="8228977" cy="59879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04859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9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pic>
        <p:nvPicPr>
          <p:cNvPr id="2097153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181" y="214786"/>
            <a:ext cx="877643" cy="87764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6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1048688" name="内容占位符 6"/>
          <p:cNvSpPr>
            <a:spLocks noGrp="1"/>
          </p:cNvSpPr>
          <p:nvPr>
            <p:ph sz="quarter" idx="13"/>
          </p:nvPr>
        </p:nvSpPr>
        <p:spPr>
          <a:xfrm>
            <a:off x="838200" y="1309816"/>
            <a:ext cx="10515600" cy="4794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12"/>
          <p:cNvGrpSpPr/>
          <p:nvPr/>
        </p:nvGrpSpPr>
        <p:grpSpPr>
          <a:xfrm rot="16200000">
            <a:off x="656232" y="2823695"/>
            <a:ext cx="1753416" cy="1210617"/>
            <a:chOff x="3644721" y="2665928"/>
            <a:chExt cx="1753416" cy="1210617"/>
          </a:xfrm>
        </p:grpSpPr>
        <p:sp>
          <p:nvSpPr>
            <p:cNvPr id="1048719" name="矩形 14"/>
            <p:cNvSpPr/>
            <p:nvPr/>
          </p:nvSpPr>
          <p:spPr>
            <a:xfrm rot="2700000">
              <a:off x="3644721" y="2665928"/>
              <a:ext cx="1210614" cy="121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720" name="矩形 15"/>
            <p:cNvSpPr/>
            <p:nvPr/>
          </p:nvSpPr>
          <p:spPr>
            <a:xfrm rot="2700000">
              <a:off x="3825655" y="2665929"/>
              <a:ext cx="1210614" cy="12106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721" name="矩形 16"/>
            <p:cNvSpPr/>
            <p:nvPr/>
          </p:nvSpPr>
          <p:spPr>
            <a:xfrm rot="2700000">
              <a:off x="4006589" y="2665930"/>
              <a:ext cx="1210614" cy="12106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722" name="矩形 17"/>
            <p:cNvSpPr/>
            <p:nvPr/>
          </p:nvSpPr>
          <p:spPr>
            <a:xfrm rot="2700000">
              <a:off x="4187523" y="2665931"/>
              <a:ext cx="1210614" cy="12106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18"/>
          <p:cNvGrpSpPr/>
          <p:nvPr/>
        </p:nvGrpSpPr>
        <p:grpSpPr>
          <a:xfrm>
            <a:off x="448616" y="1028023"/>
            <a:ext cx="1692430" cy="1025931"/>
            <a:chOff x="448614" y="1028019"/>
            <a:chExt cx="1692432" cy="1025931"/>
          </a:xfrm>
        </p:grpSpPr>
        <p:grpSp>
          <p:nvGrpSpPr>
            <p:cNvPr id="74" name="组合 19"/>
            <p:cNvGrpSpPr/>
            <p:nvPr/>
          </p:nvGrpSpPr>
          <p:grpSpPr>
            <a:xfrm>
              <a:off x="448614" y="1028019"/>
              <a:ext cx="517608" cy="1025931"/>
              <a:chOff x="2870522" y="500374"/>
              <a:chExt cx="517608" cy="1025931"/>
            </a:xfrm>
          </p:grpSpPr>
          <p:sp>
            <p:nvSpPr>
              <p:cNvPr id="1048723" name="任意多边形 21"/>
              <p:cNvSpPr/>
              <p:nvPr/>
            </p:nvSpPr>
            <p:spPr>
              <a:xfrm rot="5400000">
                <a:off x="2845505" y="525392"/>
                <a:ext cx="381967" cy="331931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8724" name="任意多边形 22"/>
              <p:cNvSpPr/>
              <p:nvPr/>
            </p:nvSpPr>
            <p:spPr>
              <a:xfrm rot="5400000">
                <a:off x="2831509" y="682820"/>
                <a:ext cx="595633" cy="517608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3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8725" name="任意多边形 23"/>
              <p:cNvSpPr/>
              <p:nvPr/>
            </p:nvSpPr>
            <p:spPr>
              <a:xfrm rot="5400000">
                <a:off x="2845505" y="1025924"/>
                <a:ext cx="381967" cy="331931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4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8726" name="任意多边形 24"/>
              <p:cNvSpPr/>
              <p:nvPr/>
            </p:nvSpPr>
            <p:spPr>
              <a:xfrm rot="5400000">
                <a:off x="2845505" y="1169356"/>
                <a:ext cx="381967" cy="331931"/>
              </a:xfrm>
              <a:custGeom>
                <a:avLst/>
                <a:gdLst>
                  <a:gd name="connsiteX0" fmla="*/ 190327 w 381967"/>
                  <a:gd name="connsiteY0" fmla="*/ 0 h 331931"/>
                  <a:gd name="connsiteX1" fmla="*/ 381967 w 381967"/>
                  <a:gd name="connsiteY1" fmla="*/ 331931 h 331931"/>
                  <a:gd name="connsiteX2" fmla="*/ 0 w 381967"/>
                  <a:gd name="connsiteY2" fmla="*/ 331173 h 33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967" h="331931">
                    <a:moveTo>
                      <a:pt x="190327" y="0"/>
                    </a:moveTo>
                    <a:lnTo>
                      <a:pt x="381967" y="331931"/>
                    </a:lnTo>
                    <a:lnTo>
                      <a:pt x="0" y="331173"/>
                    </a:lnTo>
                    <a:close/>
                  </a:path>
                </a:pathLst>
              </a:custGeom>
              <a:solidFill>
                <a:schemeClr val="accent5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048727" name="矩形 20"/>
            <p:cNvSpPr/>
            <p:nvPr/>
          </p:nvSpPr>
          <p:spPr>
            <a:xfrm>
              <a:off x="891985" y="1166642"/>
              <a:ext cx="124906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3200" smtClean="0">
                  <a:solidFill>
                    <a:schemeClr val="accent1"/>
                  </a:solidFill>
                  <a:latin typeface="+mn-lt"/>
                  <a:ea typeface="华文细黑" panose="02010600040101010101" pitchFamily="2" charset="-122"/>
                  <a:sym typeface="Cooper Std Black" panose="0208090304030B020404" pitchFamily="18" charset="0"/>
                </a:rPr>
                <a:t>STAR</a:t>
              </a:r>
              <a:endParaRPr lang="zh-CN" altLang="en-US" sz="3200">
                <a:solidFill>
                  <a:schemeClr val="accent1"/>
                </a:solidFill>
                <a:latin typeface="+mn-lt"/>
                <a:ea typeface="华文细黑" panose="02010600040101010101" pitchFamily="2" charset="-122"/>
                <a:sym typeface="Cooper Std Black" panose="0208090304030B020404" pitchFamily="18" charset="0"/>
              </a:endParaRPr>
            </a:p>
          </p:txBody>
        </p:sp>
      </p:grpSp>
      <p:sp>
        <p:nvSpPr>
          <p:cNvPr id="1048728" name="标题 1"/>
          <p:cNvSpPr>
            <a:spLocks noGrp="1"/>
          </p:cNvSpPr>
          <p:nvPr>
            <p:ph type="ctrTitle"/>
          </p:nvPr>
        </p:nvSpPr>
        <p:spPr>
          <a:xfrm>
            <a:off x="2439025" y="2266121"/>
            <a:ext cx="8228977" cy="159944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29" name="副标题 2"/>
          <p:cNvSpPr>
            <a:spLocks noGrp="1"/>
          </p:cNvSpPr>
          <p:nvPr>
            <p:ph type="subTitle" idx="1"/>
          </p:nvPr>
        </p:nvSpPr>
        <p:spPr>
          <a:xfrm>
            <a:off x="2439025" y="3957642"/>
            <a:ext cx="8228977" cy="59879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04873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3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3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pic>
        <p:nvPicPr>
          <p:cNvPr id="2097164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181" y="214786"/>
            <a:ext cx="877643" cy="87764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1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1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1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7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38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3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4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49" name="内容占位符 2"/>
          <p:cNvSpPr>
            <a:spLocks noGrp="1"/>
          </p:cNvSpPr>
          <p:nvPr>
            <p:ph sz="half" idx="1"/>
          </p:nvPr>
        </p:nvSpPr>
        <p:spPr>
          <a:xfrm>
            <a:off x="838200" y="2053087"/>
            <a:ext cx="5181600" cy="4123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50" name="内容占位符 3"/>
          <p:cNvSpPr>
            <a:spLocks noGrp="1"/>
          </p:cNvSpPr>
          <p:nvPr>
            <p:ph sz="half" idx="2"/>
          </p:nvPr>
        </p:nvSpPr>
        <p:spPr>
          <a:xfrm>
            <a:off x="6172200" y="2053087"/>
            <a:ext cx="5181600" cy="4123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5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5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5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5" name="文本占位符 2"/>
          <p:cNvSpPr>
            <a:spLocks noGrp="1"/>
          </p:cNvSpPr>
          <p:nvPr>
            <p:ph type="body" idx="1"/>
          </p:nvPr>
        </p:nvSpPr>
        <p:spPr>
          <a:xfrm>
            <a:off x="839789" y="202622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96" name="内容占位符 3"/>
          <p:cNvSpPr>
            <a:spLocks noGrp="1"/>
          </p:cNvSpPr>
          <p:nvPr>
            <p:ph sz="half" idx="2"/>
          </p:nvPr>
        </p:nvSpPr>
        <p:spPr>
          <a:xfrm>
            <a:off x="839789" y="2884643"/>
            <a:ext cx="5157787" cy="33263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9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202622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98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884643"/>
            <a:ext cx="5183188" cy="33263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9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0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0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sp>
        <p:nvSpPr>
          <p:cNvPr id="1048702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1" name="标题 1"/>
          <p:cNvSpPr>
            <a:spLocks noGrp="1"/>
          </p:cNvSpPr>
          <p:nvPr>
            <p:ph type="title" hasCustomPrompt="1"/>
          </p:nvPr>
        </p:nvSpPr>
        <p:spPr>
          <a:xfrm>
            <a:off x="3772801" y="2977200"/>
            <a:ext cx="6751427" cy="1324800"/>
          </a:xfrm>
        </p:spPr>
        <p:txBody>
          <a:bodyPr>
            <a:normAutofit/>
          </a:bodyPr>
          <a:lstStyle>
            <a:lvl1pPr algn="ctr"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编辑标题</a:t>
            </a:r>
            <a:endParaRPr lang="zh-CN" altLang="en-US"/>
          </a:p>
        </p:txBody>
      </p:sp>
      <p:sp>
        <p:nvSpPr>
          <p:cNvPr id="1048712" name="日期占位符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13" name="页脚占位符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104871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grpSp>
        <p:nvGrpSpPr>
          <p:cNvPr id="70" name="组合 5"/>
          <p:cNvGrpSpPr/>
          <p:nvPr/>
        </p:nvGrpSpPr>
        <p:grpSpPr>
          <a:xfrm rot="16200000">
            <a:off x="1658687" y="3048191"/>
            <a:ext cx="1753416" cy="1210617"/>
            <a:chOff x="3644721" y="2665928"/>
            <a:chExt cx="1753416" cy="1210617"/>
          </a:xfrm>
        </p:grpSpPr>
        <p:sp>
          <p:nvSpPr>
            <p:cNvPr id="1048715" name="矩形 6"/>
            <p:cNvSpPr/>
            <p:nvPr/>
          </p:nvSpPr>
          <p:spPr>
            <a:xfrm rot="2700000">
              <a:off x="3644721" y="2665928"/>
              <a:ext cx="1210614" cy="12106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716" name="矩形 7"/>
            <p:cNvSpPr/>
            <p:nvPr/>
          </p:nvSpPr>
          <p:spPr>
            <a:xfrm rot="2700000">
              <a:off x="3825655" y="2665929"/>
              <a:ext cx="1210614" cy="12106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717" name="矩形 8"/>
            <p:cNvSpPr/>
            <p:nvPr/>
          </p:nvSpPr>
          <p:spPr>
            <a:xfrm rot="2700000">
              <a:off x="4006589" y="2665930"/>
              <a:ext cx="1210614" cy="12106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718" name="矩形 9"/>
            <p:cNvSpPr/>
            <p:nvPr/>
          </p:nvSpPr>
          <p:spPr>
            <a:xfrm rot="2700000">
              <a:off x="4187523" y="2665931"/>
              <a:ext cx="1210614" cy="121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8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09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10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标题 1"/>
          <p:cNvSpPr>
            <a:spLocks noGrp="1"/>
          </p:cNvSpPr>
          <p:nvPr>
            <p:ph type="title"/>
          </p:nvPr>
        </p:nvSpPr>
        <p:spPr>
          <a:xfrm>
            <a:off x="1184195" y="1313721"/>
            <a:ext cx="4165200" cy="1415581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4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529997" y="1313721"/>
            <a:ext cx="5418097" cy="474478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744" name="文本占位符 3"/>
          <p:cNvSpPr>
            <a:spLocks noGrp="1"/>
          </p:cNvSpPr>
          <p:nvPr>
            <p:ph type="body" sz="half" idx="2"/>
          </p:nvPr>
        </p:nvSpPr>
        <p:spPr>
          <a:xfrm>
            <a:off x="1184195" y="2890507"/>
            <a:ext cx="4165200" cy="316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4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4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3" name="竖排标题 1"/>
          <p:cNvSpPr>
            <a:spLocks noGrp="1"/>
          </p:cNvSpPr>
          <p:nvPr>
            <p:ph type="title" orient="vert"/>
          </p:nvPr>
        </p:nvSpPr>
        <p:spPr>
          <a:xfrm>
            <a:off x="9687699" y="1186249"/>
            <a:ext cx="1666103" cy="499071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04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1186249"/>
            <a:ext cx="8503508" cy="499071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0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0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0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2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2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3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3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1048736" name="内容占位符 6"/>
          <p:cNvSpPr>
            <a:spLocks noGrp="1"/>
          </p:cNvSpPr>
          <p:nvPr>
            <p:ph sz="quarter" idx="13"/>
          </p:nvPr>
        </p:nvSpPr>
        <p:spPr>
          <a:xfrm>
            <a:off x="838200" y="1309816"/>
            <a:ext cx="10515600" cy="4794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3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3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56" name="内容占位符 2"/>
          <p:cNvSpPr>
            <a:spLocks noGrp="1"/>
          </p:cNvSpPr>
          <p:nvPr>
            <p:ph sz="half" idx="1"/>
          </p:nvPr>
        </p:nvSpPr>
        <p:spPr>
          <a:xfrm>
            <a:off x="838200" y="2053087"/>
            <a:ext cx="5181600" cy="4123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57" name="内容占位符 3"/>
          <p:cNvSpPr>
            <a:spLocks noGrp="1"/>
          </p:cNvSpPr>
          <p:nvPr>
            <p:ph sz="half" idx="2"/>
          </p:nvPr>
        </p:nvSpPr>
        <p:spPr>
          <a:xfrm>
            <a:off x="6172200" y="2053087"/>
            <a:ext cx="5181600" cy="4123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5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文本占位符 2"/>
          <p:cNvSpPr>
            <a:spLocks noGrp="1"/>
          </p:cNvSpPr>
          <p:nvPr>
            <p:ph type="body" idx="1"/>
          </p:nvPr>
        </p:nvSpPr>
        <p:spPr>
          <a:xfrm>
            <a:off x="839789" y="202622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62" name="内容占位符 3"/>
          <p:cNvSpPr>
            <a:spLocks noGrp="1"/>
          </p:cNvSpPr>
          <p:nvPr>
            <p:ph sz="half" idx="2"/>
          </p:nvPr>
        </p:nvSpPr>
        <p:spPr>
          <a:xfrm>
            <a:off x="839789" y="2884643"/>
            <a:ext cx="5157787" cy="33263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3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202622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64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884643"/>
            <a:ext cx="5183188" cy="33263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5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sp>
        <p:nvSpPr>
          <p:cNvPr id="1048668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标题 1"/>
          <p:cNvSpPr>
            <a:spLocks noGrp="1"/>
          </p:cNvSpPr>
          <p:nvPr>
            <p:ph type="title" hasCustomPrompt="1"/>
          </p:nvPr>
        </p:nvSpPr>
        <p:spPr>
          <a:xfrm>
            <a:off x="3772801" y="2977200"/>
            <a:ext cx="6751427" cy="1324800"/>
          </a:xfrm>
        </p:spPr>
        <p:txBody>
          <a:bodyPr>
            <a:normAutofit/>
          </a:bodyPr>
          <a:lstStyle>
            <a:lvl1pPr algn="ctr"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编辑标题</a:t>
            </a:r>
            <a:endParaRPr lang="zh-CN" altLang="en-US"/>
          </a:p>
        </p:txBody>
      </p:sp>
      <p:sp>
        <p:nvSpPr>
          <p:cNvPr id="1048670" name="日期占位符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1" name="页脚占位符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104867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grpSp>
        <p:nvGrpSpPr>
          <p:cNvPr id="61" name="组合 5"/>
          <p:cNvGrpSpPr/>
          <p:nvPr/>
        </p:nvGrpSpPr>
        <p:grpSpPr>
          <a:xfrm rot="16200000">
            <a:off x="1658687" y="3048191"/>
            <a:ext cx="1753416" cy="1210617"/>
            <a:chOff x="3644721" y="2665928"/>
            <a:chExt cx="1753416" cy="1210617"/>
          </a:xfrm>
        </p:grpSpPr>
        <p:sp>
          <p:nvSpPr>
            <p:cNvPr id="1048673" name="矩形 6"/>
            <p:cNvSpPr/>
            <p:nvPr/>
          </p:nvSpPr>
          <p:spPr>
            <a:xfrm rot="2700000">
              <a:off x="3644721" y="2665928"/>
              <a:ext cx="1210614" cy="12106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674" name="矩形 7"/>
            <p:cNvSpPr/>
            <p:nvPr/>
          </p:nvSpPr>
          <p:spPr>
            <a:xfrm rot="2700000">
              <a:off x="3825655" y="2665929"/>
              <a:ext cx="1210614" cy="12106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675" name="矩形 8"/>
            <p:cNvSpPr/>
            <p:nvPr/>
          </p:nvSpPr>
          <p:spPr>
            <a:xfrm rot="2700000">
              <a:off x="4006589" y="2665930"/>
              <a:ext cx="1210614" cy="12106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676" name="矩形 9"/>
            <p:cNvSpPr/>
            <p:nvPr/>
          </p:nvSpPr>
          <p:spPr>
            <a:xfrm rot="2700000">
              <a:off x="4187523" y="2665931"/>
              <a:ext cx="1210614" cy="121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9" name="标题 1"/>
          <p:cNvSpPr>
            <a:spLocks noGrp="1"/>
          </p:cNvSpPr>
          <p:nvPr>
            <p:ph type="title"/>
          </p:nvPr>
        </p:nvSpPr>
        <p:spPr>
          <a:xfrm>
            <a:off x="1184195" y="1313721"/>
            <a:ext cx="4165200" cy="1415581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90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529997" y="1313721"/>
            <a:ext cx="5418097" cy="474478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91" name="文本占位符 3"/>
          <p:cNvSpPr>
            <a:spLocks noGrp="1"/>
          </p:cNvSpPr>
          <p:nvPr>
            <p:ph type="body" sz="half" idx="2"/>
          </p:nvPr>
        </p:nvSpPr>
        <p:spPr>
          <a:xfrm>
            <a:off x="1184195" y="2890507"/>
            <a:ext cx="4165200" cy="316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92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93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4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竖排标题 1"/>
          <p:cNvSpPr>
            <a:spLocks noGrp="1"/>
          </p:cNvSpPr>
          <p:nvPr>
            <p:ph type="title" orient="vert"/>
          </p:nvPr>
        </p:nvSpPr>
        <p:spPr>
          <a:xfrm>
            <a:off x="9687699" y="1186249"/>
            <a:ext cx="1666103" cy="499071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81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1186249"/>
            <a:ext cx="8503508" cy="499071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3.png"/><Relationship Id="rId14" Type="http://schemas.openxmlformats.org/officeDocument/2006/relationships/tags" Target="../tags/tag2.xml"/><Relationship Id="rId13" Type="http://schemas.openxmlformats.org/officeDocument/2006/relationships/image" Target="../media/image1.png"/><Relationship Id="rId12" Type="http://schemas.openxmlformats.org/officeDocument/2006/relationships/tags" Target="../tags/tag1.xml"/><Relationship Id="rId11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7" Type="http://schemas.openxmlformats.org/officeDocument/2006/relationships/theme" Target="../theme/theme2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3.png"/><Relationship Id="rId14" Type="http://schemas.openxmlformats.org/officeDocument/2006/relationships/tags" Target="../tags/tag4.xml"/><Relationship Id="rId13" Type="http://schemas.openxmlformats.org/officeDocument/2006/relationships/image" Target="../media/image1.png"/><Relationship Id="rId12" Type="http://schemas.openxmlformats.org/officeDocument/2006/relationships/tags" Target="../tags/tag3.xml"/><Relationship Id="rId11" Type="http://schemas.openxmlformats.org/officeDocument/2006/relationships/image" Target="../media/image2.jpeg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矩形 6"/>
          <p:cNvSpPr/>
          <p:nvPr/>
        </p:nvSpPr>
        <p:spPr>
          <a:xfrm rot="60000">
            <a:off x="448615" y="809090"/>
            <a:ext cx="11294772" cy="5834129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77" name="矩形 7"/>
          <p:cNvSpPr/>
          <p:nvPr/>
        </p:nvSpPr>
        <p:spPr>
          <a:xfrm rot="21540000">
            <a:off x="448615" y="809090"/>
            <a:ext cx="11294772" cy="5834129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78" name="矩形 8"/>
          <p:cNvSpPr/>
          <p:nvPr/>
        </p:nvSpPr>
        <p:spPr>
          <a:xfrm>
            <a:off x="448615" y="809090"/>
            <a:ext cx="11294772" cy="5834129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79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1063542"/>
            <a:ext cx="10515600" cy="818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58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pic>
        <p:nvPicPr>
          <p:cNvPr id="2097152" name="图片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57181" y="214786"/>
            <a:ext cx="877643" cy="87764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104858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979773"/>
            <a:ext cx="10515600" cy="4197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pic>
        <p:nvPicPr>
          <p:cNvPr id="2097153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9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矩形 6"/>
          <p:cNvSpPr/>
          <p:nvPr/>
        </p:nvSpPr>
        <p:spPr>
          <a:xfrm rot="60000">
            <a:off x="448615" y="809090"/>
            <a:ext cx="11294772" cy="5834129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05" name="矩形 7"/>
          <p:cNvSpPr/>
          <p:nvPr/>
        </p:nvSpPr>
        <p:spPr>
          <a:xfrm rot="21540000">
            <a:off x="448615" y="809090"/>
            <a:ext cx="11294772" cy="5834129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06" name="矩形 8"/>
          <p:cNvSpPr/>
          <p:nvPr/>
        </p:nvSpPr>
        <p:spPr>
          <a:xfrm>
            <a:off x="448615" y="809090"/>
            <a:ext cx="11294772" cy="5834129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0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1063542"/>
            <a:ext cx="10515600" cy="818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0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D2C7D-BD3F-48D2-A217-A910E16FA1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6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08AD1-47E7-4629-A912-4F8AE79E32F8}" type="slidenum">
              <a:rPr lang="zh-CN" altLang="en-US" smtClean="0"/>
            </a:fld>
            <a:endParaRPr lang="zh-CN" altLang="en-US"/>
          </a:p>
        </p:txBody>
      </p:sp>
      <p:pic>
        <p:nvPicPr>
          <p:cNvPr id="2097154" name="图片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57181" y="214786"/>
            <a:ext cx="877643" cy="87764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1048611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979773"/>
            <a:ext cx="10515600" cy="4197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pic>
        <p:nvPicPr>
          <p:cNvPr id="2097155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9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image" Target="../media/image4.png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2" Type="http://schemas.openxmlformats.org/officeDocument/2006/relationships/image" Target="../media/image5.png"/><Relationship Id="rId1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21.xml"/><Relationship Id="rId5" Type="http://schemas.openxmlformats.org/officeDocument/2006/relationships/image" Target="../media/image8.png"/><Relationship Id="rId4" Type="http://schemas.openxmlformats.org/officeDocument/2006/relationships/tags" Target="../tags/tag20.xml"/><Relationship Id="rId3" Type="http://schemas.openxmlformats.org/officeDocument/2006/relationships/image" Target="../media/image7.png"/><Relationship Id="rId2" Type="http://schemas.openxmlformats.org/officeDocument/2006/relationships/tags" Target="../tags/tag19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Rectangle 9"/>
          <p:cNvSpPr/>
          <p:nvPr/>
        </p:nvSpPr>
        <p:spPr>
          <a:xfrm>
            <a:off x="0" y="1602985"/>
            <a:ext cx="1219200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第六单</a:t>
            </a:r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元   </a:t>
            </a:r>
            <a:r>
              <a:rPr lang="zh-CN" altLang="en-US" sz="36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除法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600" name="Rectangle 6"/>
          <p:cNvSpPr/>
          <p:nvPr/>
        </p:nvSpPr>
        <p:spPr>
          <a:xfrm>
            <a:off x="0" y="2780664"/>
            <a:ext cx="12192000" cy="132343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8000" b="1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买文具</a:t>
            </a:r>
            <a:endParaRPr lang="zh-CN" altLang="en-US" sz="8000" b="1" dirty="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1097282" y="1910719"/>
            <a:ext cx="4339691" cy="3378835"/>
          </a:xfrm>
        </p:spPr>
        <p:txBody>
          <a:bodyPr>
            <a:normAutofit fontScale="87500" lnSpcReduction="10000"/>
          </a:bodyPr>
          <a:lstStyle/>
          <a:p>
            <a:pPr marL="0" indent="0">
              <a:buNone/>
            </a:pPr>
            <a:r>
              <a:rPr lang="en-US" altLang="zh-CN" sz="4800" dirty="0">
                <a:solidFill>
                  <a:schemeClr val="tx2"/>
                </a:solidFill>
              </a:rPr>
              <a:t>1</a:t>
            </a:r>
            <a:r>
              <a:rPr lang="zh-CN" altLang="en-US" sz="4800" dirty="0">
                <a:solidFill>
                  <a:schemeClr val="tx2"/>
                </a:solidFill>
              </a:rPr>
              <a:t>、直接得出结果</a:t>
            </a:r>
            <a:endParaRPr lang="en-US" altLang="en-US" sz="4800" dirty="0">
              <a:solidFill>
                <a:schemeClr val="tx2"/>
              </a:solidFill>
            </a:endParaRPr>
          </a:p>
          <a:p>
            <a:r>
              <a:rPr lang="en-US" altLang="en-US" sz="4800" dirty="0">
                <a:solidFill>
                  <a:schemeClr val="tx2"/>
                </a:solidFill>
              </a:rPr>
              <a:t>30</a:t>
            </a:r>
            <a:r>
              <a:rPr lang="zh-CN" altLang="en-US" sz="4800" dirty="0">
                <a:solidFill>
                  <a:schemeClr val="tx2"/>
                </a:solidFill>
              </a:rPr>
              <a:t>×</a:t>
            </a:r>
            <a:r>
              <a:rPr lang="en-US" altLang="en-US" sz="4800" dirty="0">
                <a:solidFill>
                  <a:schemeClr val="tx2"/>
                </a:solidFill>
              </a:rPr>
              <a:t>5</a:t>
            </a:r>
            <a:r>
              <a:rPr lang="zh-CN" altLang="en-US" sz="4800" dirty="0">
                <a:solidFill>
                  <a:schemeClr val="tx2"/>
                </a:solidFill>
              </a:rPr>
              <a:t>＝</a:t>
            </a:r>
            <a:r>
              <a:rPr lang="en-US" altLang="en-US" sz="4800" dirty="0">
                <a:solidFill>
                  <a:schemeClr val="tx2"/>
                </a:solidFill>
              </a:rPr>
              <a:t>                   </a:t>
            </a:r>
            <a:endParaRPr lang="en-US" altLang="en-US" sz="4800" dirty="0">
              <a:solidFill>
                <a:schemeClr val="tx2"/>
              </a:solidFill>
            </a:endParaRPr>
          </a:p>
          <a:p>
            <a:r>
              <a:rPr lang="en-US" altLang="en-US" sz="4800" dirty="0">
                <a:solidFill>
                  <a:schemeClr val="tx2"/>
                </a:solidFill>
              </a:rPr>
              <a:t>20</a:t>
            </a:r>
            <a:r>
              <a:rPr lang="zh-CN" altLang="en-US" sz="4800" dirty="0">
                <a:solidFill>
                  <a:schemeClr val="tx2"/>
                </a:solidFill>
              </a:rPr>
              <a:t>×</a:t>
            </a:r>
            <a:r>
              <a:rPr lang="en-US" altLang="en-US" sz="4800" dirty="0">
                <a:solidFill>
                  <a:schemeClr val="tx2"/>
                </a:solidFill>
              </a:rPr>
              <a:t>7</a:t>
            </a:r>
            <a:r>
              <a:rPr lang="zh-CN" altLang="en-US" sz="4800" dirty="0">
                <a:solidFill>
                  <a:schemeClr val="tx2"/>
                </a:solidFill>
              </a:rPr>
              <a:t>＝</a:t>
            </a:r>
            <a:endParaRPr lang="zh-CN" altLang="en-US" sz="4800" dirty="0">
              <a:solidFill>
                <a:schemeClr val="tx2"/>
              </a:solidFill>
            </a:endParaRPr>
          </a:p>
          <a:p>
            <a:r>
              <a:rPr lang="en-US" altLang="en-US" sz="4800" dirty="0">
                <a:solidFill>
                  <a:schemeClr val="tx2"/>
                </a:solidFill>
              </a:rPr>
              <a:t>80</a:t>
            </a:r>
            <a:r>
              <a:rPr lang="zh-CN" altLang="en-US" sz="4800" dirty="0">
                <a:solidFill>
                  <a:schemeClr val="tx2"/>
                </a:solidFill>
              </a:rPr>
              <a:t>×</a:t>
            </a:r>
            <a:r>
              <a:rPr lang="en-US" altLang="en-US" sz="4800" dirty="0">
                <a:solidFill>
                  <a:schemeClr val="tx2"/>
                </a:solidFill>
              </a:rPr>
              <a:t>3</a:t>
            </a:r>
            <a:r>
              <a:rPr lang="zh-CN" altLang="en-US" sz="4800" dirty="0">
                <a:solidFill>
                  <a:schemeClr val="tx2"/>
                </a:solidFill>
              </a:rPr>
              <a:t>＝</a:t>
            </a:r>
            <a:r>
              <a:rPr lang="en-US" altLang="en-US" sz="4800" dirty="0">
                <a:solidFill>
                  <a:schemeClr val="tx2"/>
                </a:solidFill>
              </a:rPr>
              <a:t>                   </a:t>
            </a:r>
            <a:endParaRPr lang="en-US" altLang="en-US" sz="4800" dirty="0">
              <a:solidFill>
                <a:schemeClr val="tx2"/>
              </a:solidFill>
            </a:endParaRPr>
          </a:p>
          <a:p>
            <a:r>
              <a:rPr lang="en-US" altLang="en-US" sz="4800" dirty="0">
                <a:solidFill>
                  <a:schemeClr val="tx2"/>
                </a:solidFill>
              </a:rPr>
              <a:t>60</a:t>
            </a:r>
            <a:r>
              <a:rPr lang="zh-CN" altLang="en-US" sz="4800" dirty="0">
                <a:solidFill>
                  <a:schemeClr val="tx2"/>
                </a:solidFill>
              </a:rPr>
              <a:t>×</a:t>
            </a:r>
            <a:r>
              <a:rPr lang="en-US" altLang="en-US" sz="4800" dirty="0">
                <a:solidFill>
                  <a:schemeClr val="tx2"/>
                </a:solidFill>
              </a:rPr>
              <a:t>3</a:t>
            </a:r>
            <a:r>
              <a:rPr lang="zh-CN" altLang="en-US" sz="4800" dirty="0">
                <a:solidFill>
                  <a:schemeClr val="tx2"/>
                </a:solidFill>
              </a:rPr>
              <a:t>＝</a:t>
            </a:r>
            <a:r>
              <a:rPr lang="en-US" altLang="en-US" sz="4800" dirty="0"/>
              <a:t>   </a:t>
            </a:r>
            <a:endParaRPr lang="zh-CN" altLang="en-US" sz="4800" dirty="0"/>
          </a:p>
        </p:txBody>
      </p:sp>
      <p:grpSp>
        <p:nvGrpSpPr>
          <p:cNvPr id="45" name="组合 3"/>
          <p:cNvGrpSpPr/>
          <p:nvPr>
            <p:custDataLst>
              <p:tags r:id="rId2"/>
            </p:custDataLst>
          </p:nvPr>
        </p:nvGrpSpPr>
        <p:grpSpPr>
          <a:xfrm>
            <a:off x="448615" y="1028023"/>
            <a:ext cx="517608" cy="1025931"/>
            <a:chOff x="448614" y="1028019"/>
            <a:chExt cx="517608" cy="1025931"/>
          </a:xfrm>
        </p:grpSpPr>
        <p:sp>
          <p:nvSpPr>
            <p:cNvPr id="1048618" name="任意多边形 4"/>
            <p:cNvSpPr/>
            <p:nvPr>
              <p:custDataLst>
                <p:tags r:id="rId3"/>
              </p:custDataLst>
            </p:nvPr>
          </p:nvSpPr>
          <p:spPr>
            <a:xfrm rot="5400000">
              <a:off x="423597" y="1053037"/>
              <a:ext cx="381967" cy="331931"/>
            </a:xfrm>
            <a:custGeom>
              <a:avLst/>
              <a:gdLst>
                <a:gd name="connsiteX0" fmla="*/ 190327 w 381967"/>
                <a:gd name="connsiteY0" fmla="*/ 0 h 331931"/>
                <a:gd name="connsiteX1" fmla="*/ 381967 w 381967"/>
                <a:gd name="connsiteY1" fmla="*/ 331931 h 331931"/>
                <a:gd name="connsiteX2" fmla="*/ 0 w 381967"/>
                <a:gd name="connsiteY2" fmla="*/ 331173 h 331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967" h="331931">
                  <a:moveTo>
                    <a:pt x="190327" y="0"/>
                  </a:moveTo>
                  <a:lnTo>
                    <a:pt x="381967" y="331931"/>
                  </a:lnTo>
                  <a:lnTo>
                    <a:pt x="0" y="331173"/>
                  </a:lnTo>
                  <a:close/>
                </a:path>
              </a:pathLst>
            </a:custGeom>
            <a:solidFill>
              <a:srgbClr val="4EBFE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8619" name="任意多边形 5"/>
            <p:cNvSpPr/>
            <p:nvPr>
              <p:custDataLst>
                <p:tags r:id="rId4"/>
              </p:custDataLst>
            </p:nvPr>
          </p:nvSpPr>
          <p:spPr>
            <a:xfrm rot="5400000">
              <a:off x="409601" y="1210465"/>
              <a:ext cx="595633" cy="517608"/>
            </a:xfrm>
            <a:custGeom>
              <a:avLst/>
              <a:gdLst>
                <a:gd name="connsiteX0" fmla="*/ 190327 w 381967"/>
                <a:gd name="connsiteY0" fmla="*/ 0 h 331931"/>
                <a:gd name="connsiteX1" fmla="*/ 381967 w 381967"/>
                <a:gd name="connsiteY1" fmla="*/ 331931 h 331931"/>
                <a:gd name="connsiteX2" fmla="*/ 0 w 381967"/>
                <a:gd name="connsiteY2" fmla="*/ 331173 h 331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967" h="331931">
                  <a:moveTo>
                    <a:pt x="190327" y="0"/>
                  </a:moveTo>
                  <a:lnTo>
                    <a:pt x="381967" y="331931"/>
                  </a:lnTo>
                  <a:lnTo>
                    <a:pt x="0" y="331173"/>
                  </a:lnTo>
                  <a:close/>
                </a:path>
              </a:pathLst>
            </a:custGeom>
            <a:solidFill>
              <a:srgbClr val="A0D46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8620" name="任意多边形 6"/>
            <p:cNvSpPr/>
            <p:nvPr>
              <p:custDataLst>
                <p:tags r:id="rId5"/>
              </p:custDataLst>
            </p:nvPr>
          </p:nvSpPr>
          <p:spPr>
            <a:xfrm rot="5400000">
              <a:off x="423597" y="1553569"/>
              <a:ext cx="381967" cy="331931"/>
            </a:xfrm>
            <a:custGeom>
              <a:avLst/>
              <a:gdLst>
                <a:gd name="connsiteX0" fmla="*/ 190327 w 381967"/>
                <a:gd name="connsiteY0" fmla="*/ 0 h 331931"/>
                <a:gd name="connsiteX1" fmla="*/ 381967 w 381967"/>
                <a:gd name="connsiteY1" fmla="*/ 331931 h 331931"/>
                <a:gd name="connsiteX2" fmla="*/ 0 w 381967"/>
                <a:gd name="connsiteY2" fmla="*/ 331173 h 331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967" h="331931">
                  <a:moveTo>
                    <a:pt x="190327" y="0"/>
                  </a:moveTo>
                  <a:lnTo>
                    <a:pt x="381967" y="331931"/>
                  </a:lnTo>
                  <a:lnTo>
                    <a:pt x="0" y="331173"/>
                  </a:lnTo>
                  <a:close/>
                </a:path>
              </a:pathLst>
            </a:custGeom>
            <a:solidFill>
              <a:srgbClr val="FECD5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8621" name="任意多边形 7"/>
            <p:cNvSpPr/>
            <p:nvPr>
              <p:custDataLst>
                <p:tags r:id="rId6"/>
              </p:custDataLst>
            </p:nvPr>
          </p:nvSpPr>
          <p:spPr>
            <a:xfrm rot="5400000">
              <a:off x="423597" y="1697001"/>
              <a:ext cx="381967" cy="331931"/>
            </a:xfrm>
            <a:custGeom>
              <a:avLst/>
              <a:gdLst>
                <a:gd name="connsiteX0" fmla="*/ 190327 w 381967"/>
                <a:gd name="connsiteY0" fmla="*/ 0 h 331931"/>
                <a:gd name="connsiteX1" fmla="*/ 381967 w 381967"/>
                <a:gd name="connsiteY1" fmla="*/ 331931 h 331931"/>
                <a:gd name="connsiteX2" fmla="*/ 0 w 381967"/>
                <a:gd name="connsiteY2" fmla="*/ 331173 h 331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967" h="331931">
                  <a:moveTo>
                    <a:pt x="190327" y="0"/>
                  </a:moveTo>
                  <a:lnTo>
                    <a:pt x="381967" y="331931"/>
                  </a:lnTo>
                  <a:lnTo>
                    <a:pt x="0" y="331173"/>
                  </a:lnTo>
                  <a:close/>
                </a:path>
              </a:pathLst>
            </a:custGeom>
            <a:solidFill>
              <a:srgbClr val="FC6E6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7862" y="1910717"/>
            <a:ext cx="5690871" cy="2471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chemeClr val="tx2"/>
                </a:solidFill>
                <a:sym typeface="+mn-ea"/>
              </a:rPr>
              <a:t>2</a:t>
            </a:r>
            <a:r>
              <a:rPr lang="zh-CN" altLang="en-US" sz="3600" dirty="0">
                <a:solidFill>
                  <a:schemeClr val="tx2"/>
                </a:solidFill>
                <a:sym typeface="+mn-ea"/>
              </a:rPr>
              <a:t>、</a:t>
            </a:r>
            <a:r>
              <a:rPr lang="en-US" altLang="zh-CN" sz="3600" dirty="0" err="1">
                <a:solidFill>
                  <a:schemeClr val="tx2"/>
                </a:solidFill>
                <a:sym typeface="+mn-ea"/>
              </a:rPr>
              <a:t>括号里最大能填几</a:t>
            </a:r>
            <a:r>
              <a:rPr lang="en-US" altLang="zh-CN" sz="3600" dirty="0">
                <a:solidFill>
                  <a:schemeClr val="tx2"/>
                </a:solidFill>
                <a:sym typeface="+mn-ea"/>
              </a:rPr>
              <a:t>？</a:t>
            </a:r>
            <a:endParaRPr lang="en-US" altLang="zh-CN" sz="3600" dirty="0">
              <a:solidFill>
                <a:schemeClr val="tx2"/>
              </a:solidFill>
              <a:sym typeface="+mn-ea"/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chemeClr val="tx2"/>
                </a:solidFill>
                <a:sym typeface="+mn-ea"/>
              </a:rPr>
              <a:t>60×（     ）＜170  </a:t>
            </a:r>
            <a:endParaRPr lang="en-US" altLang="zh-CN" sz="3600" dirty="0">
              <a:solidFill>
                <a:schemeClr val="tx2"/>
              </a:solidFill>
              <a:sym typeface="+mn-ea"/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chemeClr val="tx2"/>
                </a:solidFill>
                <a:sym typeface="+mn-ea"/>
              </a:rPr>
              <a:t>20×（     ）＜150</a:t>
            </a:r>
            <a:endParaRPr lang="en-US" altLang="zh-CN" sz="3600" dirty="0">
              <a:solidFill>
                <a:schemeClr val="tx2"/>
              </a:solidFill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</a:pPr>
            <a:r>
              <a:rPr lang="en-US" altLang="zh-CN" sz="3600" dirty="0">
                <a:solidFill>
                  <a:schemeClr val="tx2"/>
                </a:solidFill>
                <a:sym typeface="+mn-ea"/>
              </a:rPr>
              <a:t>（      ）×30＜</a:t>
            </a:r>
            <a:r>
              <a:rPr lang="en-US" altLang="zh-CN" sz="3600" dirty="0" smtClean="0">
                <a:solidFill>
                  <a:schemeClr val="tx2"/>
                </a:solidFill>
                <a:sym typeface="+mn-ea"/>
              </a:rPr>
              <a:t>175</a:t>
            </a:r>
            <a:endParaRPr lang="en-US" altLang="zh-CN" sz="3600" dirty="0">
              <a:solidFill>
                <a:schemeClr val="tx2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01437" y="3685540"/>
            <a:ext cx="646431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>
                <a:solidFill>
                  <a:srgbClr val="FF0000"/>
                </a:solidFill>
              </a:rPr>
              <a:t>5</a:t>
            </a:r>
            <a:endParaRPr lang="en-US" altLang="zh-CN" sz="38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3293" y="2489200"/>
            <a:ext cx="667385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>
                <a:solidFill>
                  <a:srgbClr val="FF0000"/>
                </a:solidFill>
              </a:rPr>
              <a:t>2</a:t>
            </a:r>
            <a:endParaRPr lang="en-US" altLang="zh-CN" sz="38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0100" y="4447540"/>
            <a:ext cx="124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>
                <a:solidFill>
                  <a:srgbClr val="FF0000"/>
                </a:solidFill>
              </a:rPr>
              <a:t>180</a:t>
            </a:r>
            <a:endParaRPr lang="en-US" altLang="zh-CN" sz="3800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40100" y="3840480"/>
            <a:ext cx="124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>
                <a:solidFill>
                  <a:srgbClr val="FF0000"/>
                </a:solidFill>
              </a:rPr>
              <a:t>240</a:t>
            </a:r>
            <a:endParaRPr lang="en-US" altLang="zh-CN" sz="3800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0100" y="3164840"/>
            <a:ext cx="124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>
                <a:solidFill>
                  <a:srgbClr val="FF0000"/>
                </a:solidFill>
              </a:rPr>
              <a:t>140</a:t>
            </a:r>
            <a:endParaRPr lang="en-US" altLang="zh-CN" sz="3800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0100" y="2489200"/>
            <a:ext cx="124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>
                <a:solidFill>
                  <a:srgbClr val="FF0000"/>
                </a:solidFill>
              </a:rPr>
              <a:t>150</a:t>
            </a:r>
            <a:endParaRPr lang="en-US" altLang="zh-CN" sz="3800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83453" y="3164840"/>
            <a:ext cx="657225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>
                <a:solidFill>
                  <a:srgbClr val="FF0000"/>
                </a:solidFill>
              </a:rPr>
              <a:t>7</a:t>
            </a:r>
            <a:endParaRPr lang="en-US" altLang="zh-CN" sz="3800">
              <a:solidFill>
                <a:srgbClr val="FF0000"/>
              </a:solidFill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图片 23" descr="3.pn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04902" y="1063625"/>
            <a:ext cx="9791700" cy="1876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文本框 16"/>
          <p:cNvSpPr txBox="1"/>
          <p:nvPr/>
        </p:nvSpPr>
        <p:spPr>
          <a:xfrm>
            <a:off x="1551941" y="2940052"/>
            <a:ext cx="9588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40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endParaRPr lang="zh-CN" altLang="en-US" sz="280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01796" y="2940052"/>
            <a:ext cx="9588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endParaRPr lang="zh-CN" altLang="en-US" sz="280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749" y="2940052"/>
            <a:ext cx="9588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30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endParaRPr lang="zh-CN" altLang="en-US" sz="280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21825" y="2940052"/>
            <a:ext cx="9588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endParaRPr lang="zh-CN" altLang="en-US" sz="280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7" name="图片 23" descr="3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37287" y="1063625"/>
            <a:ext cx="9791700" cy="1876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584325" y="2940052"/>
            <a:ext cx="9588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40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endParaRPr lang="zh-CN" altLang="en-US" sz="280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34181" y="2940052"/>
            <a:ext cx="9588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endParaRPr lang="zh-CN" altLang="en-US" sz="280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03136" y="2940052"/>
            <a:ext cx="95885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30</a:t>
            </a:r>
            <a:r>
              <a: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</a:t>
            </a:r>
            <a:endParaRPr lang="zh-CN" altLang="en-US" sz="280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48082" y="1063627"/>
            <a:ext cx="9791700" cy="2399665"/>
            <a:chOff x="1808" y="1675"/>
            <a:chExt cx="15420" cy="3779"/>
          </a:xfrm>
        </p:grpSpPr>
        <p:sp>
          <p:nvSpPr>
            <p:cNvPr id="11" name="文本框 10"/>
            <p:cNvSpPr txBox="1"/>
            <p:nvPr/>
          </p:nvSpPr>
          <p:spPr>
            <a:xfrm>
              <a:off x="15012" y="4630"/>
              <a:ext cx="1510" cy="8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10</a:t>
              </a:r>
              <a:r>
                <a:rPr lang="zh-CN" altLang="en-US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元</a:t>
              </a:r>
              <a:endPara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2" name="图片 23" descr="3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808" y="1675"/>
              <a:ext cx="15420" cy="295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文本框 12"/>
            <p:cNvSpPr txBox="1"/>
            <p:nvPr/>
          </p:nvSpPr>
          <p:spPr>
            <a:xfrm>
              <a:off x="2512" y="4630"/>
              <a:ext cx="1510" cy="8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40</a:t>
              </a:r>
              <a:r>
                <a:rPr lang="zh-CN" altLang="en-US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元</a:t>
              </a:r>
              <a:endPara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685" y="4630"/>
              <a:ext cx="1510" cy="8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20</a:t>
              </a:r>
              <a:r>
                <a:rPr lang="zh-CN" altLang="en-US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元</a:t>
              </a:r>
              <a:endPara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518" y="4630"/>
              <a:ext cx="1510" cy="8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30</a:t>
              </a:r>
              <a:r>
                <a:rPr lang="zh-CN" altLang="en-US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元</a:t>
              </a:r>
              <a:endPara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sp>
        <p:nvSpPr>
          <p:cNvPr id="1048630" name="标题 1"/>
          <p:cNvSpPr>
            <a:spLocks noGrp="1"/>
          </p:cNvSpPr>
          <p:nvPr>
            <p:ph type="title"/>
          </p:nvPr>
        </p:nvSpPr>
        <p:spPr>
          <a:xfrm>
            <a:off x="1334136" y="3619504"/>
            <a:ext cx="5309871" cy="688975"/>
          </a:xfrm>
        </p:spPr>
        <p:txBody>
          <a:bodyPr>
            <a:noAutofit/>
          </a:bodyPr>
          <a:lstStyle/>
          <a:p>
            <a:r>
              <a:rPr lang="en-US" altLang="zh-CN" sz="3600" b="1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80</a:t>
            </a:r>
            <a:r>
              <a:rPr lang="zh-CN" altLang="en-US" sz="3600" b="1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元可以买多少个文具盒？</a:t>
            </a:r>
            <a:endParaRPr lang="zh-CN" altLang="en-US" sz="3600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3465" y="4583433"/>
            <a:ext cx="2274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80÷20=</a:t>
            </a:r>
            <a:endParaRPr lang="zh-CN" altLang="en-US" sz="3600" b="1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0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标题 1"/>
          <p:cNvSpPr>
            <a:spLocks noGrp="1"/>
          </p:cNvSpPr>
          <p:nvPr>
            <p:ph type="title"/>
          </p:nvPr>
        </p:nvSpPr>
        <p:spPr>
          <a:xfrm>
            <a:off x="902335" y="2030012"/>
            <a:ext cx="10515600" cy="818114"/>
          </a:xfrm>
        </p:spPr>
        <p:txBody>
          <a:bodyPr>
            <a:noAutofit/>
          </a:bodyPr>
          <a:lstStyle/>
          <a:p>
            <a:r>
              <a:rPr lang="en-US" altLang="zh-CN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80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元可以买多少个文具盒？</a:t>
            </a:r>
            <a:br>
              <a:rPr lang="zh-CN" altLang="en-US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</a:br>
            <a:r>
              <a:rPr lang="en-US" altLang="zh-CN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</a:t>
            </a:r>
            <a:r>
              <a:rPr lang="zh-CN" altLang="en-US" b="1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</a:rPr>
              <a:t>80÷20=</a:t>
            </a:r>
            <a:br>
              <a:rPr lang="zh-CN" altLang="en-US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</a:rPr>
            </a:br>
            <a:endParaRPr lang="zh-CN" altLang="en-US" sz="3200" dirty="0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048631" name="内容占位符 2"/>
          <p:cNvSpPr>
            <a:spLocks noGrp="1"/>
          </p:cNvSpPr>
          <p:nvPr>
            <p:ph idx="1"/>
          </p:nvPr>
        </p:nvSpPr>
        <p:spPr>
          <a:xfrm>
            <a:off x="902335" y="2976884"/>
            <a:ext cx="10515600" cy="3118485"/>
          </a:xfrm>
        </p:spPr>
        <p:txBody>
          <a:bodyPr>
            <a:no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 学习要求</a:t>
            </a:r>
            <a:endParaRPr lang="zh-CN" altLang="en-US" sz="3600" b="1" dirty="0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1、独立</a:t>
            </a:r>
            <a:r>
              <a:rPr lang="zh-CN" altLang="en-US" sz="3600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思考</a:t>
            </a:r>
            <a:r>
              <a:rPr lang="zh-CN" altLang="en-US" sz="3600" b="1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：你会用什么样方法解决这个问题</a:t>
            </a:r>
            <a:endParaRPr lang="zh-CN" altLang="en-US" sz="3600" b="1" dirty="0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2、在导学案上</a:t>
            </a:r>
            <a:r>
              <a:rPr lang="zh-CN" altLang="en-US" sz="3600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记录</a:t>
            </a:r>
            <a:r>
              <a:rPr lang="zh-CN" altLang="en-US" sz="3600" b="1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你的方法</a:t>
            </a:r>
            <a:endParaRPr lang="zh-CN" altLang="en-US" sz="3600" b="1" dirty="0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3、与你的小组同学说说你的方法</a:t>
            </a:r>
            <a:endParaRPr lang="zh-CN" altLang="en-US" sz="3600" b="1" dirty="0">
              <a:solidFill>
                <a:schemeClr val="tx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489084" y="729616"/>
            <a:ext cx="2278745" cy="2399665"/>
            <a:chOff x="5866" y="1675"/>
            <a:chExt cx="3604" cy="3779"/>
          </a:xfrm>
        </p:grpSpPr>
        <p:pic>
          <p:nvPicPr>
            <p:cNvPr id="12" name="图片 23" descr="3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5866" y="1675"/>
              <a:ext cx="3604" cy="295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文本框 13"/>
            <p:cNvSpPr txBox="1"/>
            <p:nvPr/>
          </p:nvSpPr>
          <p:spPr>
            <a:xfrm>
              <a:off x="6685" y="4630"/>
              <a:ext cx="1510" cy="8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20</a:t>
              </a:r>
              <a:r>
                <a:rPr lang="zh-CN" altLang="en-US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元</a:t>
              </a:r>
              <a:endPara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8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8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8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8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8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TextBox 25"/>
          <p:cNvSpPr txBox="1"/>
          <p:nvPr/>
        </p:nvSpPr>
        <p:spPr>
          <a:xfrm>
            <a:off x="2292351" y="2319657"/>
            <a:ext cx="6777039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160÷30</a:t>
            </a: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</a:rPr>
              <a:t>＝         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(     )······        (     )</a:t>
            </a: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</a:rPr>
              <a:t>                 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38" name="圆角矩形 26"/>
          <p:cNvSpPr/>
          <p:nvPr/>
        </p:nvSpPr>
        <p:spPr>
          <a:xfrm>
            <a:off x="4194813" y="2331720"/>
            <a:ext cx="754063" cy="509588"/>
          </a:xfrm>
          <a:prstGeom prst="roundRect">
            <a:avLst/>
          </a:prstGeom>
          <a:noFill/>
          <a:ln>
            <a:solidFill>
              <a:srgbClr val="DD53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97157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72983" y="1407799"/>
            <a:ext cx="5624512" cy="360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39" name="圆角矩形 34"/>
          <p:cNvSpPr/>
          <p:nvPr/>
        </p:nvSpPr>
        <p:spPr>
          <a:xfrm>
            <a:off x="6428107" y="2343785"/>
            <a:ext cx="754063" cy="509588"/>
          </a:xfrm>
          <a:prstGeom prst="roundRect">
            <a:avLst/>
          </a:prstGeom>
          <a:noFill/>
          <a:ln>
            <a:solidFill>
              <a:srgbClr val="DD53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40" name="TextBox 36"/>
          <p:cNvSpPr txBox="1"/>
          <p:nvPr/>
        </p:nvSpPr>
        <p:spPr>
          <a:xfrm>
            <a:off x="5056189" y="2331403"/>
            <a:ext cx="820739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</a:pPr>
            <a:r>
              <a:rPr kumimoji="0" lang="zh-CN" altLang="en-US" sz="2800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个</a:t>
            </a:r>
            <a:endParaRPr kumimoji="0" lang="zh-CN" altLang="en-US" sz="2800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41" name="TextBox 38"/>
          <p:cNvSpPr txBox="1"/>
          <p:nvPr/>
        </p:nvSpPr>
        <p:spPr>
          <a:xfrm>
            <a:off x="7365049" y="2343468"/>
            <a:ext cx="820739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</a:pPr>
            <a:r>
              <a:rPr kumimoji="0" lang="zh-CN" altLang="en-US" sz="2800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元</a:t>
            </a:r>
            <a:endParaRPr kumimoji="0" lang="zh-CN" altLang="en-US" sz="2800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158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493896" y="3060704"/>
            <a:ext cx="3011805" cy="2567305"/>
          </a:xfrm>
          <a:prstGeom prst="rect">
            <a:avLst/>
          </a:prstGeom>
        </p:spPr>
      </p:pic>
      <p:sp>
        <p:nvSpPr>
          <p:cNvPr id="1048642" name="文本框 2"/>
          <p:cNvSpPr txBox="1"/>
          <p:nvPr/>
        </p:nvSpPr>
        <p:spPr>
          <a:xfrm>
            <a:off x="6871973" y="3726183"/>
            <a:ext cx="1608133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带的钱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8643" name="文本框 3"/>
          <p:cNvSpPr txBox="1"/>
          <p:nvPr/>
        </p:nvSpPr>
        <p:spPr>
          <a:xfrm>
            <a:off x="6871973" y="4450083"/>
            <a:ext cx="302037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……5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个计算器的价钱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8644" name="文本框 5"/>
          <p:cNvSpPr txBox="1"/>
          <p:nvPr/>
        </p:nvSpPr>
        <p:spPr>
          <a:xfrm>
            <a:off x="6773548" y="5017773"/>
            <a:ext cx="191590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剩下的钱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8645" name="文本框 6"/>
          <p:cNvSpPr txBox="1"/>
          <p:nvPr/>
        </p:nvSpPr>
        <p:spPr>
          <a:xfrm>
            <a:off x="6871973" y="3143888"/>
            <a:ext cx="191590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买的个数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8646" name="文本框 7"/>
          <p:cNvSpPr txBox="1"/>
          <p:nvPr/>
        </p:nvSpPr>
        <p:spPr>
          <a:xfrm>
            <a:off x="2144395" y="3726183"/>
            <a:ext cx="2531462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计算器的单价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……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84178" y="610872"/>
            <a:ext cx="1684655" cy="2399665"/>
            <a:chOff x="10891" y="1675"/>
            <a:chExt cx="2653" cy="3779"/>
          </a:xfrm>
        </p:grpSpPr>
        <p:pic>
          <p:nvPicPr>
            <p:cNvPr id="12" name="图片 23" descr="3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10891" y="1675"/>
              <a:ext cx="2653" cy="295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文本框 14"/>
            <p:cNvSpPr txBox="1"/>
            <p:nvPr/>
          </p:nvSpPr>
          <p:spPr>
            <a:xfrm>
              <a:off x="11518" y="4630"/>
              <a:ext cx="1510" cy="8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30</a:t>
              </a:r>
              <a:r>
                <a:rPr lang="zh-CN" altLang="en-US" sz="2800">
                  <a:solidFill>
                    <a:schemeClr val="tx2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元</a:t>
              </a:r>
              <a:endParaRPr lang="zh-CN" altLang="en-US" sz="280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8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48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48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48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48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48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48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4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7" grpId="0"/>
      <p:bldP spid="1048638" grpId="0" animBg="1"/>
      <p:bldP spid="1048639" grpId="0" animBg="1"/>
      <p:bldP spid="1048640" grpId="0"/>
      <p:bldP spid="1048641" grpId="0"/>
      <p:bldP spid="1048642" grpId="0"/>
      <p:bldP spid="1048643" grpId="0"/>
      <p:bldP spid="1048644" grpId="0"/>
      <p:bldP spid="1048645" grpId="0"/>
      <p:bldP spid="10486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标题 1"/>
          <p:cNvSpPr>
            <a:spLocks noGrp="1"/>
          </p:cNvSpPr>
          <p:nvPr>
            <p:ph type="title"/>
          </p:nvPr>
        </p:nvSpPr>
        <p:spPr>
          <a:xfrm>
            <a:off x="913767" y="1430020"/>
            <a:ext cx="7099300" cy="63563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tx2"/>
                </a:solidFill>
              </a:rPr>
              <a:t>1、圈一圈，算一算。</a:t>
            </a:r>
            <a:endParaRPr lang="zh-CN" altLang="en-US" dirty="0">
              <a:solidFill>
                <a:schemeClr val="tx2"/>
              </a:solidFill>
            </a:endParaRPr>
          </a:p>
        </p:txBody>
      </p:sp>
      <p:pic>
        <p:nvPicPr>
          <p:cNvPr id="1073742895" name="图片 1073742894" descr="Screenshot_20220920_155931_cn.wps.moffice_e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20751" y="2472055"/>
            <a:ext cx="10350500" cy="21983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980443" y="2366649"/>
            <a:ext cx="937895" cy="18218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926593" y="2366649"/>
            <a:ext cx="937895" cy="18218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72743" y="2366649"/>
            <a:ext cx="937895" cy="18218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85277" y="2366649"/>
            <a:ext cx="1972311" cy="18218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12967" y="2366649"/>
            <a:ext cx="1972311" cy="18218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273040" y="2366649"/>
            <a:ext cx="1939925" cy="18218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0"/>
          <p:cNvSpPr txBox="1"/>
          <p:nvPr/>
        </p:nvSpPr>
        <p:spPr>
          <a:xfrm>
            <a:off x="3096263" y="4097659"/>
            <a:ext cx="4908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5093" y="4166874"/>
            <a:ext cx="4908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4" grpId="0" animBg="1"/>
      <p:bldP spid="5" grpId="0" animBg="1"/>
      <p:bldP spid="6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TextBox 9"/>
          <p:cNvSpPr txBox="1"/>
          <p:nvPr/>
        </p:nvSpPr>
        <p:spPr>
          <a:xfrm>
            <a:off x="1202056" y="1792608"/>
            <a:ext cx="8101965" cy="329320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sz="4000" b="1" dirty="0">
                <a:solidFill>
                  <a:schemeClr val="tx2"/>
                </a:solidFill>
                <a:latin typeface="+mj-ea"/>
                <a:ea typeface="+mj-ea"/>
                <a:cs typeface="+mj-ea"/>
              </a:rPr>
              <a:t>2、150÷3=          90÷2=  </a:t>
            </a:r>
            <a:endParaRPr sz="4000" b="1" dirty="0">
              <a:solidFill>
                <a:schemeClr val="tx2"/>
              </a:solidFill>
              <a:latin typeface="+mj-ea"/>
              <a:ea typeface="+mj-ea"/>
              <a:cs typeface="+mj-ea"/>
            </a:endParaRPr>
          </a:p>
          <a:p>
            <a:pPr>
              <a:lnSpc>
                <a:spcPct val="130000"/>
              </a:lnSpc>
            </a:pPr>
            <a:r>
              <a:rPr sz="4000" b="1" dirty="0">
                <a:solidFill>
                  <a:schemeClr val="tx2"/>
                </a:solidFill>
                <a:latin typeface="+mj-ea"/>
                <a:ea typeface="+mj-ea"/>
                <a:cs typeface="+mj-ea"/>
              </a:rPr>
              <a:t>     </a:t>
            </a:r>
            <a:endParaRPr sz="4000" b="1" dirty="0">
              <a:solidFill>
                <a:schemeClr val="tx2"/>
              </a:solidFill>
              <a:latin typeface="+mj-ea"/>
              <a:ea typeface="+mj-ea"/>
              <a:cs typeface="+mj-ea"/>
            </a:endParaRPr>
          </a:p>
          <a:p>
            <a:pPr>
              <a:lnSpc>
                <a:spcPct val="130000"/>
              </a:lnSpc>
            </a:pPr>
            <a:endParaRPr sz="4000" b="1" dirty="0">
              <a:solidFill>
                <a:schemeClr val="tx2"/>
              </a:solidFill>
              <a:latin typeface="+mj-ea"/>
              <a:ea typeface="+mj-ea"/>
              <a:cs typeface="+mj-ea"/>
            </a:endParaRPr>
          </a:p>
          <a:p>
            <a:pPr>
              <a:lnSpc>
                <a:spcPct val="130000"/>
              </a:lnSpc>
            </a:pPr>
            <a:r>
              <a:rPr sz="4000" b="1" dirty="0">
                <a:solidFill>
                  <a:schemeClr val="tx2"/>
                </a:solidFill>
                <a:latin typeface="+mj-ea"/>
                <a:ea typeface="+mj-ea"/>
                <a:cs typeface="+mj-ea"/>
              </a:rPr>
              <a:t> </a:t>
            </a:r>
            <a:r>
              <a:rPr lang="en-US" sz="4000" b="1" dirty="0">
                <a:solidFill>
                  <a:schemeClr val="tx2"/>
                </a:solidFill>
                <a:latin typeface="+mj-ea"/>
                <a:ea typeface="+mj-ea"/>
                <a:cs typeface="+mj-ea"/>
              </a:rPr>
              <a:t>  </a:t>
            </a:r>
            <a:r>
              <a:rPr sz="4000" b="1" dirty="0">
                <a:solidFill>
                  <a:schemeClr val="tx2"/>
                </a:solidFill>
                <a:latin typeface="+mj-ea"/>
                <a:ea typeface="+mj-ea"/>
                <a:cs typeface="+mj-ea"/>
              </a:rPr>
              <a:t>240÷70=         180÷60=</a:t>
            </a:r>
            <a:endParaRPr sz="4000" b="1" dirty="0">
              <a:solidFill>
                <a:schemeClr val="tx2"/>
              </a:solidFill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4065" y="1205868"/>
            <a:ext cx="2997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  </a:t>
            </a:r>
            <a:r>
              <a:rPr lang="zh-CN" altLang="en-US" sz="4000" dirty="0">
                <a:solidFill>
                  <a:schemeClr val="tx2"/>
                </a:solidFill>
              </a:rPr>
              <a:t> </a:t>
            </a:r>
            <a:r>
              <a:rPr lang="en-US" altLang="zh-CN" sz="4000" dirty="0">
                <a:solidFill>
                  <a:schemeClr val="tx2"/>
                </a:solidFill>
              </a:rPr>
              <a:t>   3</a:t>
            </a:r>
            <a:r>
              <a:rPr lang="zh-CN" altLang="en-US" sz="4000" dirty="0">
                <a:solidFill>
                  <a:schemeClr val="tx2"/>
                </a:solidFill>
              </a:rPr>
              <a:t>、捆书</a:t>
            </a:r>
            <a:endParaRPr lang="zh-CN" altLang="en-US" sz="4000" dirty="0">
              <a:solidFill>
                <a:schemeClr val="tx2"/>
              </a:solidFill>
            </a:endParaRPr>
          </a:p>
        </p:txBody>
      </p:sp>
      <p:pic>
        <p:nvPicPr>
          <p:cNvPr id="1073742896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240791" y="2261239"/>
            <a:ext cx="4481831" cy="27349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148468" y="2332751"/>
            <a:ext cx="48939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</a:rPr>
              <a:t>（1）每包40本，能捆多少包？</a:t>
            </a:r>
            <a:endParaRPr lang="zh-CN" altLang="en-US" sz="2800" b="1" dirty="0">
              <a:solidFill>
                <a:schemeClr val="tx2"/>
              </a:solidFill>
            </a:endParaRPr>
          </a:p>
          <a:p>
            <a:r>
              <a:rPr lang="zh-CN" altLang="en-US" sz="2800" b="1" dirty="0">
                <a:solidFill>
                  <a:schemeClr val="tx2"/>
                </a:solidFill>
              </a:rPr>
              <a:t>                                               （2）每包50本，能捆多少包？还剩多少本？</a:t>
            </a:r>
            <a:endParaRPr lang="zh-CN" altLang="en-US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Text Box 29"/>
          <p:cNvSpPr txBox="1">
            <a:spLocks noChangeArrowheads="1"/>
          </p:cNvSpPr>
          <p:nvPr/>
        </p:nvSpPr>
        <p:spPr bwMode="auto">
          <a:xfrm>
            <a:off x="2309785" y="2857496"/>
            <a:ext cx="7947027" cy="1569660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27000"/>
          </a:effectLst>
          <a:scene3d>
            <a:camera prst="perspectiveContrastingRightFacing"/>
            <a:lightRig rig="threePt" dir="t"/>
          </a:scene3d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</a:pPr>
            <a:r>
              <a:rPr kumimoji="0" lang="zh-CN" altLang="en-US" sz="9600" kern="1200" cap="none" spc="0" normalizeH="0" baseline="0" noProof="0">
                <a:solidFill>
                  <a:srgbClr val="FF9B05"/>
                </a:solidFill>
                <a:latin typeface="华文彩云" panose="02010800040101010101" charset="-122"/>
                <a:ea typeface="华文彩云" panose="02010800040101010101" charset="-122"/>
                <a:cs typeface="+mn-cs"/>
              </a:rPr>
              <a:t>你有什么收获？</a:t>
            </a:r>
            <a:endParaRPr kumimoji="0" lang="zh-CN" altLang="en-US" sz="9600" kern="1200" cap="none" spc="0" normalizeH="0" baseline="0" noProof="0">
              <a:solidFill>
                <a:srgbClr val="FF0000"/>
              </a:solidFill>
              <a:latin typeface="华文彩云" panose="02010800040101010101" charset="-122"/>
              <a:ea typeface="华文彩云" panose="02010800040101010101" charset="-122"/>
              <a:cs typeface="+mn-cs"/>
            </a:endParaRPr>
          </a:p>
        </p:txBody>
      </p:sp>
      <p:pic>
        <p:nvPicPr>
          <p:cNvPr id="104865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09402" y="10579100"/>
            <a:ext cx="368300" cy="2667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487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487"/>
  <p:tag name="KSO_WM_UNIT_ID" val="custom160487_2*i*9"/>
  <p:tag name="KSO_WM_UNIT_INDEX" val="9"/>
  <p:tag name="KSO_WM_UNIT_TYPE" val="i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487"/>
  <p:tag name="KSO_WM_UNIT_ID" val="custom160487_2*i*10"/>
  <p:tag name="KSO_WM_UNIT_INDEX" val="10"/>
  <p:tag name="KSO_WM_UNIT_TYPE" val="i"/>
</p:tagLst>
</file>

<file path=ppt/tags/tag12.xml><?xml version="1.0" encoding="utf-8"?>
<p:tagLst xmlns:p="http://schemas.openxmlformats.org/presentationml/2006/main">
  <p:tag name="KSO_WM_BEAUTIFY_FLAG" val="#wm#"/>
  <p:tag name="KSO_WM_SLIDE_ID" val="custom160487_2"/>
  <p:tag name="KSO_WM_SLIDE_INDEX" val="2"/>
  <p:tag name="KSO_WM_SLIDE_ITEM_CNT" val="1"/>
  <p:tag name="KSO_WM_SLIDE_LAYOUT" val="a_f"/>
  <p:tag name="KSO_WM_SLIDE_LAYOUT_CNT" val="1_1"/>
  <p:tag name="KSO_WM_SLIDE_POSITION" val="66*156"/>
  <p:tag name="KSO_WM_SLIDE_SIZE" val="828*330"/>
  <p:tag name="KSO_WM_SLIDE_TYPE" val="text"/>
  <p:tag name="KSO_WM_TAG_VERSION" val="1.0"/>
  <p:tag name="KSO_WM_TEMPLATE_CATEGORY" val="custom"/>
  <p:tag name="KSO_WM_TEMPLATE_INDEX" val="160487"/>
</p:tagLst>
</file>

<file path=ppt/tags/tag13.xml><?xml version="1.0" encoding="utf-8"?>
<p:tagLst xmlns:p="http://schemas.openxmlformats.org/presentationml/2006/main">
  <p:tag name="KSO_WM_UNIT_PLACING_PICTURE_USER_VIEWPORT" val="{&quot;height&quot;:3939,&quot;width&quot;:15420}"/>
</p:tagLst>
</file>

<file path=ppt/tags/tag14.xml><?xml version="1.0" encoding="utf-8"?>
<p:tagLst xmlns:p="http://schemas.openxmlformats.org/presentationml/2006/main">
  <p:tag name="KSO_WM_UNIT_PLACING_PICTURE_USER_VIEWPORT" val="{&quot;height&quot;:3939,&quot;width&quot;:15420}"/>
</p:tagLst>
</file>

<file path=ppt/tags/tag15.xml><?xml version="1.0" encoding="utf-8"?>
<p:tagLst xmlns:p="http://schemas.openxmlformats.org/presentationml/2006/main">
  <p:tag name="KSO_WM_UNIT_PLACING_PICTURE_USER_VIEWPORT" val="{&quot;height&quot;:3939,&quot;width&quot;:15420}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160487"/>
</p:tagLst>
</file>

<file path=ppt/tags/tag17.xml><?xml version="1.0" encoding="utf-8"?>
<p:tagLst xmlns:p="http://schemas.openxmlformats.org/presentationml/2006/main">
  <p:tag name="KSO_WM_UNIT_PLACING_PICTURE_USER_VIEWPORT" val="{&quot;height&quot;:3939,&quot;width&quot;:15420}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160487"/>
</p:tagLst>
</file>

<file path=ppt/tags/tag19.xml><?xml version="1.0" encoding="utf-8"?>
<p:tagLst xmlns:p="http://schemas.openxmlformats.org/presentationml/2006/main">
  <p:tag name="KSO_WM_UNIT_PLACING_PICTURE_USER_VIEWPORT" val="{&quot;height&quot;:4043,&quot;width&quot;:4743}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487"/>
</p:tagLst>
</file>

<file path=ppt/tags/tag20.xml><?xml version="1.0" encoding="utf-8"?>
<p:tagLst xmlns:p="http://schemas.openxmlformats.org/presentationml/2006/main">
  <p:tag name="KSO_WM_UNIT_PLACING_PICTURE_USER_VIEWPORT" val="{&quot;height&quot;:3939,&quot;width&quot;:15420}"/>
</p:tagLst>
</file>

<file path=ppt/tags/tag21.xml><?xml version="1.0" encoding="utf-8"?>
<p:tagLst xmlns:p="http://schemas.openxmlformats.org/presentationml/2006/main">
  <p:tag name="KSO_WM_TEMPLATE_CATEGORY" val="custom"/>
  <p:tag name="KSO_WM_TEMPLATE_INDEX" val="20187305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160487"/>
</p:tagLst>
</file>

<file path=ppt/tags/tag23.xml><?xml version="1.0" encoding="utf-8"?>
<p:tagLst xmlns:p="http://schemas.openxmlformats.org/presentationml/2006/main">
  <p:tag name="KSO_WM_UNIT_PLACING_PICTURE_USER_VIEWPORT" val="{&quot;height&quot;:2661,&quot;width&quot;:4361}"/>
</p:tagLst>
</file>

<file path=ppt/tags/tag24.xml><?xml version="1.0" encoding="utf-8"?>
<p:tagLst xmlns:p="http://schemas.openxmlformats.org/presentationml/2006/main">
  <p:tag name="KSO_WM_TEMPLATE_CATEGORY" val="custom"/>
  <p:tag name="KSO_WM_TEMPLATE_INDEX" val="20187305"/>
</p:tagLst>
</file>

<file path=ppt/tags/tag2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WYwZGRkOGIwZmZlODY3NGY0MjRmMmI4YWQ1MTQ1ZmQifQ=="/>
  <p:tag name="KSO_WPP_MARK_KEY" val="61f57242-b0da-47e1-820c-25fc4b7a6557"/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KSO_WM_TAG_VERSION" val="1.0"/>
  <p:tag name="KSO_WM_TEMPLATE_CATEGORY" val="custom"/>
  <p:tag name="KSO_WM_TEMPLATE_INDEX" val="160487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160487"/>
</p:tagLst>
</file>

<file path=ppt/tags/tag5.xml><?xml version="1.0" encoding="utf-8"?>
<p:tagLst xmlns:p="http://schemas.openxmlformats.org/presentationml/2006/main">
  <p:tag name="KSO_WM_BEAUTIFY_FLAG" val="#wm#"/>
  <p:tag name="KSO_WM_SLIDE_ID" val="custom160487_1"/>
  <p:tag name="KSO_WM_SLIDE_INDEX" val="1"/>
  <p:tag name="KSO_WM_SLIDE_ITEM_CNT" val="2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160487"/>
  <p:tag name="KSO_WM_TEMPLATE_SUBCATEGORY" val="0"/>
  <p:tag name="KSO_WM_TEMPLATE_THUMBS_INDEX" val="1、10、17、22、24、25、26"/>
</p:tagLst>
</file>

<file path=ppt/tags/tag6.xml><?xml version="1.0" encoding="utf-8"?>
<p:tagLst xmlns:p="http://schemas.openxmlformats.org/presentationml/2006/main">
  <p:tag name="KSO_WM_TAG_VERSION" val="1.0"/>
  <p:tag name="KSO_WM_TEMPLATE_CATEGORY" val="custom"/>
  <p:tag name="KSO_WM_TEMPLATE_INDEX" val="160487"/>
  <p:tag name="KSO_WM_UNIT_CLEAR" val="1"/>
  <p:tag name="KSO_WM_UNIT_COMPATIBLE" val="0"/>
  <p:tag name="KSO_WM_UNIT_HIGHLIGHT" val="0"/>
  <p:tag name="KSO_WM_UNIT_ID" val="custom160487_2*f*1"/>
  <p:tag name="KSO_WM_UNIT_LAYERLEVEL" val="1"/>
  <p:tag name="KSO_WM_UNIT_PRESET_TEXT_INDEX" val="5"/>
  <p:tag name="KSO_WM_UNIT_PRESET_TEXT_LEN" val="232"/>
  <p:tag name="KSO_WM_UNIT_VALUE" val="39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487"/>
  <p:tag name="KSO_WM_UNIT_ID" val="custom160487_2*i*2"/>
  <p:tag name="KSO_WM_UNIT_INDEX" val="2"/>
  <p:tag name="KSO_WM_UNIT_TYPE" val="i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487"/>
  <p:tag name="KSO_WM_UNIT_ID" val="custom160487_2*i*7"/>
  <p:tag name="KSO_WM_UNIT_INDEX" val="7"/>
  <p:tag name="KSO_WM_UNIT_TYPE" val="i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487"/>
  <p:tag name="KSO_WM_UNIT_ID" val="custom160487_2*i*8"/>
  <p:tag name="KSO_WM_UNIT_INDEX" val="8"/>
  <p:tag name="KSO_WM_UNIT_TYPE" val="i"/>
</p:tagLst>
</file>

<file path=ppt/theme/theme1.xml><?xml version="1.0" encoding="utf-8"?>
<a:theme xmlns:a="http://schemas.openxmlformats.org/drawingml/2006/main" name="第一PPT模板网-WWW.1PPT.COM">
  <a:themeElements>
    <a:clrScheme name="自定义 299">
      <a:dk1>
        <a:srgbClr val="5F5F5F"/>
      </a:dk1>
      <a:lt1>
        <a:sysClr val="window" lastClr="FFFFFF"/>
      </a:lt1>
      <a:dk2>
        <a:srgbClr val="3F3F3F"/>
      </a:dk2>
      <a:lt2>
        <a:srgbClr val="FFFFFF"/>
      </a:lt2>
      <a:accent1>
        <a:srgbClr val="00B0E2"/>
      </a:accent1>
      <a:accent2>
        <a:srgbClr val="00C381"/>
      </a:accent2>
      <a:accent3>
        <a:srgbClr val="9DD458"/>
      </a:accent3>
      <a:accent4>
        <a:srgbClr val="EED255"/>
      </a:accent4>
      <a:accent5>
        <a:srgbClr val="FD8B5A"/>
      </a:accent5>
      <a:accent6>
        <a:srgbClr val="E96678"/>
      </a:accent6>
      <a:hlink>
        <a:srgbClr val="4472C4"/>
      </a:hlink>
      <a:folHlink>
        <a:srgbClr val="954F72"/>
      </a:folHlink>
    </a:clrScheme>
    <a:fontScheme name="自定义 15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299">
      <a:dk1>
        <a:srgbClr val="5F5F5F"/>
      </a:dk1>
      <a:lt1>
        <a:sysClr val="window" lastClr="FFFFFF"/>
      </a:lt1>
      <a:dk2>
        <a:srgbClr val="3F3F3F"/>
      </a:dk2>
      <a:lt2>
        <a:srgbClr val="FFFFFF"/>
      </a:lt2>
      <a:accent1>
        <a:srgbClr val="00B0E2"/>
      </a:accent1>
      <a:accent2>
        <a:srgbClr val="00C381"/>
      </a:accent2>
      <a:accent3>
        <a:srgbClr val="9DD458"/>
      </a:accent3>
      <a:accent4>
        <a:srgbClr val="EED255"/>
      </a:accent4>
      <a:accent5>
        <a:srgbClr val="FD8B5A"/>
      </a:accent5>
      <a:accent6>
        <a:srgbClr val="E96678"/>
      </a:accent6>
      <a:hlink>
        <a:srgbClr val="4472C4"/>
      </a:hlink>
      <a:folHlink>
        <a:srgbClr val="954F72"/>
      </a:folHlink>
    </a:clrScheme>
    <a:fontScheme name="自定义 15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WPS 演示</Application>
  <PresentationFormat>自定义</PresentationFormat>
  <Paragraphs>100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Arial</vt:lpstr>
      <vt:lpstr>宋体</vt:lpstr>
      <vt:lpstr>Wingdings</vt:lpstr>
      <vt:lpstr>华文细黑</vt:lpstr>
      <vt:lpstr>Cooper Std Black</vt:lpstr>
      <vt:lpstr>Segoe Print</vt:lpstr>
      <vt:lpstr>微软雅黑</vt:lpstr>
      <vt:lpstr>楷体</vt:lpstr>
      <vt:lpstr>华文楷体</vt:lpstr>
      <vt:lpstr>华文彩云</vt:lpstr>
      <vt:lpstr>Arial</vt:lpstr>
      <vt:lpstr>Arial Unicode MS</vt:lpstr>
      <vt:lpstr>黑体</vt:lpstr>
      <vt:lpstr>Calibri</vt:lpstr>
      <vt:lpstr>第一PPT模板网-WWW.1PPT.COM</vt:lpstr>
      <vt:lpstr>1_Office 主题</vt:lpstr>
      <vt:lpstr>PowerPoint 演示文稿</vt:lpstr>
      <vt:lpstr>PowerPoint 演示文稿</vt:lpstr>
      <vt:lpstr>80元可以买多少个文具盒？</vt:lpstr>
      <vt:lpstr>80元可以买多少个文具盒？             80÷20= </vt:lpstr>
      <vt:lpstr>PowerPoint 演示文稿</vt:lpstr>
      <vt:lpstr>1、圈一圈，算一算。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2022-10-22T19:14:00Z</cp:lastPrinted>
  <dcterms:created xsi:type="dcterms:W3CDTF">2022-10-22T19:14:00Z</dcterms:created>
  <dcterms:modified xsi:type="dcterms:W3CDTF">2023-10-31T07:03:44Z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8F2AE873B6354A9C9B41D9ADCC432D6B_12</vt:lpwstr>
  </property>
  <property fmtid="{D5CDD505-2E9C-101B-9397-08002B2CF9AE}" pid="7" name="KSOProductBuildVer">
    <vt:lpwstr>2052-12.1.0.15712</vt:lpwstr>
  </property>
</Properties>
</file>