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" ContentType="application/msword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0" clrIdx="0"/>
  <p:cmAuthor id="2" name="Administrator" initials="A" lastIdx="0" clrIdx="1"/>
  <p:cmAuthor id="3" name="周晓英" initials="周晓英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338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074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>
              <a:buFont typeface="Arial" panose="020B0604020202020204" pitchFamily="34" charset="0"/>
            </a:pPr>
            <a:fld id="{9A0DB2DC-4C9A-4742-B13C-FB6460FD3503}" type="slidenum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77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78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10FFFAA7-BC59-42F4-BB4C-14AA3C188A5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92B81C65-6193-40B3-A2AD-C35054E15C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6386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>
              <a:buFont typeface="Arial" panose="020B0604020202020204" pitchFamily="34" charset="0"/>
            </a:pPr>
            <a:fld id="{9A0DB2DC-4C9A-4742-B13C-FB6460FD3503}" type="slidenum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389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390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10FFFAA7-BC59-42F4-BB4C-14AA3C188A5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92B81C65-6193-40B3-A2AD-C35054E15C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1506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>
              <a:buFont typeface="Arial" panose="020B0604020202020204" pitchFamily="34" charset="0"/>
            </a:pPr>
            <a:fld id="{9A0DB2DC-4C9A-4742-B13C-FB6460FD3503}" type="slidenum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509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510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2530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>
              <a:buFont typeface="Arial" panose="020B0604020202020204" pitchFamily="34" charset="0"/>
            </a:pPr>
            <a:fld id="{9A0DB2DC-4C9A-4742-B13C-FB6460FD3503}" type="slidenum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533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534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290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>
              <a:buFont typeface="Arial" panose="020B0604020202020204" pitchFamily="34" charset="0"/>
            </a:pPr>
            <a:fld id="{9A0DB2DC-4C9A-4742-B13C-FB6460FD3503}" type="slidenum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293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294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10FFFAA7-BC59-42F4-BB4C-14AA3C188A5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92B81C65-6193-40B3-A2AD-C35054E15C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0242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>
              <a:buFont typeface="Arial" panose="020B0604020202020204" pitchFamily="34" charset="0"/>
            </a:pPr>
            <a:fld id="{9A0DB2DC-4C9A-4742-B13C-FB6460FD3503}" type="slidenum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245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246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4338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>
              <a:buFont typeface="Arial" panose="020B0604020202020204" pitchFamily="34" charset="0"/>
            </a:pPr>
            <a:fld id="{9A0DB2DC-4C9A-4742-B13C-FB6460FD3503}" type="slidenum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341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>
              <a:buFont typeface="Arial" panose="020B0604020202020204" pitchFamily="34" charset="0"/>
            </a:pPr>
            <a:fld id="{BB962C8B-B14F-4D97-AF65-F5344CB8AC3E}" type="datetime1">
              <a:rPr lang="en-US" altLang="en-US">
                <a:latin typeface="Calibri" panose="020F0502020204030204"/>
                <a:ea typeface="宋体" panose="02010600030101010101" pitchFamily="2" charset="-122"/>
              </a:rPr>
            </a:fld>
            <a:endParaRPr lang="en-US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342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>
              <a:buFont typeface="Arial" panose="020B0604020202020204" pitchFamily="34" charset="0"/>
            </a:pPr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image" Target="file:///D:\qq&#25991;&#20214;\712321467\Image\C2C\Image2\%7b75232B38-A165-1FB7-499C-2E1C792CACB5%7d.png" TargetMode="External"/><Relationship Id="rId30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108.xml"/><Relationship Id="rId28" Type="http://schemas.openxmlformats.org/officeDocument/2006/relationships/tags" Target="../tags/tag107.xml"/><Relationship Id="rId27" Type="http://schemas.openxmlformats.org/officeDocument/2006/relationships/tags" Target="../tags/tag106.xml"/><Relationship Id="rId26" Type="http://schemas.openxmlformats.org/officeDocument/2006/relationships/tags" Target="../tags/tag105.xml"/><Relationship Id="rId25" Type="http://schemas.openxmlformats.org/officeDocument/2006/relationships/tags" Target="../tags/tag104.xml"/><Relationship Id="rId24" Type="http://schemas.openxmlformats.org/officeDocument/2006/relationships/tags" Target="../tags/tag103.xml"/><Relationship Id="rId23" Type="http://schemas.openxmlformats.org/officeDocument/2006/relationships/image" Target="../media/image1.jpe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6"/>
            </p:custDataLst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7"/>
            </p:custDataLst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8"/>
            </p:custDataLst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 r:link="rId31"/>
          <a:stretch>
            <a:fillRect/>
          </a:stretch>
        </p:blipFill>
        <p:spPr>
          <a:xfrm>
            <a:off x="838200" y="365127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9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image" Target="NULL" TargetMode="External"/><Relationship Id="rId7" Type="http://schemas.openxmlformats.org/officeDocument/2006/relationships/image" Target="../media/image16.png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image" Target="../media/image15.emf"/><Relationship Id="rId2" Type="http://schemas.openxmlformats.org/officeDocument/2006/relationships/oleObject" Target="../embeddings/Document3.doc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7.png"/><Relationship Id="rId1" Type="http://schemas.openxmlformats.org/officeDocument/2006/relationships/tags" Target="../tags/tag17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81.xml"/><Relationship Id="rId6" Type="http://schemas.openxmlformats.org/officeDocument/2006/relationships/image" Target="../media/image5.png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2" Type="http://schemas.openxmlformats.org/officeDocument/2006/relationships/slideLayout" Target="../slideLayouts/slideLayout7.xml"/><Relationship Id="rId31" Type="http://schemas.openxmlformats.org/officeDocument/2006/relationships/tags" Target="../tags/tag211.xml"/><Relationship Id="rId30" Type="http://schemas.openxmlformats.org/officeDocument/2006/relationships/tags" Target="../tags/tag210.xml"/><Relationship Id="rId3" Type="http://schemas.openxmlformats.org/officeDocument/2006/relationships/image" Target="../media/image9.png"/><Relationship Id="rId29" Type="http://schemas.openxmlformats.org/officeDocument/2006/relationships/tags" Target="../tags/tag209.xml"/><Relationship Id="rId28" Type="http://schemas.openxmlformats.org/officeDocument/2006/relationships/tags" Target="../tags/tag208.xml"/><Relationship Id="rId27" Type="http://schemas.openxmlformats.org/officeDocument/2006/relationships/tags" Target="../tags/tag207.xml"/><Relationship Id="rId26" Type="http://schemas.openxmlformats.org/officeDocument/2006/relationships/tags" Target="../tags/tag206.xml"/><Relationship Id="rId25" Type="http://schemas.openxmlformats.org/officeDocument/2006/relationships/tags" Target="../tags/tag205.xml"/><Relationship Id="rId24" Type="http://schemas.openxmlformats.org/officeDocument/2006/relationships/tags" Target="../tags/tag204.xml"/><Relationship Id="rId23" Type="http://schemas.openxmlformats.org/officeDocument/2006/relationships/tags" Target="../tags/tag203.xml"/><Relationship Id="rId22" Type="http://schemas.openxmlformats.org/officeDocument/2006/relationships/tags" Target="../tags/tag202.xml"/><Relationship Id="rId21" Type="http://schemas.openxmlformats.org/officeDocument/2006/relationships/tags" Target="../tags/tag201.xml"/><Relationship Id="rId20" Type="http://schemas.openxmlformats.org/officeDocument/2006/relationships/tags" Target="../tags/tag200.xml"/><Relationship Id="rId2" Type="http://schemas.openxmlformats.org/officeDocument/2006/relationships/tags" Target="../tags/tag183.xml"/><Relationship Id="rId19" Type="http://schemas.openxmlformats.org/officeDocument/2006/relationships/tags" Target="../tags/tag199.xml"/><Relationship Id="rId18" Type="http://schemas.openxmlformats.org/officeDocument/2006/relationships/tags" Target="../tags/tag198.xml"/><Relationship Id="rId17" Type="http://schemas.openxmlformats.org/officeDocument/2006/relationships/tags" Target="../tags/tag197.xml"/><Relationship Id="rId16" Type="http://schemas.openxmlformats.org/officeDocument/2006/relationships/tags" Target="../tags/tag196.xml"/><Relationship Id="rId15" Type="http://schemas.openxmlformats.org/officeDocument/2006/relationships/tags" Target="../tags/tag195.xml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tags" Target="../tags/tag18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emf"/><Relationship Id="rId8" Type="http://schemas.openxmlformats.org/officeDocument/2006/relationships/oleObject" Target="../embeddings/Document5.doc"/><Relationship Id="rId7" Type="http://schemas.openxmlformats.org/officeDocument/2006/relationships/tags" Target="../tags/tag214.xml"/><Relationship Id="rId6" Type="http://schemas.openxmlformats.org/officeDocument/2006/relationships/image" Target="../media/image19.emf"/><Relationship Id="rId5" Type="http://schemas.openxmlformats.org/officeDocument/2006/relationships/oleObject" Target="../embeddings/Document4.doc"/><Relationship Id="rId4" Type="http://schemas.openxmlformats.org/officeDocument/2006/relationships/tags" Target="../tags/tag213.xml"/><Relationship Id="rId3" Type="http://schemas.openxmlformats.org/officeDocument/2006/relationships/image" Target="NULL" TargetMode="External"/><Relationship Id="rId2" Type="http://schemas.openxmlformats.org/officeDocument/2006/relationships/image" Target="../media/image18.png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1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221.xml"/><Relationship Id="rId7" Type="http://schemas.openxmlformats.org/officeDocument/2006/relationships/tags" Target="../tags/tag220.xml"/><Relationship Id="rId6" Type="http://schemas.openxmlformats.org/officeDocument/2006/relationships/tags" Target="../tags/tag219.xml"/><Relationship Id="rId5" Type="http://schemas.openxmlformats.org/officeDocument/2006/relationships/image" Target="../media/image6.png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228.xml"/><Relationship Id="rId17" Type="http://schemas.openxmlformats.org/officeDocument/2006/relationships/image" Target="../media/image22.png"/><Relationship Id="rId16" Type="http://schemas.openxmlformats.org/officeDocument/2006/relationships/tags" Target="../tags/tag227.xml"/><Relationship Id="rId15" Type="http://schemas.openxmlformats.org/officeDocument/2006/relationships/tags" Target="../tags/tag226.xml"/><Relationship Id="rId14" Type="http://schemas.openxmlformats.org/officeDocument/2006/relationships/tags" Target="../tags/tag225.xml"/><Relationship Id="rId13" Type="http://schemas.openxmlformats.org/officeDocument/2006/relationships/image" Target="../media/image21.png"/><Relationship Id="rId12" Type="http://schemas.openxmlformats.org/officeDocument/2006/relationships/tags" Target="../tags/tag224.xml"/><Relationship Id="rId11" Type="http://schemas.openxmlformats.org/officeDocument/2006/relationships/tags" Target="../tags/tag223.xml"/><Relationship Id="rId10" Type="http://schemas.openxmlformats.org/officeDocument/2006/relationships/tags" Target="../tags/tag222.xml"/><Relationship Id="rId1" Type="http://schemas.openxmlformats.org/officeDocument/2006/relationships/tags" Target="../tags/tag21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5" Type="http://schemas.openxmlformats.org/officeDocument/2006/relationships/slideLayout" Target="../slideLayouts/slideLayout7.xml"/><Relationship Id="rId44" Type="http://schemas.openxmlformats.org/officeDocument/2006/relationships/image" Target="../media/image23.png"/><Relationship Id="rId43" Type="http://schemas.openxmlformats.org/officeDocument/2006/relationships/tags" Target="../tags/tag270.xml"/><Relationship Id="rId42" Type="http://schemas.openxmlformats.org/officeDocument/2006/relationships/tags" Target="../tags/tag269.xml"/><Relationship Id="rId41" Type="http://schemas.openxmlformats.org/officeDocument/2006/relationships/image" Target="../media/image9.png"/><Relationship Id="rId40" Type="http://schemas.openxmlformats.org/officeDocument/2006/relationships/tags" Target="../tags/tag268.xml"/><Relationship Id="rId4" Type="http://schemas.openxmlformats.org/officeDocument/2006/relationships/tags" Target="../tags/tag232.xml"/><Relationship Id="rId39" Type="http://schemas.openxmlformats.org/officeDocument/2006/relationships/tags" Target="../tags/tag267.xml"/><Relationship Id="rId38" Type="http://schemas.openxmlformats.org/officeDocument/2006/relationships/tags" Target="../tags/tag266.xml"/><Relationship Id="rId37" Type="http://schemas.openxmlformats.org/officeDocument/2006/relationships/tags" Target="../tags/tag265.xml"/><Relationship Id="rId36" Type="http://schemas.openxmlformats.org/officeDocument/2006/relationships/tags" Target="../tags/tag264.xml"/><Relationship Id="rId35" Type="http://schemas.openxmlformats.org/officeDocument/2006/relationships/tags" Target="../tags/tag263.xml"/><Relationship Id="rId34" Type="http://schemas.openxmlformats.org/officeDocument/2006/relationships/tags" Target="../tags/tag262.xml"/><Relationship Id="rId33" Type="http://schemas.openxmlformats.org/officeDocument/2006/relationships/tags" Target="../tags/tag261.xml"/><Relationship Id="rId32" Type="http://schemas.openxmlformats.org/officeDocument/2006/relationships/tags" Target="../tags/tag260.xml"/><Relationship Id="rId31" Type="http://schemas.openxmlformats.org/officeDocument/2006/relationships/tags" Target="../tags/tag259.xml"/><Relationship Id="rId30" Type="http://schemas.openxmlformats.org/officeDocument/2006/relationships/tags" Target="../tags/tag258.xml"/><Relationship Id="rId3" Type="http://schemas.openxmlformats.org/officeDocument/2006/relationships/tags" Target="../tags/tag231.xml"/><Relationship Id="rId29" Type="http://schemas.openxmlformats.org/officeDocument/2006/relationships/tags" Target="../tags/tag257.xml"/><Relationship Id="rId28" Type="http://schemas.openxmlformats.org/officeDocument/2006/relationships/tags" Target="../tags/tag256.xml"/><Relationship Id="rId27" Type="http://schemas.openxmlformats.org/officeDocument/2006/relationships/tags" Target="../tags/tag255.xml"/><Relationship Id="rId26" Type="http://schemas.openxmlformats.org/officeDocument/2006/relationships/tags" Target="../tags/tag254.xml"/><Relationship Id="rId25" Type="http://schemas.openxmlformats.org/officeDocument/2006/relationships/tags" Target="../tags/tag253.xml"/><Relationship Id="rId24" Type="http://schemas.openxmlformats.org/officeDocument/2006/relationships/tags" Target="../tags/tag252.xml"/><Relationship Id="rId23" Type="http://schemas.openxmlformats.org/officeDocument/2006/relationships/tags" Target="../tags/tag251.xml"/><Relationship Id="rId22" Type="http://schemas.openxmlformats.org/officeDocument/2006/relationships/tags" Target="../tags/tag250.xml"/><Relationship Id="rId21" Type="http://schemas.openxmlformats.org/officeDocument/2006/relationships/tags" Target="../tags/tag249.xml"/><Relationship Id="rId20" Type="http://schemas.openxmlformats.org/officeDocument/2006/relationships/tags" Target="../tags/tag248.xml"/><Relationship Id="rId2" Type="http://schemas.openxmlformats.org/officeDocument/2006/relationships/tags" Target="../tags/tag230.xml"/><Relationship Id="rId19" Type="http://schemas.openxmlformats.org/officeDocument/2006/relationships/tags" Target="../tags/tag247.xml"/><Relationship Id="rId18" Type="http://schemas.openxmlformats.org/officeDocument/2006/relationships/tags" Target="../tags/tag246.xml"/><Relationship Id="rId17" Type="http://schemas.openxmlformats.org/officeDocument/2006/relationships/tags" Target="../tags/tag245.xml"/><Relationship Id="rId16" Type="http://schemas.openxmlformats.org/officeDocument/2006/relationships/tags" Target="../tags/tag244.xml"/><Relationship Id="rId15" Type="http://schemas.openxmlformats.org/officeDocument/2006/relationships/tags" Target="../tags/tag243.xml"/><Relationship Id="rId14" Type="http://schemas.openxmlformats.org/officeDocument/2006/relationships/tags" Target="../tags/tag242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tags" Target="../tags/tag22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5.emf"/><Relationship Id="rId5" Type="http://schemas.openxmlformats.org/officeDocument/2006/relationships/oleObject" Target="../embeddings/Document7.doc"/><Relationship Id="rId4" Type="http://schemas.openxmlformats.org/officeDocument/2006/relationships/tags" Target="../tags/tag272.xml"/><Relationship Id="rId3" Type="http://schemas.openxmlformats.org/officeDocument/2006/relationships/image" Target="../media/image24.emf"/><Relationship Id="rId2" Type="http://schemas.openxmlformats.org/officeDocument/2006/relationships/oleObject" Target="../embeddings/Document6.doc"/><Relationship Id="rId1" Type="http://schemas.openxmlformats.org/officeDocument/2006/relationships/tags" Target="../tags/tag27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image" Target="../media/image26.png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image" Target="../media/image27.png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" Type="http://schemas.openxmlformats.org/officeDocument/2006/relationships/tags" Target="../tags/tag27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image" Target="../media/image28.png"/><Relationship Id="rId2" Type="http://schemas.openxmlformats.org/officeDocument/2006/relationships/tags" Target="../tags/tag285.xml"/><Relationship Id="rId12" Type="http://schemas.openxmlformats.org/officeDocument/2006/relationships/slideLayout" Target="../slideLayouts/slideLayout21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tags" Target="../tags/tag28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image" Target="../media/image31.png"/><Relationship Id="rId7" Type="http://schemas.openxmlformats.org/officeDocument/2006/relationships/tags" Target="../tags/tag298.xml"/><Relationship Id="rId6" Type="http://schemas.openxmlformats.org/officeDocument/2006/relationships/image" Target="../media/image30.png"/><Relationship Id="rId5" Type="http://schemas.openxmlformats.org/officeDocument/2006/relationships/tags" Target="../tags/tag297.xml"/><Relationship Id="rId48" Type="http://schemas.openxmlformats.org/officeDocument/2006/relationships/slideLayout" Target="../slideLayouts/slideLayout7.xml"/><Relationship Id="rId47" Type="http://schemas.openxmlformats.org/officeDocument/2006/relationships/tags" Target="../tags/tag334.xml"/><Relationship Id="rId46" Type="http://schemas.openxmlformats.org/officeDocument/2006/relationships/tags" Target="../tags/tag333.xml"/><Relationship Id="rId45" Type="http://schemas.openxmlformats.org/officeDocument/2006/relationships/tags" Target="../tags/tag332.xml"/><Relationship Id="rId44" Type="http://schemas.openxmlformats.org/officeDocument/2006/relationships/tags" Target="../tags/tag331.xml"/><Relationship Id="rId43" Type="http://schemas.openxmlformats.org/officeDocument/2006/relationships/tags" Target="../tags/tag330.xml"/><Relationship Id="rId42" Type="http://schemas.openxmlformats.org/officeDocument/2006/relationships/tags" Target="../tags/tag329.xml"/><Relationship Id="rId41" Type="http://schemas.openxmlformats.org/officeDocument/2006/relationships/tags" Target="../tags/tag328.xml"/><Relationship Id="rId40" Type="http://schemas.openxmlformats.org/officeDocument/2006/relationships/tags" Target="../tags/tag327.xml"/><Relationship Id="rId4" Type="http://schemas.openxmlformats.org/officeDocument/2006/relationships/tags" Target="../tags/tag296.xml"/><Relationship Id="rId39" Type="http://schemas.openxmlformats.org/officeDocument/2006/relationships/tags" Target="../tags/tag326.xml"/><Relationship Id="rId38" Type="http://schemas.openxmlformats.org/officeDocument/2006/relationships/tags" Target="../tags/tag325.xml"/><Relationship Id="rId37" Type="http://schemas.openxmlformats.org/officeDocument/2006/relationships/tags" Target="../tags/tag324.xml"/><Relationship Id="rId36" Type="http://schemas.openxmlformats.org/officeDocument/2006/relationships/tags" Target="../tags/tag323.xml"/><Relationship Id="rId35" Type="http://schemas.openxmlformats.org/officeDocument/2006/relationships/tags" Target="../tags/tag322.xml"/><Relationship Id="rId34" Type="http://schemas.openxmlformats.org/officeDocument/2006/relationships/tags" Target="../tags/tag321.xml"/><Relationship Id="rId33" Type="http://schemas.openxmlformats.org/officeDocument/2006/relationships/tags" Target="../tags/tag320.xml"/><Relationship Id="rId32" Type="http://schemas.openxmlformats.org/officeDocument/2006/relationships/tags" Target="../tags/tag319.xml"/><Relationship Id="rId31" Type="http://schemas.openxmlformats.org/officeDocument/2006/relationships/tags" Target="../tags/tag318.xml"/><Relationship Id="rId30" Type="http://schemas.openxmlformats.org/officeDocument/2006/relationships/tags" Target="../tags/tag317.xml"/><Relationship Id="rId3" Type="http://schemas.openxmlformats.org/officeDocument/2006/relationships/image" Target="../media/image29.png"/><Relationship Id="rId29" Type="http://schemas.openxmlformats.org/officeDocument/2006/relationships/tags" Target="../tags/tag316.xml"/><Relationship Id="rId28" Type="http://schemas.openxmlformats.org/officeDocument/2006/relationships/tags" Target="../tags/tag315.xml"/><Relationship Id="rId27" Type="http://schemas.openxmlformats.org/officeDocument/2006/relationships/tags" Target="../tags/tag314.xml"/><Relationship Id="rId26" Type="http://schemas.openxmlformats.org/officeDocument/2006/relationships/tags" Target="../tags/tag313.xml"/><Relationship Id="rId25" Type="http://schemas.openxmlformats.org/officeDocument/2006/relationships/tags" Target="../tags/tag312.xml"/><Relationship Id="rId24" Type="http://schemas.openxmlformats.org/officeDocument/2006/relationships/tags" Target="../tags/tag311.xml"/><Relationship Id="rId23" Type="http://schemas.openxmlformats.org/officeDocument/2006/relationships/tags" Target="../tags/tag310.xml"/><Relationship Id="rId22" Type="http://schemas.openxmlformats.org/officeDocument/2006/relationships/tags" Target="../tags/tag309.xml"/><Relationship Id="rId21" Type="http://schemas.openxmlformats.org/officeDocument/2006/relationships/tags" Target="../tags/tag308.xml"/><Relationship Id="rId20" Type="http://schemas.openxmlformats.org/officeDocument/2006/relationships/tags" Target="../tags/tag307.xml"/><Relationship Id="rId2" Type="http://schemas.openxmlformats.org/officeDocument/2006/relationships/tags" Target="../tags/tag295.xml"/><Relationship Id="rId19" Type="http://schemas.openxmlformats.org/officeDocument/2006/relationships/tags" Target="../tags/tag306.xml"/><Relationship Id="rId18" Type="http://schemas.openxmlformats.org/officeDocument/2006/relationships/tags" Target="../tags/tag305.xml"/><Relationship Id="rId17" Type="http://schemas.openxmlformats.org/officeDocument/2006/relationships/tags" Target="../tags/tag304.xml"/><Relationship Id="rId16" Type="http://schemas.openxmlformats.org/officeDocument/2006/relationships/tags" Target="../tags/tag303.xml"/><Relationship Id="rId15" Type="http://schemas.openxmlformats.org/officeDocument/2006/relationships/tags" Target="../tags/tag302.xml"/><Relationship Id="rId14" Type="http://schemas.openxmlformats.org/officeDocument/2006/relationships/image" Target="../media/image34.png"/><Relationship Id="rId13" Type="http://schemas.openxmlformats.org/officeDocument/2006/relationships/tags" Target="../tags/tag301.xml"/><Relationship Id="rId12" Type="http://schemas.openxmlformats.org/officeDocument/2006/relationships/image" Target="../media/image33.png"/><Relationship Id="rId11" Type="http://schemas.openxmlformats.org/officeDocument/2006/relationships/tags" Target="../tags/tag300.xml"/><Relationship Id="rId10" Type="http://schemas.openxmlformats.org/officeDocument/2006/relationships/image" Target="../media/image32.png"/><Relationship Id="rId1" Type="http://schemas.openxmlformats.org/officeDocument/2006/relationships/tags" Target="../tags/tag29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35.png"/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" Type="http://schemas.openxmlformats.org/officeDocument/2006/relationships/tags" Target="../tags/tag33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shiti/" TargetMode="External"/><Relationship Id="rId8" Type="http://schemas.openxmlformats.org/officeDocument/2006/relationships/hyperlink" Target="http://www.1ppt.com/fanwen/" TargetMode="External"/><Relationship Id="rId7" Type="http://schemas.openxmlformats.org/officeDocument/2006/relationships/hyperlink" Target="http://www.1ppt.com/ziliao/" TargetMode="External"/><Relationship Id="rId6" Type="http://schemas.openxmlformats.org/officeDocument/2006/relationships/hyperlink" Target="http://www.1ppt.com/powerpoint/" TargetMode="External"/><Relationship Id="rId5" Type="http://schemas.openxmlformats.org/officeDocument/2006/relationships/hyperlink" Target="http://www.1ppt.com/xiazai/" TargetMode="External"/><Relationship Id="rId4" Type="http://schemas.openxmlformats.org/officeDocument/2006/relationships/hyperlink" Target="http://www.1ppt.com/tubiao/" TargetMode="External"/><Relationship Id="rId3" Type="http://schemas.openxmlformats.org/officeDocument/2006/relationships/hyperlink" Target="http://www.1ppt.com/beijing/" TargetMode="External"/><Relationship Id="rId27" Type="http://schemas.openxmlformats.org/officeDocument/2006/relationships/slideLayout" Target="../slideLayouts/slideLayout13.xml"/><Relationship Id="rId26" Type="http://schemas.openxmlformats.org/officeDocument/2006/relationships/image" Target="../media/image3.png"/><Relationship Id="rId25" Type="http://schemas.openxmlformats.org/officeDocument/2006/relationships/tags" Target="../tags/tag114.xml"/><Relationship Id="rId24" Type="http://schemas.openxmlformats.org/officeDocument/2006/relationships/tags" Target="../tags/tag113.xml"/><Relationship Id="rId23" Type="http://schemas.openxmlformats.org/officeDocument/2006/relationships/tags" Target="../tags/tag112.xml"/><Relationship Id="rId22" Type="http://schemas.openxmlformats.org/officeDocument/2006/relationships/hyperlink" Target="http://www.1ppt.com/kejian/lishi/" TargetMode="External"/><Relationship Id="rId21" Type="http://schemas.openxmlformats.org/officeDocument/2006/relationships/hyperlink" Target="http://www.1ppt.com/kejian/dili/" TargetMode="External"/><Relationship Id="rId20" Type="http://schemas.openxmlformats.org/officeDocument/2006/relationships/hyperlink" Target="http://www.1ppt.com/kejian/shengwu/" TargetMode="External"/><Relationship Id="rId2" Type="http://schemas.openxmlformats.org/officeDocument/2006/relationships/hyperlink" Target="http://www.1ppt.com/sucai/" TargetMode="External"/><Relationship Id="rId19" Type="http://schemas.openxmlformats.org/officeDocument/2006/relationships/hyperlink" Target="http://www.1ppt.com/kejian/huaxue/" TargetMode="External"/><Relationship Id="rId18" Type="http://schemas.openxmlformats.org/officeDocument/2006/relationships/hyperlink" Target="http://www.1ppt.com/kejian/wuli/" TargetMode="External"/><Relationship Id="rId17" Type="http://schemas.openxmlformats.org/officeDocument/2006/relationships/hyperlink" Target="http://www.1ppt.com/kejian/kexue/" TargetMode="External"/><Relationship Id="rId16" Type="http://schemas.openxmlformats.org/officeDocument/2006/relationships/hyperlink" Target="http://www.1ppt.com/kejian/meishu/" TargetMode="External"/><Relationship Id="rId15" Type="http://schemas.openxmlformats.org/officeDocument/2006/relationships/hyperlink" Target="http://www.1ppt.com/kejian/yingyu/" TargetMode="External"/><Relationship Id="rId14" Type="http://schemas.openxmlformats.org/officeDocument/2006/relationships/hyperlink" Target="http://www.1ppt.com/kejian/shuxue/" TargetMode="External"/><Relationship Id="rId13" Type="http://schemas.openxmlformats.org/officeDocument/2006/relationships/hyperlink" Target="http://www.1ppt.com/kejian/yu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n/" TargetMode="External"/><Relationship Id="rId10" Type="http://schemas.openxmlformats.org/officeDocument/2006/relationships/hyperlink" Target="http://www.1ppt.com/jiaoan/" TargetMode="External"/><Relationship Id="rId1" Type="http://schemas.openxmlformats.org/officeDocument/2006/relationships/hyperlink" Target="http://www.1ppt.com/moban/" TargetMode="Externa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image" Target="../media/image4.emf"/><Relationship Id="rId2" Type="http://schemas.openxmlformats.org/officeDocument/2006/relationships/oleObject" Target="../embeddings/Document1.doc"/><Relationship Id="rId1" Type="http://schemas.openxmlformats.org/officeDocument/2006/relationships/tags" Target="../tags/tag11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image" Target="../media/image6.png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image" Target="../media/image5.png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6" Type="http://schemas.openxmlformats.org/officeDocument/2006/relationships/slideLayout" Target="../slideLayouts/slideLayout15.xml"/><Relationship Id="rId15" Type="http://schemas.openxmlformats.org/officeDocument/2006/relationships/tags" Target="../tags/tag131.xml"/><Relationship Id="rId14" Type="http://schemas.openxmlformats.org/officeDocument/2006/relationships/tags" Target="../tags/tag130.xml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image" Target="../media/image7.png"/><Relationship Id="rId10" Type="http://schemas.openxmlformats.org/officeDocument/2006/relationships/tags" Target="../tags/tag127.xml"/><Relationship Id="rId1" Type="http://schemas.openxmlformats.org/officeDocument/2006/relationships/tags" Target="../tags/tag12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image" Target="../media/image9.png"/><Relationship Id="rId4" Type="http://schemas.openxmlformats.org/officeDocument/2006/relationships/tags" Target="../tags/tag134.xml"/><Relationship Id="rId3" Type="http://schemas.openxmlformats.org/officeDocument/2006/relationships/image" Target="../media/image8.png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image" Target="../media/image10.emf"/><Relationship Id="rId2" Type="http://schemas.openxmlformats.org/officeDocument/2006/relationships/oleObject" Target="../embeddings/Document2.doc"/><Relationship Id="rId1" Type="http://schemas.openxmlformats.org/officeDocument/2006/relationships/tags" Target="../tags/tag13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146.xml"/><Relationship Id="rId6" Type="http://schemas.openxmlformats.org/officeDocument/2006/relationships/image" Target="../media/image5.png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image" Target="../media/image12.png"/><Relationship Id="rId5" Type="http://schemas.openxmlformats.org/officeDocument/2006/relationships/tags" Target="../tags/tag150.xml"/><Relationship Id="rId4" Type="http://schemas.openxmlformats.org/officeDocument/2006/relationships/image" Target="../media/image11.png"/><Relationship Id="rId30" Type="http://schemas.openxmlformats.org/officeDocument/2006/relationships/slideLayout" Target="../slideLayouts/slideLayout7.xml"/><Relationship Id="rId3" Type="http://schemas.openxmlformats.org/officeDocument/2006/relationships/tags" Target="../tags/tag149.xml"/><Relationship Id="rId29" Type="http://schemas.openxmlformats.org/officeDocument/2006/relationships/tags" Target="../tags/tag170.xml"/><Relationship Id="rId28" Type="http://schemas.openxmlformats.org/officeDocument/2006/relationships/image" Target="../media/image9.png"/><Relationship Id="rId27" Type="http://schemas.openxmlformats.org/officeDocument/2006/relationships/tags" Target="../tags/tag169.xml"/><Relationship Id="rId26" Type="http://schemas.openxmlformats.org/officeDocument/2006/relationships/tags" Target="../tags/tag168.xml"/><Relationship Id="rId25" Type="http://schemas.openxmlformats.org/officeDocument/2006/relationships/tags" Target="../tags/tag167.xml"/><Relationship Id="rId24" Type="http://schemas.openxmlformats.org/officeDocument/2006/relationships/tags" Target="../tags/tag166.xml"/><Relationship Id="rId23" Type="http://schemas.openxmlformats.org/officeDocument/2006/relationships/tags" Target="../tags/tag165.xml"/><Relationship Id="rId22" Type="http://schemas.openxmlformats.org/officeDocument/2006/relationships/tags" Target="../tags/tag164.xml"/><Relationship Id="rId21" Type="http://schemas.openxmlformats.org/officeDocument/2006/relationships/tags" Target="../tags/tag163.xml"/><Relationship Id="rId20" Type="http://schemas.openxmlformats.org/officeDocument/2006/relationships/tags" Target="../tags/tag162.xml"/><Relationship Id="rId2" Type="http://schemas.openxmlformats.org/officeDocument/2006/relationships/tags" Target="../tags/tag148.xml"/><Relationship Id="rId19" Type="http://schemas.openxmlformats.org/officeDocument/2006/relationships/tags" Target="../tags/tag161.xml"/><Relationship Id="rId18" Type="http://schemas.openxmlformats.org/officeDocument/2006/relationships/tags" Target="../tags/tag160.xml"/><Relationship Id="rId17" Type="http://schemas.openxmlformats.org/officeDocument/2006/relationships/tags" Target="../tags/tag159.xml"/><Relationship Id="rId16" Type="http://schemas.openxmlformats.org/officeDocument/2006/relationships/tags" Target="../tags/tag158.xml"/><Relationship Id="rId15" Type="http://schemas.openxmlformats.org/officeDocument/2006/relationships/tags" Target="../tags/tag157.xml"/><Relationship Id="rId14" Type="http://schemas.openxmlformats.org/officeDocument/2006/relationships/tags" Target="../tags/tag156.xml"/><Relationship Id="rId13" Type="http://schemas.openxmlformats.org/officeDocument/2006/relationships/tags" Target="../tags/tag155.xml"/><Relationship Id="rId12" Type="http://schemas.openxmlformats.org/officeDocument/2006/relationships/tags" Target="../tags/tag154.xml"/><Relationship Id="rId11" Type="http://schemas.openxmlformats.org/officeDocument/2006/relationships/image" Target="../media/image14.png"/><Relationship Id="rId10" Type="http://schemas.openxmlformats.org/officeDocument/2006/relationships/tags" Target="../tags/tag153.xml"/><Relationship Id="rId1" Type="http://schemas.openxmlformats.org/officeDocument/2006/relationships/tags" Target="../tags/tag1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0" y="1769616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accent1">
                    <a:lumMod val="75000"/>
                  </a:schemeClr>
                </a:solidFill>
              </a:rPr>
              <a:t>秋 游</a:t>
            </a:r>
            <a:endParaRPr lang="zh-CN" altLang="en-US" sz="8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4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38114" y="1538288"/>
          <a:ext cx="1159192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2" imgW="12105640" imgH="735330" progId="Word.Document.8">
                  <p:embed/>
                </p:oleObj>
              </mc:Choice>
              <mc:Fallback>
                <p:oleObj name="" r:id="rId2" imgW="12105640" imgH="7353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8114" y="1538288"/>
                        <a:ext cx="11591925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89" name="Rectangle 5"/>
          <p:cNvSpPr/>
          <p:nvPr>
            <p:custDataLst>
              <p:tags r:id="rId4"/>
            </p:custDataLst>
          </p:nvPr>
        </p:nvSpPr>
        <p:spPr>
          <a:xfrm>
            <a:off x="2608263" y="1549678"/>
            <a:ext cx="473206" cy="369332"/>
          </a:xfrm>
          <a:prstGeom prst="rect">
            <a:avLst/>
          </a:prstGeom>
          <a:noFill/>
          <a:ln w="15875">
            <a:noFill/>
          </a:ln>
        </p:spPr>
        <p:txBody>
          <a:bodyPr wrap="none" anchor="ctr" anchorCtr="0">
            <a:spAutoFit/>
          </a:bodyPr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20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7590" name="Rectangle 6"/>
          <p:cNvSpPr/>
          <p:nvPr>
            <p:custDataLst>
              <p:tags r:id="rId5"/>
            </p:custDataLst>
          </p:nvPr>
        </p:nvSpPr>
        <p:spPr>
          <a:xfrm>
            <a:off x="7732713" y="1529041"/>
            <a:ext cx="1165704" cy="369332"/>
          </a:xfrm>
          <a:prstGeom prst="rect">
            <a:avLst/>
          </a:prstGeom>
          <a:noFill/>
          <a:ln w="15875">
            <a:noFill/>
          </a:ln>
        </p:spPr>
        <p:txBody>
          <a:bodyPr wrap="none" anchor="ctr" anchorCtr="0">
            <a:spAutoFit/>
          </a:bodyPr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7……800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pic>
        <p:nvPicPr>
          <p:cNvPr id="67591" name="Picture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82565" y="2044702"/>
            <a:ext cx="5006975" cy="387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2" name="Picture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r:link="rId8" cstate="email"/>
          <a:stretch>
            <a:fillRect/>
          </a:stretch>
        </p:blipFill>
        <p:spPr>
          <a:xfrm>
            <a:off x="6034088" y="2108202"/>
            <a:ext cx="5114925" cy="3960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/>
      <p:bldP spid="675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7"/>
          <p:cNvSpPr/>
          <p:nvPr>
            <p:custDataLst>
              <p:tags r:id="rId1"/>
            </p:custDataLst>
          </p:nvPr>
        </p:nvSpPr>
        <p:spPr>
          <a:xfrm>
            <a:off x="0" y="120652"/>
            <a:ext cx="4591051" cy="82994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lstStyle/>
          <a:p>
            <a:r>
              <a:rPr lang="en-US" altLang="en-US" sz="48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学习新课</a:t>
            </a:r>
            <a:endParaRPr lang="en-US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19" name="文本框 1"/>
          <p:cNvSpPr/>
          <p:nvPr>
            <p:custDataLst>
              <p:tags r:id="rId2"/>
            </p:custDataLst>
          </p:nvPr>
        </p:nvSpPr>
        <p:spPr>
          <a:xfrm>
            <a:off x="1530351" y="1790700"/>
            <a:ext cx="469391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想一想，为什么要改商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呢？</a:t>
            </a:r>
            <a:endParaRPr lang="zh-CN" altLang="en-US" sz="2800" dirty="0"/>
          </a:p>
        </p:txBody>
      </p:sp>
      <p:sp>
        <p:nvSpPr>
          <p:cNvPr id="34820" name="文本框 2"/>
          <p:cNvSpPr/>
          <p:nvPr>
            <p:custDataLst>
              <p:tags r:id="rId3"/>
            </p:custDataLst>
          </p:nvPr>
        </p:nvSpPr>
        <p:spPr>
          <a:xfrm>
            <a:off x="1362075" y="2414588"/>
            <a:ext cx="9467851" cy="203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把“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46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”看作“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0”来试商，但在具体的计算时,会发现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46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得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138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被除数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184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减去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138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，余数是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46,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等于除数，说明商小了，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要调大，所以要改商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4821" name="组合 4"/>
          <p:cNvGrpSpPr/>
          <p:nvPr>
            <p:custDataLst>
              <p:tags r:id="rId4"/>
            </p:custDataLst>
          </p:nvPr>
        </p:nvGrpSpPr>
        <p:grpSpPr>
          <a:xfrm>
            <a:off x="2867025" y="4700588"/>
            <a:ext cx="8415339" cy="1797050"/>
            <a:chOff x="5999" y="2940"/>
            <a:chExt cx="10112" cy="2830"/>
          </a:xfrm>
        </p:grpSpPr>
        <p:pic>
          <p:nvPicPr>
            <p:cNvPr id="34822" name="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4596" y="3761"/>
              <a:ext cx="1515" cy="20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3" name="AutoShape 27"/>
            <p:cNvSpPr/>
            <p:nvPr>
              <p:custDataLst>
                <p:tags r:id="rId7"/>
              </p:custDataLst>
            </p:nvPr>
          </p:nvSpPr>
          <p:spPr>
            <a:xfrm>
              <a:off x="5999" y="2940"/>
              <a:ext cx="8216" cy="2405"/>
            </a:xfrm>
            <a:prstGeom prst="wedgeRoundRectCallout">
              <a:avLst>
                <a:gd name="adj1" fmla="val 54856"/>
                <a:gd name="adj2" fmla="val 17009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r>
                <a:rPr lang="en-US" altLang="en-US" sz="2800" b="1" dirty="0" err="1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计算除数是两位数的除法时，如果被除数减去商与除数的积后余下的数大于或等于除数，说明商小了，要调大</a:t>
              </a:r>
              <a:r>
                <a:rPr lang="en-US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。</a:t>
              </a:r>
              <a:endParaRPr lang="en-US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>
            <p:custDataLst>
              <p:tags r:id="rId1"/>
            </p:custDataLst>
          </p:nvPr>
        </p:nvSpPr>
        <p:spPr>
          <a:xfrm>
            <a:off x="1241425" y="936625"/>
            <a:ext cx="1342581" cy="431392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16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9" name="图片 2"/>
          <p:cNvPicPr preferRelativeResize="0">
            <a:picLocks noChangeArrowheads="1"/>
          </p:cNvPicPr>
          <p:nvPr>
            <p:custDataLst>
              <p:tags r:id="rId2"/>
            </p:custDataLst>
          </p:nvPr>
        </p:nvPicPr>
        <p:blipFill>
          <a:blip r:embed="rId3" cstate="email"/>
          <a:srcRect t="-2254"/>
          <a:stretch>
            <a:fillRect/>
          </a:stretch>
        </p:blipFill>
        <p:spPr bwMode="auto">
          <a:xfrm>
            <a:off x="2572007" y="1022411"/>
            <a:ext cx="4318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文本框 2969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30783" y="1022410"/>
            <a:ext cx="5329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>
                <a:ea typeface="微软雅黑" panose="020B0503020204020204" pitchFamily="34" charset="-122"/>
              </a:rPr>
              <a:t>四年级学生都坐大客车，需要几辆车？</a:t>
            </a:r>
            <a:endParaRPr lang="zh-CN" altLang="en-US" sz="2000"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>
            <p:custDataLst>
              <p:tags r:id="rId5"/>
            </p:custDataLst>
          </p:nvPr>
        </p:nvSpPr>
        <p:spPr>
          <a:xfrm>
            <a:off x="4731008" y="1692334"/>
            <a:ext cx="720725" cy="431800"/>
          </a:xfrm>
          <a:prstGeom prst="roundRect">
            <a:avLst/>
          </a:prstGeom>
          <a:noFill/>
          <a:ln>
            <a:solidFill>
              <a:srgbClr val="DD5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5pPr>
          </a:lstStyle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400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TextBox 2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19707" y="1692335"/>
            <a:ext cx="3668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184÷46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＝   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辆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7" name="文本框 297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75470" y="1692334"/>
            <a:ext cx="503239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30"/>
          <p:cNvGrpSpPr/>
          <p:nvPr>
            <p:custDataLst>
              <p:tags r:id="rId8"/>
            </p:custDataLst>
          </p:nvPr>
        </p:nvGrpSpPr>
        <p:grpSpPr>
          <a:xfrm>
            <a:off x="2195769" y="2560700"/>
            <a:ext cx="2133600" cy="611188"/>
            <a:chOff x="784" y="1091"/>
            <a:chExt cx="1344" cy="385"/>
          </a:xfrm>
        </p:grpSpPr>
        <p:sp>
          <p:nvSpPr>
            <p:cNvPr id="14363" name="TextBox 10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414" y="1185"/>
              <a:ext cx="57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1 8 4</a:t>
              </a:r>
              <a:endPara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364" name="组合 11"/>
            <p:cNvGrpSpPr/>
            <p:nvPr>
              <p:custDataLst>
                <p:tags r:id="rId10"/>
              </p:custDataLst>
            </p:nvPr>
          </p:nvGrpSpPr>
          <p:grpSpPr>
            <a:xfrm>
              <a:off x="1154" y="1091"/>
              <a:ext cx="974" cy="291"/>
              <a:chOff x="3311663" y="4558737"/>
              <a:chExt cx="1546089" cy="461821"/>
            </a:xfrm>
          </p:grpSpPr>
          <p:cxnSp>
            <p:nvCxnSpPr>
              <p:cNvPr id="14366" name="直接连接符 12"/>
              <p:cNvCxnSpPr>
                <a:cxnSpLocks noChangeShapeType="1"/>
              </p:cNvCxnSpPr>
              <p:nvPr>
                <p:custDataLst>
                  <p:tags r:id="rId11"/>
                </p:custDataLst>
              </p:nvPr>
            </p:nvCxnSpPr>
            <p:spPr bwMode="auto">
              <a:xfrm>
                <a:off x="3500430" y="4714884"/>
                <a:ext cx="13573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4367" name="TextBox 13"/>
              <p:cNvSpPr txBox="1"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311663" y="4558737"/>
                <a:ext cx="492268" cy="461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0D0D0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365" name="TextBox 14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784" y="1177"/>
              <a:ext cx="40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4 6</a:t>
              </a:r>
              <a:endPara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81074" y="2052698"/>
            <a:ext cx="5469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>
            <p:custDataLst>
              <p:tags r:id="rId15"/>
            </p:custDataLst>
          </p:nvPr>
        </p:nvCxnSpPr>
        <p:spPr bwMode="auto">
          <a:xfrm rot="5400000" flipH="1" flipV="1">
            <a:off x="2321184" y="2662298"/>
            <a:ext cx="357187" cy="15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1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740860" y="2265423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190538" y="3182998"/>
            <a:ext cx="910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1 3 8</a:t>
            </a:r>
            <a:endParaRPr lang="zh-CN" altLang="en-US" sz="2400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cxnSpLocks noChangeShapeType="1"/>
          </p:cNvCxnSpPr>
          <p:nvPr>
            <p:custDataLst>
              <p:tags r:id="rId18"/>
            </p:custDataLst>
          </p:nvPr>
        </p:nvCxnSpPr>
        <p:spPr bwMode="auto">
          <a:xfrm rot="5400000">
            <a:off x="3579276" y="4137878"/>
            <a:ext cx="285750" cy="15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Box 2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067182" y="4357748"/>
            <a:ext cx="42481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除数与余数一样大，说明商小了</a:t>
            </a:r>
            <a:r>
              <a: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399818" y="3637023"/>
            <a:ext cx="638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4 6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31"/>
          <p:cNvGrpSpPr/>
          <p:nvPr>
            <p:custDataLst>
              <p:tags r:id="rId21"/>
            </p:custDataLst>
          </p:nvPr>
        </p:nvGrpSpPr>
        <p:grpSpPr>
          <a:xfrm>
            <a:off x="6053393" y="2536887"/>
            <a:ext cx="2133600" cy="611188"/>
            <a:chOff x="3214" y="1076"/>
            <a:chExt cx="1344" cy="385"/>
          </a:xfrm>
        </p:grpSpPr>
        <p:sp>
          <p:nvSpPr>
            <p:cNvPr id="14358" name="TextBox 23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3844" y="1170"/>
              <a:ext cx="57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1 8 4</a:t>
              </a:r>
              <a:endPara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359" name="组合 11"/>
            <p:cNvGrpSpPr/>
            <p:nvPr>
              <p:custDataLst>
                <p:tags r:id="rId23"/>
              </p:custDataLst>
            </p:nvPr>
          </p:nvGrpSpPr>
          <p:grpSpPr>
            <a:xfrm>
              <a:off x="3584" y="1076"/>
              <a:ext cx="974" cy="291"/>
              <a:chOff x="3311663" y="4558737"/>
              <a:chExt cx="1546089" cy="461821"/>
            </a:xfrm>
          </p:grpSpPr>
          <p:cxnSp>
            <p:nvCxnSpPr>
              <p:cNvPr id="14361" name="直接连接符 25"/>
              <p:cNvCxnSpPr>
                <a:cxnSpLocks noChangeShapeType="1"/>
              </p:cNvCxnSpPr>
              <p:nvPr>
                <p:custDataLst>
                  <p:tags r:id="rId24"/>
                </p:custDataLst>
              </p:nvPr>
            </p:nvCxnSpPr>
            <p:spPr bwMode="auto">
              <a:xfrm>
                <a:off x="3500430" y="4714884"/>
                <a:ext cx="13573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4362" name="TextBox 26"/>
              <p:cNvSpPr txBox="1"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3311663" y="4558737"/>
                <a:ext cx="492268" cy="461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0D0D0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360" name="TextBox 27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3214" y="1162"/>
              <a:ext cx="40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4 6</a:t>
              </a:r>
              <a:endPara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Box 30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7590550" y="2232085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7048163" y="3160773"/>
            <a:ext cx="910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1 8 4</a:t>
            </a:r>
            <a:endParaRPr lang="zh-CN" altLang="en-US" sz="2400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37" name="TextBox 32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7563109" y="3594159"/>
            <a:ext cx="42862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>
            <a:cxnSpLocks noChangeShapeType="1"/>
          </p:cNvCxnSpPr>
          <p:nvPr>
            <p:custDataLst>
              <p:tags r:id="rId30"/>
            </p:custDataLst>
          </p:nvPr>
        </p:nvCxnSpPr>
        <p:spPr bwMode="auto">
          <a:xfrm rot="5400000">
            <a:off x="7611526" y="4137878"/>
            <a:ext cx="285750" cy="15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34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6099433" y="4429186"/>
            <a:ext cx="3765551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余数是</a:t>
            </a:r>
            <a:r>
              <a:rPr lang="en-US" altLang="zh-CN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，说明商</a:t>
            </a:r>
            <a:r>
              <a:rPr lang="en-US" altLang="zh-CN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合适。</a:t>
            </a:r>
            <a:endParaRPr lang="zh-CN" altLang="en-US" sz="200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7" grpId="0"/>
      <p:bldP spid="16" grpId="0"/>
      <p:bldP spid="18" grpId="0"/>
      <p:bldP spid="19" grpId="0"/>
      <p:bldP spid="21" grpId="0"/>
      <p:bldP spid="22" grpId="0"/>
      <p:bldP spid="31" grpId="0"/>
      <p:bldP spid="32" grpId="0"/>
      <p:bldP spid="29737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592140" y="1268413"/>
            <a:ext cx="2776537" cy="92551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3555" name="Object 3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300039" y="2213293"/>
          <a:ext cx="11591925" cy="1382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5" imgW="12105640" imgH="1450975" progId="Word.Document.8">
                  <p:embed/>
                </p:oleObj>
              </mc:Choice>
              <mc:Fallback>
                <p:oleObj name="" r:id="rId5" imgW="12105640" imgH="14509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0039" y="2213293"/>
                        <a:ext cx="11591925" cy="1382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6" name="Object 4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150814" y="3614738"/>
          <a:ext cx="11591925" cy="1382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8" imgW="12105640" imgH="1450975" progId="Word.Document.8">
                  <p:embed/>
                </p:oleObj>
              </mc:Choice>
              <mc:Fallback>
                <p:oleObj name="" r:id="rId8" imgW="12105640" imgH="14509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0814" y="3614738"/>
                        <a:ext cx="11591925" cy="1382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7"/>
          <p:cNvSpPr/>
          <p:nvPr>
            <p:custDataLst>
              <p:tags r:id="rId1"/>
            </p:custDataLst>
          </p:nvPr>
        </p:nvSpPr>
        <p:spPr>
          <a:xfrm>
            <a:off x="0" y="120652"/>
            <a:ext cx="4591051" cy="82994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lstStyle/>
          <a:p>
            <a:r>
              <a:rPr lang="en-US" altLang="en-US" sz="48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学习新课</a:t>
            </a:r>
            <a:endParaRPr lang="en-US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Text Box 2"/>
          <p:cNvSpPr/>
          <p:nvPr>
            <p:custDataLst>
              <p:tags r:id="rId2"/>
            </p:custDataLst>
          </p:nvPr>
        </p:nvSpPr>
        <p:spPr>
          <a:xfrm>
            <a:off x="1570039" y="1525589"/>
            <a:ext cx="7186612" cy="525401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你有什么想法？我们在试商时要注意什么？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7892" name="组合 1"/>
          <p:cNvGrpSpPr/>
          <p:nvPr>
            <p:custDataLst>
              <p:tags r:id="rId3"/>
            </p:custDataLst>
          </p:nvPr>
        </p:nvGrpSpPr>
        <p:grpSpPr>
          <a:xfrm>
            <a:off x="1270000" y="3530600"/>
            <a:ext cx="9153525" cy="647700"/>
            <a:chOff x="2000" y="5560"/>
            <a:chExt cx="14415" cy="1020"/>
          </a:xfrm>
        </p:grpSpPr>
        <p:pic>
          <p:nvPicPr>
            <p:cNvPr id="37893" name="图片 31" descr="10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2000" y="5560"/>
              <a:ext cx="1060" cy="10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4" name="文本框 4"/>
            <p:cNvSpPr/>
            <p:nvPr>
              <p:custDataLst>
                <p:tags r:id="rId6"/>
              </p:custDataLst>
            </p:nvPr>
          </p:nvSpPr>
          <p:spPr>
            <a:xfrm>
              <a:off x="2785" y="5560"/>
              <a:ext cx="13630" cy="9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试商时，什么时候商可能变小？什么时候商可能会大？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7895" name="组合 1"/>
          <p:cNvGrpSpPr/>
          <p:nvPr>
            <p:custDataLst>
              <p:tags r:id="rId7"/>
            </p:custDataLst>
          </p:nvPr>
        </p:nvGrpSpPr>
        <p:grpSpPr>
          <a:xfrm>
            <a:off x="3073400" y="2143127"/>
            <a:ext cx="7350125" cy="1387475"/>
            <a:chOff x="7277" y="3586"/>
            <a:chExt cx="8834" cy="2184"/>
          </a:xfrm>
        </p:grpSpPr>
        <p:pic>
          <p:nvPicPr>
            <p:cNvPr id="37896" name="图片 9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4596" y="3761"/>
              <a:ext cx="1515" cy="20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7" name="AutoShape 27"/>
            <p:cNvSpPr/>
            <p:nvPr>
              <p:custDataLst>
                <p:tags r:id="rId10"/>
              </p:custDataLst>
            </p:nvPr>
          </p:nvSpPr>
          <p:spPr>
            <a:xfrm>
              <a:off x="7277" y="3586"/>
              <a:ext cx="7006" cy="1527"/>
            </a:xfrm>
            <a:prstGeom prst="wedgeRoundRectCallout">
              <a:avLst>
                <a:gd name="adj1" fmla="val 54380"/>
                <a:gd name="adj2" fmla="val -458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r>
                <a:rPr lang="en-US" altLang="en-US" sz="2800" b="1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试商的过程中，往往不能一步找准，要注意及时调整</a:t>
              </a:r>
              <a:r>
                <a:rPr lang="en-US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en-US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7898" name="组合 19"/>
          <p:cNvGrpSpPr/>
          <p:nvPr>
            <p:custDataLst>
              <p:tags r:id="rId11"/>
            </p:custDataLst>
          </p:nvPr>
        </p:nvGrpSpPr>
        <p:grpSpPr>
          <a:xfrm>
            <a:off x="6499226" y="4651375"/>
            <a:ext cx="4545013" cy="1504950"/>
            <a:chOff x="8958" y="7966"/>
            <a:chExt cx="7158" cy="2370"/>
          </a:xfrm>
        </p:grpSpPr>
        <p:pic>
          <p:nvPicPr>
            <p:cNvPr id="37899" name="图片 17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4196" y="7966"/>
              <a:ext cx="1920" cy="23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900" name="AutoShape 27"/>
            <p:cNvSpPr/>
            <p:nvPr>
              <p:custDataLst>
                <p:tags r:id="rId14"/>
              </p:custDataLst>
            </p:nvPr>
          </p:nvSpPr>
          <p:spPr>
            <a:xfrm>
              <a:off x="8958" y="7966"/>
              <a:ext cx="5188" cy="2370"/>
            </a:xfrm>
            <a:prstGeom prst="wedgeRoundRectCallout">
              <a:avLst>
                <a:gd name="adj1" fmla="val 59819"/>
                <a:gd name="adj2" fmla="val 21972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r>
                <a:rPr lang="en-US" altLang="en-US" sz="2800" b="1" dirty="0" err="1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用“五入”法试商，把除数看大了，商容易偏小</a:t>
              </a:r>
              <a:r>
                <a:rPr lang="en-US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。</a:t>
              </a:r>
              <a:endParaRPr lang="en-US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901" name="组合 59"/>
          <p:cNvGrpSpPr/>
          <p:nvPr>
            <p:custDataLst>
              <p:tags r:id="rId15"/>
            </p:custDataLst>
          </p:nvPr>
        </p:nvGrpSpPr>
        <p:grpSpPr>
          <a:xfrm flipH="1">
            <a:off x="1269999" y="4305300"/>
            <a:ext cx="4978247" cy="1657350"/>
            <a:chOff x="10909" y="7470"/>
            <a:chExt cx="7837" cy="2610"/>
          </a:xfrm>
        </p:grpSpPr>
        <p:pic>
          <p:nvPicPr>
            <p:cNvPr id="37902" name="图片 1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 flipH="1">
              <a:off x="16241" y="7470"/>
              <a:ext cx="2505" cy="26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903" name="AutoShape 27"/>
            <p:cNvSpPr/>
            <p:nvPr>
              <p:custDataLst>
                <p:tags r:id="rId18"/>
              </p:custDataLst>
            </p:nvPr>
          </p:nvSpPr>
          <p:spPr>
            <a:xfrm>
              <a:off x="10909" y="7470"/>
              <a:ext cx="5378" cy="2005"/>
            </a:xfrm>
            <a:prstGeom prst="wedgeRoundRectCallout">
              <a:avLst>
                <a:gd name="adj1" fmla="val 55977"/>
                <a:gd name="adj2" fmla="val -750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r>
                <a:rPr lang="en-US" altLang="en-US" sz="2800" b="1" dirty="0" err="1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用“四舍”法试商，把除数看小了，商容易偏大</a:t>
              </a:r>
              <a:r>
                <a:rPr lang="en-US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。</a:t>
              </a:r>
              <a:endParaRPr lang="en-US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 fill="hold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>
            <p:custDataLst>
              <p:tags r:id="rId1"/>
            </p:custDataLst>
          </p:nvPr>
        </p:nvSpPr>
        <p:spPr>
          <a:xfrm>
            <a:off x="1023938" y="855603"/>
            <a:ext cx="1342581" cy="431392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16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1" name="TextBox 1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06313" y="2533651"/>
            <a:ext cx="910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6 2 4</a:t>
            </a:r>
            <a:endParaRPr lang="zh-CN" altLang="en-US" sz="240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12" name="组合 11"/>
          <p:cNvGrpSpPr/>
          <p:nvPr>
            <p:custDataLst>
              <p:tags r:id="rId3"/>
            </p:custDataLst>
          </p:nvPr>
        </p:nvGrpSpPr>
        <p:grpSpPr>
          <a:xfrm>
            <a:off x="1993998" y="2378080"/>
            <a:ext cx="1546383" cy="461665"/>
            <a:chOff x="3311615" y="4558737"/>
            <a:chExt cx="1546137" cy="462119"/>
          </a:xfrm>
        </p:grpSpPr>
        <p:cxnSp>
          <p:nvCxnSpPr>
            <p:cNvPr id="17450" name="直接连接符 12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>
              <a:off x="3500430" y="4714884"/>
              <a:ext cx="1357322" cy="158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451" name="TextBox 13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311615" y="4558737"/>
              <a:ext cx="492365" cy="462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3" name="TextBox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07505" y="2520951"/>
            <a:ext cx="638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1 3</a:t>
            </a:r>
            <a:endParaRPr lang="zh-CN" altLang="en-US" sz="240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20647" y="1854201"/>
            <a:ext cx="5469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 rot="5400000" flipH="1" flipV="1">
            <a:off x="1505206" y="2484438"/>
            <a:ext cx="357188" cy="158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1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661362" y="1949451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90167" y="3021013"/>
            <a:ext cx="638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7 8</a:t>
            </a:r>
            <a:endParaRPr lang="zh-CN" altLang="en-US" sz="2400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>
            <a:cxnSpLocks noChangeShapeType="1"/>
          </p:cNvCxnSpPr>
          <p:nvPr>
            <p:custDataLst>
              <p:tags r:id="rId11"/>
            </p:custDataLst>
          </p:nvPr>
        </p:nvCxnSpPr>
        <p:spPr bwMode="auto">
          <a:xfrm rot="5400000">
            <a:off x="2556132" y="3640138"/>
            <a:ext cx="214312" cy="15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Box 2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509970" y="3894137"/>
            <a:ext cx="28797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</a:t>
            </a:r>
            <a:r>
              <a:rPr lang="zh-CN" altLang="en-US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r>
              <a:rPr lang="zh-CN" altLang="en-US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，说明商大了。</a:t>
            </a:r>
            <a:endParaRPr lang="zh-CN" altLang="en-US" sz="200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42"/>
          <p:cNvGrpSpPr/>
          <p:nvPr>
            <p:custDataLst>
              <p:tags r:id="rId13"/>
            </p:custDataLst>
          </p:nvPr>
        </p:nvGrpSpPr>
        <p:grpSpPr>
          <a:xfrm>
            <a:off x="4121407" y="2384428"/>
            <a:ext cx="2133600" cy="611188"/>
            <a:chOff x="2134" y="1091"/>
            <a:chExt cx="1344" cy="385"/>
          </a:xfrm>
        </p:grpSpPr>
        <p:sp>
          <p:nvSpPr>
            <p:cNvPr id="17445" name="TextBox 21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764" y="1185"/>
              <a:ext cx="57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6 2 4</a:t>
              </a:r>
              <a:endPara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446" name="组合 22"/>
            <p:cNvGrpSpPr/>
            <p:nvPr>
              <p:custDataLst>
                <p:tags r:id="rId15"/>
              </p:custDataLst>
            </p:nvPr>
          </p:nvGrpSpPr>
          <p:grpSpPr>
            <a:xfrm>
              <a:off x="2504" y="1091"/>
              <a:ext cx="974" cy="291"/>
              <a:chOff x="3311663" y="4558737"/>
              <a:chExt cx="1546089" cy="461821"/>
            </a:xfrm>
          </p:grpSpPr>
          <p:cxnSp>
            <p:nvCxnSpPr>
              <p:cNvPr id="17448" name="直接连接符 23"/>
              <p:cNvCxnSpPr>
                <a:cxnSpLocks noChangeShapeType="1"/>
              </p:cNvCxnSpPr>
              <p:nvPr>
                <p:custDataLst>
                  <p:tags r:id="rId16"/>
                </p:custDataLst>
              </p:nvPr>
            </p:nvCxnSpPr>
            <p:spPr bwMode="auto">
              <a:xfrm>
                <a:off x="3500430" y="4714884"/>
                <a:ext cx="13573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7449" name="TextBox 24"/>
              <p:cNvSpPr txBox="1"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3311663" y="4558737"/>
                <a:ext cx="492268" cy="461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0D0D0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447" name="TextBox 25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134" y="1177"/>
              <a:ext cx="40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1 3</a:t>
              </a:r>
              <a:endPara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Box 2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375987" y="1949451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120667" y="3006726"/>
            <a:ext cx="638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6 5</a:t>
            </a:r>
            <a:endParaRPr lang="zh-CN" altLang="en-US" sz="2400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>
            <a:cxnSpLocks noChangeShapeType="1"/>
          </p:cNvCxnSpPr>
          <p:nvPr>
            <p:custDataLst>
              <p:tags r:id="rId21"/>
            </p:custDataLst>
          </p:nvPr>
        </p:nvCxnSpPr>
        <p:spPr bwMode="auto">
          <a:xfrm rot="5400000">
            <a:off x="5362833" y="3698876"/>
            <a:ext cx="214313" cy="15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TextBox 31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4318256" y="3894137"/>
            <a:ext cx="29448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zh-CN" altLang="en-US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＞</a:t>
            </a:r>
            <a:r>
              <a:rPr lang="en-US" altLang="zh-CN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r>
              <a:rPr lang="zh-CN" altLang="en-US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，说明商大了。</a:t>
            </a:r>
            <a:endParaRPr lang="zh-CN" altLang="en-US" sz="200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43"/>
          <p:cNvGrpSpPr/>
          <p:nvPr>
            <p:custDataLst>
              <p:tags r:id="rId23"/>
            </p:custDataLst>
          </p:nvPr>
        </p:nvGrpSpPr>
        <p:grpSpPr>
          <a:xfrm>
            <a:off x="6693155" y="2432053"/>
            <a:ext cx="2133600" cy="611188"/>
            <a:chOff x="3754" y="1121"/>
            <a:chExt cx="1344" cy="385"/>
          </a:xfrm>
        </p:grpSpPr>
        <p:sp>
          <p:nvSpPr>
            <p:cNvPr id="17440" name="TextBox 32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4384" y="1215"/>
              <a:ext cx="57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6 2 4</a:t>
              </a:r>
              <a:endPara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441" name="组合 33"/>
            <p:cNvGrpSpPr/>
            <p:nvPr>
              <p:custDataLst>
                <p:tags r:id="rId25"/>
              </p:custDataLst>
            </p:nvPr>
          </p:nvGrpSpPr>
          <p:grpSpPr>
            <a:xfrm>
              <a:off x="4124" y="1121"/>
              <a:ext cx="974" cy="291"/>
              <a:chOff x="3311663" y="4558737"/>
              <a:chExt cx="1546089" cy="461821"/>
            </a:xfrm>
          </p:grpSpPr>
          <p:cxnSp>
            <p:nvCxnSpPr>
              <p:cNvPr id="17443" name="直接连接符 34"/>
              <p:cNvCxnSpPr>
                <a:cxnSpLocks noChangeShapeType="1"/>
              </p:cNvCxnSpPr>
              <p:nvPr>
                <p:custDataLst>
                  <p:tags r:id="rId26"/>
                </p:custDataLst>
              </p:nvPr>
            </p:nvCxnSpPr>
            <p:spPr bwMode="auto">
              <a:xfrm>
                <a:off x="3500430" y="4714884"/>
                <a:ext cx="13573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7444" name="TextBox 35"/>
              <p:cNvSpPr txBox="1">
                <a:spLocks noChangeArrowheads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3311663" y="4558737"/>
                <a:ext cx="492268" cy="461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0D0D0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442" name="TextBox 36"/>
            <p:cNvSpPr txBox="1"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3754" y="1207"/>
              <a:ext cx="40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1 3</a:t>
              </a:r>
              <a:endPara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TextBox 37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7947736" y="1997076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7686067" y="3055938"/>
            <a:ext cx="638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5 2</a:t>
            </a:r>
            <a:endParaRPr lang="zh-CN" altLang="en-US" sz="2400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7694005" y="3568701"/>
            <a:ext cx="638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8269998" y="3560763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8269998" y="2003426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>
            <a:cxnSpLocks noChangeShapeType="1"/>
          </p:cNvCxnSpPr>
          <p:nvPr>
            <p:custDataLst>
              <p:tags r:id="rId34"/>
            </p:custDataLst>
          </p:nvPr>
        </p:nvCxnSpPr>
        <p:spPr bwMode="auto">
          <a:xfrm rot="5400000" flipH="1" flipV="1">
            <a:off x="6863019" y="2532063"/>
            <a:ext cx="357188" cy="15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TextBox 47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6778460" y="1901826"/>
            <a:ext cx="5469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7692687" y="3997326"/>
            <a:ext cx="910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1 1 7</a:t>
            </a:r>
            <a:endParaRPr lang="zh-CN" altLang="en-US" sz="2400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8269998" y="1981201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7692687" y="3997326"/>
            <a:ext cx="910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1 0 4</a:t>
            </a:r>
            <a:endParaRPr lang="zh-CN" altLang="en-US" sz="2400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8257298" y="4418013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422" name="图片 2"/>
          <p:cNvPicPr preferRelativeResize="0">
            <a:picLocks noChangeArrowheads="1"/>
          </p:cNvPicPr>
          <p:nvPr>
            <p:custDataLst>
              <p:tags r:id="rId40"/>
            </p:custDataLst>
          </p:nvPr>
        </p:nvPicPr>
        <p:blipFill>
          <a:blip r:embed="rId41" cstate="email"/>
          <a:srcRect t="-2254"/>
          <a:stretch>
            <a:fillRect/>
          </a:stretch>
        </p:blipFill>
        <p:spPr bwMode="auto">
          <a:xfrm>
            <a:off x="1524256" y="1443039"/>
            <a:ext cx="4318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23" name="文本框 16423"/>
          <p:cNvSpPr txBox="1"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1884620" y="1443038"/>
            <a:ext cx="67325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下面是淘气计算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624÷13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的过程，看一看，说一说。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30"/>
          <p:cNvPicPr>
            <a:picLocks noChangeAspect="1" noChangeArrowheads="1"/>
          </p:cNvPicPr>
          <p:nvPr>
            <p:custDataLst>
              <p:tags r:id="rId43"/>
            </p:custDataLst>
          </p:nvPr>
        </p:nvPicPr>
        <p:blipFill>
          <a:blip r:embed="rId44" cstate="email"/>
          <a:stretch>
            <a:fillRect/>
          </a:stretch>
        </p:blipFill>
        <p:spPr bwMode="auto">
          <a:xfrm>
            <a:off x="2878394" y="4325939"/>
            <a:ext cx="3384551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1" grpId="0"/>
      <p:bldP spid="29" grpId="0"/>
      <p:bldP spid="30" grpId="0"/>
      <p:bldP spid="32" grpId="0"/>
      <p:bldP spid="38" grpId="0"/>
      <p:bldP spid="39" grpId="0"/>
      <p:bldP spid="42" grpId="0"/>
      <p:bldP spid="43" grpId="0"/>
      <p:bldP spid="46" grpId="0"/>
      <p:bldP spid="46" grpId="1"/>
      <p:bldP spid="48" grpId="0"/>
      <p:bldP spid="48" grpId="1"/>
      <p:bldP spid="49" grpId="0"/>
      <p:bldP spid="49" grpId="1"/>
      <p:bldP spid="50" grpId="0"/>
      <p:bldP spid="51" grpId="0"/>
      <p:bldP spid="52" grpId="0"/>
      <p:bldP spid="164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82564" y="1397002"/>
          <a:ext cx="11591925" cy="207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" r:id="rId2" imgW="12105640" imgH="2176780" progId="Word.Document.8">
                  <p:embed/>
                </p:oleObj>
              </mc:Choice>
              <mc:Fallback>
                <p:oleObj name="" r:id="rId2" imgW="12105640" imgH="21767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2564" y="1397002"/>
                        <a:ext cx="11591925" cy="2074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7" name="Object 3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231776" y="3567113"/>
          <a:ext cx="11591925" cy="207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" r:id="rId5" imgW="12105640" imgH="2176780" progId="Word.Document.8">
                  <p:embed/>
                </p:oleObj>
              </mc:Choice>
              <mc:Fallback>
                <p:oleObj name="" r:id="rId5" imgW="12105640" imgH="21767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1776" y="3567113"/>
                        <a:ext cx="11591925" cy="2074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0"/>
          <p:cNvSpPr/>
          <p:nvPr>
            <p:custDataLst>
              <p:tags r:id="rId1"/>
            </p:custDataLst>
          </p:nvPr>
        </p:nvSpPr>
        <p:spPr>
          <a:xfrm>
            <a:off x="0" y="120652"/>
            <a:ext cx="4591051" cy="82994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lstStyle/>
          <a:p>
            <a:r>
              <a:rPr lang="en-US" altLang="en-US" sz="48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巩固反馈</a:t>
            </a:r>
            <a:endParaRPr lang="en-US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3" name="TextBox 9"/>
          <p:cNvSpPr/>
          <p:nvPr>
            <p:custDataLst>
              <p:tags r:id="rId2"/>
            </p:custDataLst>
          </p:nvPr>
        </p:nvSpPr>
        <p:spPr>
          <a:xfrm>
            <a:off x="1400175" y="1419227"/>
            <a:ext cx="8280400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哪种苹果便宜一些？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64" name="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12975" y="2220915"/>
            <a:ext cx="7156451" cy="262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文本框 1"/>
          <p:cNvSpPr/>
          <p:nvPr>
            <p:custDataLst>
              <p:tags r:id="rId5"/>
            </p:custDataLst>
          </p:nvPr>
        </p:nvSpPr>
        <p:spPr>
          <a:xfrm>
            <a:off x="1631952" y="4997450"/>
            <a:ext cx="3977371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单价：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108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18=6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（元）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66" name="文本框 2"/>
          <p:cNvSpPr/>
          <p:nvPr>
            <p:custDataLst>
              <p:tags r:id="rId6"/>
            </p:custDataLst>
          </p:nvPr>
        </p:nvSpPr>
        <p:spPr>
          <a:xfrm>
            <a:off x="6286500" y="4997450"/>
            <a:ext cx="3796232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单价：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84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12=7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（元）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67" name="文本框 3"/>
          <p:cNvSpPr/>
          <p:nvPr>
            <p:custDataLst>
              <p:tags r:id="rId7"/>
            </p:custDataLst>
          </p:nvPr>
        </p:nvSpPr>
        <p:spPr>
          <a:xfrm>
            <a:off x="3463925" y="5772150"/>
            <a:ext cx="5599610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6&lt;7   答：第一箱苹果便宜一些。</a:t>
            </a:r>
            <a:endParaRPr lang="zh-CN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  <p:bldP spid="409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/>
          <p:cNvSpPr/>
          <p:nvPr>
            <p:custDataLst>
              <p:tags r:id="rId1"/>
            </p:custDataLst>
          </p:nvPr>
        </p:nvSpPr>
        <p:spPr>
          <a:xfrm>
            <a:off x="1570926" y="1133475"/>
            <a:ext cx="1342581" cy="431392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sz="16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8" name="TextBox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07870" y="1217674"/>
            <a:ext cx="30972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哪种苹果便宜一些？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9" name="图片 1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 bwMode="auto">
          <a:xfrm>
            <a:off x="3388870" y="2260661"/>
            <a:ext cx="4679951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54398" y="4170423"/>
            <a:ext cx="301556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en-US" altLang="zh-CN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 ÷ 18 = 6</a:t>
            </a:r>
            <a:r>
              <a:rPr lang="zh-CN" altLang="en-US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40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5000"/>
              </a:lnSpc>
            </a:pPr>
            <a:r>
              <a:rPr lang="en-US" altLang="zh-CN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 ÷ 12 = 7</a:t>
            </a:r>
            <a:r>
              <a:rPr lang="zh-CN" altLang="en-US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40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5000"/>
              </a:lnSpc>
            </a:pPr>
            <a:r>
              <a:rPr lang="en-US" altLang="zh-CN" sz="240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 &gt; 6</a:t>
            </a:r>
            <a:endParaRPr lang="en-US" altLang="zh-CN" sz="240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2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36544" y="1866960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便宜一些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10"/>
          <p:cNvSpPr/>
          <p:nvPr>
            <p:custDataLst>
              <p:tags r:id="rId1"/>
            </p:custDataLst>
          </p:nvPr>
        </p:nvSpPr>
        <p:spPr>
          <a:xfrm>
            <a:off x="0" y="120652"/>
            <a:ext cx="4591051" cy="82994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lstStyle/>
          <a:p>
            <a:r>
              <a:rPr lang="en-US" altLang="en-US" sz="48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巩固反馈</a:t>
            </a:r>
            <a:endParaRPr lang="en-US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4036" name="图片 5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20888" y="950597"/>
            <a:ext cx="7883525" cy="2760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TextBox 9"/>
          <p:cNvSpPr/>
          <p:nvPr>
            <p:custDataLst>
              <p:tags r:id="rId4"/>
            </p:custDataLst>
          </p:nvPr>
        </p:nvSpPr>
        <p:spPr>
          <a:xfrm>
            <a:off x="1814514" y="3771900"/>
            <a:ext cx="8958263" cy="608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）老师多少岁？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8" name="文本框 19"/>
          <p:cNvSpPr/>
          <p:nvPr>
            <p:custDataLst>
              <p:tags r:id="rId5"/>
            </p:custDataLst>
          </p:nvPr>
        </p:nvSpPr>
        <p:spPr>
          <a:xfrm>
            <a:off x="2784476" y="4357690"/>
            <a:ext cx="22256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598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23=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9" name="文本框 37"/>
          <p:cNvSpPr/>
          <p:nvPr>
            <p:custDataLst>
              <p:tags r:id="rId6"/>
            </p:custDataLst>
          </p:nvPr>
        </p:nvSpPr>
        <p:spPr>
          <a:xfrm>
            <a:off x="4254502" y="4371976"/>
            <a:ext cx="15779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（岁）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40" name="文本框 49"/>
          <p:cNvSpPr/>
          <p:nvPr>
            <p:custDataLst>
              <p:tags r:id="rId7"/>
            </p:custDataLst>
          </p:nvPr>
        </p:nvSpPr>
        <p:spPr>
          <a:xfrm>
            <a:off x="5508625" y="5502275"/>
            <a:ext cx="2225675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598÷13=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41" name="文本框 50"/>
          <p:cNvSpPr/>
          <p:nvPr>
            <p:custDataLst>
              <p:tags r:id="rId8"/>
            </p:custDataLst>
          </p:nvPr>
        </p:nvSpPr>
        <p:spPr>
          <a:xfrm>
            <a:off x="7064376" y="5502275"/>
            <a:ext cx="2225675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46</a:t>
            </a:r>
            <a:endParaRPr lang="en-US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42" name="文本框 3"/>
          <p:cNvSpPr/>
          <p:nvPr>
            <p:custDataLst>
              <p:tags r:id="rId9"/>
            </p:custDataLst>
          </p:nvPr>
        </p:nvSpPr>
        <p:spPr>
          <a:xfrm>
            <a:off x="5832477" y="4371975"/>
            <a:ext cx="36798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答：老师</a:t>
            </a:r>
            <a:r>
              <a:rPr lang="en-US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43" name="文本框 11"/>
          <p:cNvSpPr/>
          <p:nvPr>
            <p:custDataLst>
              <p:tags r:id="rId10"/>
            </p:custDataLst>
          </p:nvPr>
        </p:nvSpPr>
        <p:spPr>
          <a:xfrm>
            <a:off x="3168651" y="6022976"/>
            <a:ext cx="7518400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答：这棵古银杏树的年龄是小明年龄的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46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倍。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44" name="TextBox 9"/>
          <p:cNvSpPr/>
          <p:nvPr>
            <p:custDataLst>
              <p:tags r:id="rId11"/>
            </p:custDataLst>
          </p:nvPr>
        </p:nvSpPr>
        <p:spPr>
          <a:xfrm>
            <a:off x="1782763" y="4759326"/>
            <a:ext cx="8958263" cy="1126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）小明今年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岁了，这棵古银杏树的年龄是小明年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龄的多少倍？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 fill="hold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 fill="hold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 fill="hold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  <p:bldP spid="44039" grpId="0"/>
      <p:bldP spid="44040" grpId="0"/>
      <p:bldP spid="44041" grpId="0"/>
      <p:bldP spid="44042" grpId="0"/>
      <p:bldP spid="44043" grpId="0"/>
      <p:bldP spid="440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>
            <p:custDataLst>
              <p:tags r:id="rId1"/>
            </p:custDataLst>
          </p:nvPr>
        </p:nvSpPr>
        <p:spPr>
          <a:xfrm>
            <a:off x="1528507" y="850841"/>
            <a:ext cx="1342581" cy="431392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sz="16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文本框 409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18563" y="1825626"/>
            <a:ext cx="8863712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．结合“秋游”中的现实问题，经历探索除数是两位数除法的调商过程，掌握调商方法，能正确地进行笔算。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．通过有条理地交流调商的过程，发展学生的估计意识和数感。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．在笔算的过程中，培养学生面对挑战克服困难的学习精神，以及耐心细致计算的良好习惯。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>
            <p:custDataLst>
              <p:tags r:id="rId1"/>
            </p:custDataLst>
          </p:nvPr>
        </p:nvSpPr>
        <p:spPr>
          <a:xfrm>
            <a:off x="1174494" y="974666"/>
            <a:ext cx="1342581" cy="431392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sz="16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1" name="图片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2503487" y="987425"/>
            <a:ext cx="119538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11551" y="987425"/>
            <a:ext cx="345281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森林医生。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2" name="图片 5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 bwMode="auto">
          <a:xfrm>
            <a:off x="884238" y="1852615"/>
            <a:ext cx="982663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7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 bwMode="auto">
          <a:xfrm>
            <a:off x="1568449" y="1851027"/>
            <a:ext cx="2533651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图片 8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 bwMode="auto">
          <a:xfrm>
            <a:off x="4233861" y="1993902"/>
            <a:ext cx="2533651" cy="290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图片 9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 bwMode="auto">
          <a:xfrm>
            <a:off x="6969125" y="1922465"/>
            <a:ext cx="2533651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图片 10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 bwMode="auto">
          <a:xfrm>
            <a:off x="2244726" y="2693990"/>
            <a:ext cx="104457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TextBox 6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316163" y="2693988"/>
            <a:ext cx="1287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3 1 4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9" name="TextBox 6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654175" y="2679700"/>
            <a:ext cx="81915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6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878137" y="2276475"/>
            <a:ext cx="820739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6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316161" y="3108326"/>
            <a:ext cx="10239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3 2 4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>
            <p:custDataLst>
              <p:tags r:id="rId19"/>
            </p:custDataLst>
          </p:nvPr>
        </p:nvCxnSpPr>
        <p:spPr>
          <a:xfrm>
            <a:off x="2317751" y="3571875"/>
            <a:ext cx="8286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66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482852" y="3560763"/>
            <a:ext cx="820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1 0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44" name="图片 19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14" cstate="email"/>
          <a:stretch>
            <a:fillRect/>
          </a:stretch>
        </p:blipFill>
        <p:spPr bwMode="auto">
          <a:xfrm>
            <a:off x="5057777" y="2921000"/>
            <a:ext cx="104457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5" name="TextBox 60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129214" y="2921000"/>
            <a:ext cx="1287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3 6 8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46" name="TextBox 61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4467226" y="2906713"/>
            <a:ext cx="81915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62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673726" y="2547938"/>
            <a:ext cx="820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63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129212" y="3335339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3 2 2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26"/>
            </p:custDataLst>
          </p:nvPr>
        </p:nvCxnSpPr>
        <p:spPr>
          <a:xfrm>
            <a:off x="5130801" y="3798888"/>
            <a:ext cx="8286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66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313361" y="3722689"/>
            <a:ext cx="820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4 6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51" name="图片 27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14" cstate="email"/>
          <a:stretch>
            <a:fillRect/>
          </a:stretch>
        </p:blipFill>
        <p:spPr bwMode="auto">
          <a:xfrm>
            <a:off x="7724777" y="2640015"/>
            <a:ext cx="1044575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2" name="TextBox 60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7832726" y="2641600"/>
            <a:ext cx="1287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5 2 7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3" name="TextBox 61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7134226" y="2625725"/>
            <a:ext cx="81915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4" name="TextBox 62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8070851" y="2208213"/>
            <a:ext cx="358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5" name="TextBox 63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7796212" y="2995613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3 6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>
            <p:custDataLst>
              <p:tags r:id="rId33"/>
            </p:custDataLst>
          </p:nvPr>
        </p:nvCxnSpPr>
        <p:spPr>
          <a:xfrm>
            <a:off x="7797801" y="3433763"/>
            <a:ext cx="8286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57" name="TextBox 66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7759701" y="3379788"/>
            <a:ext cx="1039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1 6 7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66"/>
          <p:cNvSpPr txBox="1"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7761289" y="3722689"/>
            <a:ext cx="1038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1 4 4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>
            <p:custDataLst>
              <p:tags r:id="rId36"/>
            </p:custDataLst>
          </p:nvPr>
        </p:nvCxnSpPr>
        <p:spPr>
          <a:xfrm>
            <a:off x="7815263" y="4124325"/>
            <a:ext cx="8286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63"/>
          <p:cNvSpPr txBox="1"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8121651" y="4083050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2 3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62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8337551" y="2209800"/>
            <a:ext cx="357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62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2865437" y="2282825"/>
            <a:ext cx="820739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62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2330452" y="3089276"/>
            <a:ext cx="1114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2 7 0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62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2576513" y="3578225"/>
            <a:ext cx="1114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4 4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62"/>
          <p:cNvSpPr txBox="1"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5645152" y="2562225"/>
            <a:ext cx="820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62"/>
          <p:cNvSpPr txBox="1">
            <a:spLocks noChangeArrowheads="1"/>
          </p:cNvSpPr>
          <p:nvPr>
            <p:custDataLst>
              <p:tags r:id="rId43"/>
            </p:custDataLst>
          </p:nvPr>
        </p:nvSpPr>
        <p:spPr bwMode="auto">
          <a:xfrm>
            <a:off x="5130801" y="3340101"/>
            <a:ext cx="1114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3 6 8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62"/>
          <p:cNvSpPr txBox="1">
            <a:spLocks noChangeArrowheads="1"/>
          </p:cNvSpPr>
          <p:nvPr>
            <p:custDataLst>
              <p:tags r:id="rId44"/>
            </p:custDataLst>
          </p:nvPr>
        </p:nvSpPr>
        <p:spPr bwMode="auto">
          <a:xfrm>
            <a:off x="5672138" y="3762375"/>
            <a:ext cx="1114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62"/>
          <p:cNvSpPr txBox="1">
            <a:spLocks noChangeArrowheads="1"/>
          </p:cNvSpPr>
          <p:nvPr>
            <p:custDataLst>
              <p:tags r:id="rId45"/>
            </p:custDataLst>
          </p:nvPr>
        </p:nvSpPr>
        <p:spPr bwMode="auto">
          <a:xfrm>
            <a:off x="8337552" y="2209800"/>
            <a:ext cx="820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62"/>
          <p:cNvSpPr txBox="1">
            <a:spLocks noChangeArrowheads="1"/>
          </p:cNvSpPr>
          <p:nvPr>
            <p:custDataLst>
              <p:tags r:id="rId46"/>
            </p:custDataLst>
          </p:nvPr>
        </p:nvSpPr>
        <p:spPr bwMode="auto">
          <a:xfrm>
            <a:off x="7832726" y="3722689"/>
            <a:ext cx="1055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1 6 2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62"/>
          <p:cNvSpPr txBox="1">
            <a:spLocks noChangeArrowheads="1"/>
          </p:cNvSpPr>
          <p:nvPr>
            <p:custDataLst>
              <p:tags r:id="rId47"/>
            </p:custDataLst>
          </p:nvPr>
        </p:nvSpPr>
        <p:spPr bwMode="auto">
          <a:xfrm>
            <a:off x="8408987" y="4083050"/>
            <a:ext cx="820739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2" grpId="0"/>
      <p:bldP spid="22" grpId="1"/>
      <p:bldP spid="24" grpId="0"/>
      <p:bldP spid="28" grpId="0"/>
      <p:bldP spid="29" grpId="0"/>
      <p:bldP spid="31" grpId="0"/>
      <p:bldP spid="31" grpId="1"/>
      <p:bldP spid="44" grpId="0"/>
      <p:bldP spid="46" grpId="0"/>
      <p:bldP spid="46" grpId="1"/>
      <p:bldP spid="47" grpId="0"/>
      <p:bldP spid="48" grpId="0"/>
      <p:bldP spid="49" grpId="0"/>
      <p:bldP spid="50" grpId="0"/>
      <p:bldP spid="51" grpId="0"/>
      <p:bldP spid="52" grpId="0"/>
      <p:bldP spid="53" grpId="0"/>
      <p:bldP spid="43" grpId="0"/>
      <p:bldP spid="54" grpId="0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7"/>
          <p:cNvSpPr/>
          <p:nvPr>
            <p:custDataLst>
              <p:tags r:id="rId1"/>
            </p:custDataLst>
          </p:nvPr>
        </p:nvSpPr>
        <p:spPr>
          <a:xfrm>
            <a:off x="1259681" y="749302"/>
            <a:ext cx="4591051" cy="58477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lstStyle/>
          <a:p>
            <a:r>
              <a:rPr lang="en-US" altLang="en-US" sz="32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en-US" altLang="en-US" sz="32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3" name="文本框 1"/>
          <p:cNvSpPr/>
          <p:nvPr>
            <p:custDataLst>
              <p:tags r:id="rId2"/>
            </p:custDataLst>
          </p:nvPr>
        </p:nvSpPr>
        <p:spPr>
          <a:xfrm>
            <a:off x="1254125" y="1430339"/>
            <a:ext cx="9845675" cy="46166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1.计算除数是两位数的除法时，如果商与除数的积比被除数大,说明商大了,要调小。如果除得的余数等于或大于除数，说明商小了,要调大。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2.用“四舍”法试商，因为把除数看小了,所以商容易偏大，要及时调小。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用“五入”法试商，因为把除数看大了,所以商容易偏小，要及时调大。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6084" name="New picture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934700" y="12420600"/>
            <a:ext cx="330200" cy="24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671619" y="5457453"/>
            <a:ext cx="735006" cy="36363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"/>
              </a:rPr>
              <a:t>www.1ppt.com/moban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"/>
              </a:rPr>
              <a:t>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3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4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5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6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7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8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9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0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1"/>
              </a:rPr>
              <a:t>www.1ppt.cn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2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3"/>
              </a:rPr>
              <a:t>www.1ppt.com/kejian/yuwen/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4"/>
              </a:rPr>
              <a:t>www.1ppt.com/kejian/shuxue/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5"/>
              </a:rPr>
              <a:t>www.1ppt.com/kejian/yingyu/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6"/>
              </a:rPr>
              <a:t>www.1ppt.com/kejian/meishu/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7"/>
              </a:rPr>
              <a:t>www.1ppt.com/kejian/kexue/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8"/>
              </a:rPr>
              <a:t>www.1ppt.com/kejian/wuli/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9"/>
              </a:rPr>
              <a:t>www.1ppt.com/kejian/huaxue/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0"/>
              </a:rPr>
              <a:t>www.1ppt.com/kejian/shengwu/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1"/>
              </a:rPr>
              <a:t>www.1ppt.com/kejian/dili/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2"/>
              </a:rPr>
              <a:t>www.1ppt.com/kejian/lishi/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2" name="文本框 7"/>
          <p:cNvSpPr/>
          <p:nvPr>
            <p:custDataLst>
              <p:tags r:id="rId23"/>
            </p:custDataLst>
          </p:nvPr>
        </p:nvSpPr>
        <p:spPr>
          <a:xfrm>
            <a:off x="962025" y="715529"/>
            <a:ext cx="4591051" cy="58477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lstStyle/>
          <a:p>
            <a:r>
              <a:rPr lang="en-US" altLang="en-US" sz="32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情境引入</a:t>
            </a:r>
            <a:endParaRPr lang="en-US" altLang="en-US" sz="32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文本框 4"/>
          <p:cNvSpPr/>
          <p:nvPr>
            <p:custDataLst>
              <p:tags r:id="rId24"/>
            </p:custDataLst>
          </p:nvPr>
        </p:nvSpPr>
        <p:spPr>
          <a:xfrm>
            <a:off x="1176340" y="1231902"/>
            <a:ext cx="9572625" cy="26776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某学校要秋游了啦，同学们纷纷都做好了准备。但是现在遇到了一个问题：三、四、五年级的同学都参加秋游，但每辆车的乘坐数不一样，请同学们帮老师算一算，可以怎样租车？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4" name="图片 23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1903412" y="3443290"/>
            <a:ext cx="8731251" cy="3171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4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600076" y="2307433"/>
          <a:ext cx="11591925" cy="207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" r:id="rId2" imgW="12105640" imgH="2176780" progId="Word.Document.8">
                  <p:embed/>
                </p:oleObj>
              </mc:Choice>
              <mc:Fallback>
                <p:oleObj name="" r:id="rId2" imgW="12105640" imgH="21767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0076" y="2307433"/>
                        <a:ext cx="11591925" cy="2074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1" name="Rectangle 5"/>
          <p:cNvSpPr/>
          <p:nvPr>
            <p:custDataLst>
              <p:tags r:id="rId4"/>
            </p:custDataLst>
          </p:nvPr>
        </p:nvSpPr>
        <p:spPr>
          <a:xfrm>
            <a:off x="2136775" y="3063359"/>
            <a:ext cx="357790" cy="369332"/>
          </a:xfrm>
          <a:prstGeom prst="rect">
            <a:avLst/>
          </a:prstGeom>
          <a:noFill/>
          <a:ln w="15875">
            <a:noFill/>
          </a:ln>
        </p:spPr>
        <p:txBody>
          <a:bodyPr wrap="none" anchor="ctr" anchorCtr="0">
            <a:spAutoFit/>
          </a:bodyPr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6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0422" name="Rectangle 6"/>
          <p:cNvSpPr/>
          <p:nvPr>
            <p:custDataLst>
              <p:tags r:id="rId5"/>
            </p:custDataLst>
          </p:nvPr>
        </p:nvSpPr>
        <p:spPr>
          <a:xfrm>
            <a:off x="6934200" y="3041134"/>
            <a:ext cx="357790" cy="369332"/>
          </a:xfrm>
          <a:prstGeom prst="rect">
            <a:avLst/>
          </a:prstGeom>
          <a:noFill/>
          <a:ln w="15875">
            <a:noFill/>
          </a:ln>
        </p:spPr>
        <p:txBody>
          <a:bodyPr wrap="none" anchor="ctr" anchorCtr="0">
            <a:spAutoFit/>
          </a:bodyPr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8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0423" name="Rectangle 7"/>
          <p:cNvSpPr/>
          <p:nvPr>
            <p:custDataLst>
              <p:tags r:id="rId6"/>
            </p:custDataLst>
          </p:nvPr>
        </p:nvSpPr>
        <p:spPr>
          <a:xfrm>
            <a:off x="2189162" y="3752334"/>
            <a:ext cx="357790" cy="369332"/>
          </a:xfrm>
          <a:prstGeom prst="rect">
            <a:avLst/>
          </a:prstGeom>
          <a:noFill/>
          <a:ln w="15875">
            <a:noFill/>
          </a:ln>
        </p:spPr>
        <p:txBody>
          <a:bodyPr wrap="none" anchor="ctr" anchorCtr="0">
            <a:spAutoFit/>
          </a:bodyPr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5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0424" name="Rectangle 8"/>
          <p:cNvSpPr/>
          <p:nvPr>
            <p:custDataLst>
              <p:tags r:id="rId7"/>
            </p:custDataLst>
          </p:nvPr>
        </p:nvSpPr>
        <p:spPr>
          <a:xfrm>
            <a:off x="6967538" y="3698359"/>
            <a:ext cx="357790" cy="369332"/>
          </a:xfrm>
          <a:prstGeom prst="rect">
            <a:avLst/>
          </a:prstGeom>
          <a:noFill/>
          <a:ln w="15875">
            <a:noFill/>
          </a:ln>
        </p:spPr>
        <p:txBody>
          <a:bodyPr wrap="none" anchor="ctr" anchorCtr="0">
            <a:spAutoFit/>
          </a:bodyPr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9 </a:t>
            </a:r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  <p:bldP spid="60422" grpId="0"/>
      <p:bldP spid="60423" grpId="0"/>
      <p:bldP spid="604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7"/>
          <p:cNvSpPr/>
          <p:nvPr>
            <p:custDataLst>
              <p:tags r:id="rId1"/>
            </p:custDataLst>
          </p:nvPr>
        </p:nvSpPr>
        <p:spPr>
          <a:xfrm>
            <a:off x="1270810" y="833441"/>
            <a:ext cx="4591051" cy="58477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lstStyle/>
          <a:p>
            <a:r>
              <a:rPr lang="en-US" altLang="en-US" sz="3200" b="1" dirty="0" err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学习新课</a:t>
            </a:r>
            <a:endParaRPr lang="en-US" altLang="en-US" sz="3200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675" name="组合 1"/>
          <p:cNvGrpSpPr/>
          <p:nvPr>
            <p:custDataLst>
              <p:tags r:id="rId2"/>
            </p:custDataLst>
          </p:nvPr>
        </p:nvGrpSpPr>
        <p:grpSpPr>
          <a:xfrm>
            <a:off x="7205663" y="2279650"/>
            <a:ext cx="4521200" cy="1276350"/>
            <a:chOff x="10677" y="3760"/>
            <a:chExt cx="5434" cy="2010"/>
          </a:xfrm>
        </p:grpSpPr>
        <p:pic>
          <p:nvPicPr>
            <p:cNvPr id="28676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4596" y="3761"/>
              <a:ext cx="1515" cy="20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7" name="AutoShape 27"/>
            <p:cNvSpPr/>
            <p:nvPr>
              <p:custDataLst>
                <p:tags r:id="rId5"/>
              </p:custDataLst>
            </p:nvPr>
          </p:nvSpPr>
          <p:spPr>
            <a:xfrm>
              <a:off x="10677" y="3760"/>
              <a:ext cx="3744" cy="1885"/>
            </a:xfrm>
            <a:prstGeom prst="wedgeRoundRectCallout">
              <a:avLst>
                <a:gd name="adj1" fmla="val 58977"/>
                <a:gd name="adj2" fmla="val 17014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>
                <a:lnSpc>
                  <a:spcPct val="140000"/>
                </a:lnSpc>
              </a:pPr>
              <a:r>
                <a:rPr lang="en-US" altLang="en-US" sz="2800" b="1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想一想，该怎样解决这个问题？</a:t>
              </a:r>
              <a:endParaRPr lang="en-US" altLang="en-US" sz="2800" b="1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8678" name="图片 3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454151" y="1527175"/>
            <a:ext cx="673100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9" name="Text Box 2"/>
          <p:cNvSpPr/>
          <p:nvPr>
            <p:custDataLst>
              <p:tags r:id="rId8"/>
            </p:custDataLst>
          </p:nvPr>
        </p:nvSpPr>
        <p:spPr>
          <a:xfrm>
            <a:off x="2087563" y="1427164"/>
            <a:ext cx="6305551" cy="74084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三年级学生都坐小客车，需要几辆车？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680" name="组合 5"/>
          <p:cNvGrpSpPr/>
          <p:nvPr>
            <p:custDataLst>
              <p:tags r:id="rId9"/>
            </p:custDataLst>
          </p:nvPr>
        </p:nvGrpSpPr>
        <p:grpSpPr>
          <a:xfrm flipH="1">
            <a:off x="455614" y="3363913"/>
            <a:ext cx="6515100" cy="1509712"/>
            <a:chOff x="8529" y="9560"/>
            <a:chExt cx="10261" cy="2377"/>
          </a:xfrm>
        </p:grpSpPr>
        <p:pic>
          <p:nvPicPr>
            <p:cNvPr id="28681" name="图片 1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 flipH="1">
              <a:off x="16551" y="9604"/>
              <a:ext cx="2239" cy="23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2" name="AutoShape 27"/>
            <p:cNvSpPr/>
            <p:nvPr>
              <p:custDataLst>
                <p:tags r:id="rId12"/>
              </p:custDataLst>
            </p:nvPr>
          </p:nvSpPr>
          <p:spPr>
            <a:xfrm>
              <a:off x="8529" y="9560"/>
              <a:ext cx="7626" cy="2242"/>
            </a:xfrm>
            <a:prstGeom prst="wedgeRoundRectCallout">
              <a:avLst>
                <a:gd name="adj1" fmla="val 58333"/>
                <a:gd name="adj2" fmla="val -10412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>
                <a:lnSpc>
                  <a:spcPct val="140000"/>
                </a:lnSpc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要求需要几辆车，就是求192里面有几个24，用除法计算。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8683" name="组合 5"/>
          <p:cNvGrpSpPr/>
          <p:nvPr>
            <p:custDataLst>
              <p:tags r:id="rId13"/>
            </p:custDataLst>
          </p:nvPr>
        </p:nvGrpSpPr>
        <p:grpSpPr>
          <a:xfrm>
            <a:off x="3825876" y="5311777"/>
            <a:ext cx="3986213" cy="530225"/>
            <a:chOff x="2476" y="5894"/>
            <a:chExt cx="5299" cy="834"/>
          </a:xfrm>
        </p:grpSpPr>
        <p:sp>
          <p:nvSpPr>
            <p:cNvPr id="28684" name="圆角矩形 8"/>
            <p:cNvSpPr/>
            <p:nvPr>
              <p:custDataLst>
                <p:tags r:id="rId14"/>
              </p:custDataLst>
            </p:nvPr>
          </p:nvSpPr>
          <p:spPr>
            <a:xfrm>
              <a:off x="2476" y="5894"/>
              <a:ext cx="5299" cy="834"/>
            </a:xfrm>
            <a:prstGeom prst="roundRect">
              <a:avLst>
                <a:gd name="adj" fmla="val 16667"/>
              </a:avLst>
            </a:prstGeom>
            <a:solidFill>
              <a:srgbClr val="C6EAFA"/>
            </a:solidFill>
            <a:ln w="12700">
              <a:noFill/>
            </a:ln>
          </p:spPr>
          <p:txBody>
            <a:bodyPr anchor="ctr" anchorCtr="0"/>
            <a:lstStyle/>
            <a:p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192</a:t>
              </a:r>
              <a:r>
                <a:rPr lang="en-US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÷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24=    </a:t>
              </a:r>
              <a:r>
                <a:rPr lang="en-US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（    ）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   </a:t>
              </a:r>
              <a:r>
                <a:rPr lang="en-US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 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8685" name="圆角矩形 9"/>
            <p:cNvSpPr/>
            <p:nvPr>
              <p:custDataLst>
                <p:tags r:id="rId15"/>
              </p:custDataLst>
            </p:nvPr>
          </p:nvSpPr>
          <p:spPr>
            <a:xfrm>
              <a:off x="4755" y="5976"/>
              <a:ext cx="855" cy="62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9050" cap="flat" cmpd="sng">
              <a:solidFill>
                <a:srgbClr val="70AD47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/>
              <a:endParaRPr lang="en-US" altLang="en-US" sz="28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 fill="hold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>
            <p:custDataLst>
              <p:tags r:id="rId1"/>
            </p:custDataLst>
          </p:nvPr>
        </p:nvSpPr>
        <p:spPr>
          <a:xfrm>
            <a:off x="1347788" y="946091"/>
            <a:ext cx="1342581" cy="431392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16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图片 2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 bwMode="auto">
          <a:xfrm>
            <a:off x="3018095" y="1420815"/>
            <a:ext cx="5040312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2"/>
          <p:cNvPicPr preferRelativeResize="0">
            <a:picLocks noChangeArrowheads="1"/>
          </p:cNvPicPr>
          <p:nvPr>
            <p:custDataLst>
              <p:tags r:id="rId4"/>
            </p:custDataLst>
          </p:nvPr>
        </p:nvPicPr>
        <p:blipFill>
          <a:blip r:embed="rId5" cstate="email"/>
          <a:srcRect t="-2254"/>
          <a:stretch>
            <a:fillRect/>
          </a:stretch>
        </p:blipFill>
        <p:spPr bwMode="auto">
          <a:xfrm>
            <a:off x="1973520" y="3365502"/>
            <a:ext cx="4318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文本框 614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32296" y="3365501"/>
            <a:ext cx="5329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ea typeface="微软雅黑" panose="020B0503020204020204" pitchFamily="34" charset="-122"/>
              </a:rPr>
              <a:t>三年级学生都坐小客车，需要几辆车？</a:t>
            </a:r>
            <a:endParaRPr lang="zh-CN" altLang="en-US" sz="2000" dirty="0"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>
            <p:custDataLst>
              <p:tags r:id="rId7"/>
            </p:custDataLst>
          </p:nvPr>
        </p:nvSpPr>
        <p:spPr>
          <a:xfrm>
            <a:off x="5345371" y="4021138"/>
            <a:ext cx="720725" cy="431800"/>
          </a:xfrm>
          <a:prstGeom prst="roundRect">
            <a:avLst/>
          </a:prstGeom>
          <a:noFill/>
          <a:ln>
            <a:solidFill>
              <a:srgbClr val="DD5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5pPr>
          </a:lstStyle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400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34071" y="4021139"/>
            <a:ext cx="3668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192÷24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＝   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26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99404" y="1368425"/>
          <a:ext cx="11591925" cy="484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2" imgW="12105640" imgH="5059045" progId="Word.Document.8">
                  <p:embed/>
                </p:oleObj>
              </mc:Choice>
              <mc:Fallback>
                <p:oleObj name="" r:id="rId2" imgW="12105640" imgH="505904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9404" y="1368425"/>
                        <a:ext cx="11591925" cy="4841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5" name="Rectangle 3"/>
          <p:cNvSpPr/>
          <p:nvPr>
            <p:custDataLst>
              <p:tags r:id="rId4"/>
            </p:custDataLst>
          </p:nvPr>
        </p:nvSpPr>
        <p:spPr>
          <a:xfrm>
            <a:off x="5648326" y="1443316"/>
            <a:ext cx="396327" cy="369332"/>
          </a:xfrm>
          <a:prstGeom prst="rect">
            <a:avLst/>
          </a:prstGeom>
          <a:noFill/>
          <a:ln w="15875">
            <a:noFill/>
          </a:ln>
        </p:spPr>
        <p:txBody>
          <a:bodyPr wrap="none" anchor="ctr" anchorCtr="0">
            <a:spAutoFit/>
          </a:bodyPr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A 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64516" name="Rectangle 4"/>
          <p:cNvSpPr/>
          <p:nvPr>
            <p:custDataLst>
              <p:tags r:id="rId5"/>
            </p:custDataLst>
          </p:nvPr>
        </p:nvSpPr>
        <p:spPr>
          <a:xfrm>
            <a:off x="6294439" y="4873903"/>
            <a:ext cx="396262" cy="369332"/>
          </a:xfrm>
          <a:prstGeom prst="rect">
            <a:avLst/>
          </a:prstGeom>
          <a:noFill/>
          <a:ln w="15875">
            <a:noFill/>
          </a:ln>
        </p:spPr>
        <p:txBody>
          <a:bodyPr wrap="none" anchor="ctr" anchorCtr="0">
            <a:spAutoFit/>
          </a:bodyPr>
          <a:lstStyle/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C </a:t>
            </a:r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7"/>
          <p:cNvSpPr/>
          <p:nvPr>
            <p:custDataLst>
              <p:tags r:id="rId1"/>
            </p:custDataLst>
          </p:nvPr>
        </p:nvSpPr>
        <p:spPr>
          <a:xfrm>
            <a:off x="0" y="120652"/>
            <a:ext cx="4591051" cy="829945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lstStyle/>
          <a:p>
            <a:r>
              <a:rPr lang="en-US" altLang="en-US" sz="48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学习新课</a:t>
            </a:r>
            <a:endParaRPr lang="en-US" altLang="en-US" sz="4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7" name="文本框 1"/>
          <p:cNvSpPr/>
          <p:nvPr>
            <p:custDataLst>
              <p:tags r:id="rId2"/>
            </p:custDataLst>
          </p:nvPr>
        </p:nvSpPr>
        <p:spPr>
          <a:xfrm>
            <a:off x="1530351" y="1790700"/>
            <a:ext cx="469391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想一想，为什么要改商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呢？</a:t>
            </a:r>
            <a:endParaRPr lang="zh-CN" altLang="en-US" sz="2800" dirty="0"/>
          </a:p>
        </p:txBody>
      </p:sp>
      <p:sp>
        <p:nvSpPr>
          <p:cNvPr id="31748" name="文本框 2"/>
          <p:cNvSpPr/>
          <p:nvPr>
            <p:custDataLst>
              <p:tags r:id="rId3"/>
            </p:custDataLst>
          </p:nvPr>
        </p:nvSpPr>
        <p:spPr>
          <a:xfrm>
            <a:off x="1362075" y="2414588"/>
            <a:ext cx="9467851" cy="203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把“24”看作“20”来试商，但在具体的计算时,会发现9×24的积比被除数大。积大了，说明商太大了，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所以商要调小，因此商应该为8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1749" name="组合 3"/>
          <p:cNvGrpSpPr/>
          <p:nvPr>
            <p:custDataLst>
              <p:tags r:id="rId4"/>
            </p:custDataLst>
          </p:nvPr>
        </p:nvGrpSpPr>
        <p:grpSpPr>
          <a:xfrm>
            <a:off x="4200772" y="4530727"/>
            <a:ext cx="7040317" cy="1839913"/>
            <a:chOff x="7653" y="2874"/>
            <a:chExt cx="8458" cy="2896"/>
          </a:xfrm>
        </p:grpSpPr>
        <p:pic>
          <p:nvPicPr>
            <p:cNvPr id="31750" name="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4596" y="3761"/>
              <a:ext cx="1515" cy="20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1" name="AutoShape 27"/>
            <p:cNvSpPr/>
            <p:nvPr>
              <p:custDataLst>
                <p:tags r:id="rId7"/>
              </p:custDataLst>
            </p:nvPr>
          </p:nvSpPr>
          <p:spPr>
            <a:xfrm>
              <a:off x="7653" y="2874"/>
              <a:ext cx="6560" cy="2384"/>
            </a:xfrm>
            <a:prstGeom prst="wedgeRoundRectCallout">
              <a:avLst>
                <a:gd name="adj1" fmla="val 58977"/>
                <a:gd name="adj2" fmla="val 17014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r>
                <a:rPr lang="en-US" altLang="en-US" sz="2800" b="1" dirty="0" err="1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计算除数是两位数的除法时，如果商与除数的积比被除数大，说明商大了，要调小</a:t>
              </a:r>
              <a:r>
                <a:rPr lang="en-US" altLang="en-US" sz="2800" b="1" dirty="0"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。</a:t>
              </a:r>
              <a:endParaRPr lang="en-US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>
            <p:custDataLst>
              <p:tags r:id="rId1"/>
            </p:custDataLst>
          </p:nvPr>
        </p:nvSpPr>
        <p:spPr>
          <a:xfrm>
            <a:off x="1033208" y="958056"/>
            <a:ext cx="1342581" cy="431392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924" tIns="22462" rIns="44924" bIns="22462" anchor="ctr"/>
          <a:lstStyle/>
          <a:p>
            <a:pPr algn="ctr" fontAlgn="auto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16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6629"/>
          <p:cNvGrpSpPr/>
          <p:nvPr>
            <p:custDataLst>
              <p:tags r:id="rId2"/>
            </p:custDataLst>
          </p:nvPr>
        </p:nvGrpSpPr>
        <p:grpSpPr>
          <a:xfrm flipH="1">
            <a:off x="6899276" y="3491765"/>
            <a:ext cx="2016125" cy="1511300"/>
            <a:chOff x="794" y="2042"/>
            <a:chExt cx="1179" cy="907"/>
          </a:xfrm>
        </p:grpSpPr>
        <p:pic>
          <p:nvPicPr>
            <p:cNvPr id="11288" name="图片 8" descr="4.pn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rcRect b="-16283"/>
            <a:stretch>
              <a:fillRect/>
            </a:stretch>
          </p:blipFill>
          <p:spPr bwMode="auto">
            <a:xfrm>
              <a:off x="794" y="2042"/>
              <a:ext cx="725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9" name="图片 26631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 bwMode="auto">
            <a:xfrm>
              <a:off x="1383" y="2313"/>
              <a:ext cx="590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26637"/>
          <p:cNvGrpSpPr/>
          <p:nvPr>
            <p:custDataLst>
              <p:tags r:id="rId7"/>
            </p:custDataLst>
          </p:nvPr>
        </p:nvGrpSpPr>
        <p:grpSpPr>
          <a:xfrm>
            <a:off x="6323015" y="2917092"/>
            <a:ext cx="1943100" cy="576263"/>
            <a:chOff x="2699" y="1089"/>
            <a:chExt cx="1632" cy="1070"/>
          </a:xfrm>
        </p:grpSpPr>
        <p:pic>
          <p:nvPicPr>
            <p:cNvPr id="11285" name="图片 26" descr="6.png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 bwMode="auto">
            <a:xfrm flipH="1">
              <a:off x="2699" y="1089"/>
              <a:ext cx="1632" cy="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6" name="图片 26639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 bwMode="auto">
            <a:xfrm flipH="1">
              <a:off x="2835" y="1315"/>
              <a:ext cx="1360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7" name="文本框 26640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835" y="1269"/>
              <a:ext cx="1452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65000"/>
                </a:lnSpc>
                <a:spcBef>
                  <a:spcPct val="50000"/>
                </a:spcBef>
              </a:pPr>
              <a:r>
                <a:rPr lang="zh-CN" altLang="en-US" sz="1600" b="1">
                  <a:ea typeface="仿宋_GB2312" pitchFamily="49" charset="-122"/>
                </a:rPr>
                <a:t>商</a:t>
              </a:r>
              <a:r>
                <a:rPr lang="en-US" altLang="zh-CN" sz="1600" b="1">
                  <a:ea typeface="仿宋_GB2312" pitchFamily="49" charset="-122"/>
                </a:rPr>
                <a:t>9</a:t>
              </a:r>
              <a:r>
                <a:rPr lang="zh-CN" altLang="en-US" sz="1600" b="1">
                  <a:ea typeface="仿宋_GB2312" pitchFamily="49" charset="-122"/>
                </a:rPr>
                <a:t>大了，改商</a:t>
              </a:r>
              <a:r>
                <a:rPr lang="en-US" altLang="zh-CN" sz="1600" b="1">
                  <a:ea typeface="仿宋_GB2312" pitchFamily="49" charset="-122"/>
                </a:rPr>
                <a:t>8</a:t>
              </a:r>
              <a:endParaRPr lang="en-US" altLang="zh-CN" b="1"/>
            </a:p>
          </p:txBody>
        </p:sp>
      </p:grpSp>
      <p:sp>
        <p:nvSpPr>
          <p:cNvPr id="26" name="圆角矩形 25"/>
          <p:cNvSpPr/>
          <p:nvPr>
            <p:custDataLst>
              <p:tags r:id="rId13"/>
            </p:custDataLst>
          </p:nvPr>
        </p:nvSpPr>
        <p:spPr>
          <a:xfrm>
            <a:off x="4378327" y="2124928"/>
            <a:ext cx="720725" cy="431800"/>
          </a:xfrm>
          <a:prstGeom prst="roundRect">
            <a:avLst/>
          </a:prstGeom>
          <a:noFill/>
          <a:ln>
            <a:solidFill>
              <a:srgbClr val="DD53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5pPr>
          </a:lstStyle>
          <a:p>
            <a:pPr algn="ctr" eaLnBrk="0" hangingPunct="0">
              <a:buFont typeface="Arial" panose="020B0604020202020204" pitchFamily="34" charset="0"/>
              <a:buNone/>
              <a:defRPr/>
            </a:pPr>
            <a:endParaRPr lang="zh-CN" altLang="en-US" sz="2400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TextBox 2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867028" y="2124929"/>
            <a:ext cx="3668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192÷24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＝   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辆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27"/>
          <p:cNvGrpSpPr/>
          <p:nvPr>
            <p:custDataLst>
              <p:tags r:id="rId15"/>
            </p:custDataLst>
          </p:nvPr>
        </p:nvGrpSpPr>
        <p:grpSpPr>
          <a:xfrm>
            <a:off x="2947989" y="2996469"/>
            <a:ext cx="2133600" cy="611188"/>
            <a:chOff x="1389" y="1412"/>
            <a:chExt cx="1344" cy="385"/>
          </a:xfrm>
        </p:grpSpPr>
        <p:sp>
          <p:nvSpPr>
            <p:cNvPr id="11280" name="TextBox 32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019" y="1506"/>
              <a:ext cx="57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1 9 2</a:t>
              </a:r>
              <a:endPara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281" name="组合 33"/>
            <p:cNvGrpSpPr/>
            <p:nvPr>
              <p:custDataLst>
                <p:tags r:id="rId17"/>
              </p:custDataLst>
            </p:nvPr>
          </p:nvGrpSpPr>
          <p:grpSpPr>
            <a:xfrm>
              <a:off x="1759" y="1412"/>
              <a:ext cx="974" cy="291"/>
              <a:chOff x="3311663" y="4558737"/>
              <a:chExt cx="1546089" cy="461821"/>
            </a:xfrm>
          </p:grpSpPr>
          <p:cxnSp>
            <p:nvCxnSpPr>
              <p:cNvPr id="11283" name="直接连接符 34"/>
              <p:cNvCxnSpPr>
                <a:cxnSpLocks noChangeShapeType="1"/>
              </p:cNvCxnSpPr>
              <p:nvPr>
                <p:custDataLst>
                  <p:tags r:id="rId18"/>
                </p:custDataLst>
              </p:nvPr>
            </p:nvCxnSpPr>
            <p:spPr bwMode="auto">
              <a:xfrm>
                <a:off x="3500430" y="4714884"/>
                <a:ext cx="1357322" cy="15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284" name="TextBox 35"/>
              <p:cNvSpPr txBox="1"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3311663" y="4558737"/>
                <a:ext cx="492268" cy="461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0D0D0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282" name="TextBox 36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389" y="1498"/>
              <a:ext cx="40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2 4</a:t>
              </a:r>
              <a:endParaRPr lang="zh-CN" altLang="en-US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TextBox 39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497843" y="2701191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942757" y="3618766"/>
            <a:ext cx="910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1 9 2</a:t>
            </a:r>
            <a:endParaRPr lang="zh-CN" altLang="en-US" sz="2400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794001" y="4860192"/>
            <a:ext cx="38909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余数是</a:t>
            </a:r>
            <a:r>
              <a:rPr lang="en-US" altLang="zh-CN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，说明商</a:t>
            </a:r>
            <a:r>
              <a:rPr lang="en-US" altLang="zh-CN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合适。</a:t>
            </a:r>
            <a:endParaRPr lang="zh-CN" altLang="en-US" sz="2000">
              <a:solidFill>
                <a:srgbClr val="0D0D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4481968" y="4069616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>
            <a:cxnSpLocks noChangeShapeType="1"/>
          </p:cNvCxnSpPr>
          <p:nvPr>
            <p:custDataLst>
              <p:tags r:id="rId25"/>
            </p:custDataLst>
          </p:nvPr>
        </p:nvCxnSpPr>
        <p:spPr bwMode="auto">
          <a:xfrm rot="5400000">
            <a:off x="4560889" y="4679216"/>
            <a:ext cx="214312" cy="158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Box 39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4521656" y="2124929"/>
            <a:ext cx="365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78" name="图片 2"/>
          <p:cNvPicPr preferRelativeResize="0">
            <a:picLocks noChangeArrowheads="1"/>
          </p:cNvPicPr>
          <p:nvPr>
            <p:custDataLst>
              <p:tags r:id="rId27"/>
            </p:custDataLst>
          </p:nvPr>
        </p:nvPicPr>
        <p:blipFill>
          <a:blip r:embed="rId28" cstate="email"/>
          <a:srcRect t="-2254"/>
          <a:stretch>
            <a:fillRect/>
          </a:stretch>
        </p:blipFill>
        <p:spPr bwMode="auto">
          <a:xfrm>
            <a:off x="1533527" y="1545492"/>
            <a:ext cx="4318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9" name="文本框 25603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893889" y="1545491"/>
            <a:ext cx="7813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>
                <a:ea typeface="微软雅黑" panose="020B0503020204020204" pitchFamily="34" charset="-122"/>
              </a:rPr>
              <a:t>三年级学生都坐小客车，需要几辆车？先估一估，再用竖式计算。</a:t>
            </a:r>
            <a:endParaRPr lang="zh-CN" altLang="en-US" sz="200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44" grpId="0"/>
      <p:bldP spid="4" grpId="0"/>
    </p:bldLst>
  </p:timing>
</p:sld>
</file>

<file path=ppt/tags/tag1.xml><?xml version="1.0" encoding="utf-8"?>
<p:tagLst xmlns:p="http://schemas.openxmlformats.org/presentationml/2006/main">
  <p:tag name="AS_UNIQUEID" val="453"/>
</p:tagLst>
</file>

<file path=ppt/tags/tag10.xml><?xml version="1.0" encoding="utf-8"?>
<p:tagLst xmlns:p="http://schemas.openxmlformats.org/presentationml/2006/main">
  <p:tag name="AS_UNIQUEID" val="463"/>
</p:tagLst>
</file>

<file path=ppt/tags/tag100.xml><?xml version="1.0" encoding="utf-8"?>
<p:tagLst xmlns:p="http://schemas.openxmlformats.org/presentationml/2006/main">
  <p:tag name="AS_UNIQUEID" val="561"/>
</p:tagLst>
</file>

<file path=ppt/tags/tag101.xml><?xml version="1.0" encoding="utf-8"?>
<p:tagLst xmlns:p="http://schemas.openxmlformats.org/presentationml/2006/main">
  <p:tag name="AS_UNIQUEID" val="562"/>
</p:tagLst>
</file>

<file path=ppt/tags/tag102.xml><?xml version="1.0" encoding="utf-8"?>
<p:tagLst xmlns:p="http://schemas.openxmlformats.org/presentationml/2006/main">
  <p:tag name="AS_UNIQUEID" val="563"/>
</p:tagLst>
</file>

<file path=ppt/tags/tag103.xml><?xml version="1.0" encoding="utf-8"?>
<p:tagLst xmlns:p="http://schemas.openxmlformats.org/presentationml/2006/main">
  <p:tag name="AS_UNIQUEID" val="565"/>
</p:tagLst>
</file>

<file path=ppt/tags/tag104.xml><?xml version="1.0" encoding="utf-8"?>
<p:tagLst xmlns:p="http://schemas.openxmlformats.org/presentationml/2006/main">
  <p:tag name="AS_UNIQUEID" val="566"/>
</p:tagLst>
</file>

<file path=ppt/tags/tag105.xml><?xml version="1.0" encoding="utf-8"?>
<p:tagLst xmlns:p="http://schemas.openxmlformats.org/presentationml/2006/main">
  <p:tag name="AS_UNIQUEID" val="567"/>
</p:tagLst>
</file>

<file path=ppt/tags/tag106.xml><?xml version="1.0" encoding="utf-8"?>
<p:tagLst xmlns:p="http://schemas.openxmlformats.org/presentationml/2006/main">
  <p:tag name="AS_UNIQUEID" val="568"/>
</p:tagLst>
</file>

<file path=ppt/tags/tag107.xml><?xml version="1.0" encoding="utf-8"?>
<p:tagLst xmlns:p="http://schemas.openxmlformats.org/presentationml/2006/main">
  <p:tag name="AS_UNIQUEID" val="569"/>
</p:tagLst>
</file>

<file path=ppt/tags/tag108.xml><?xml version="1.0" encoding="utf-8"?>
<p:tagLst xmlns:p="http://schemas.openxmlformats.org/presentationml/2006/main">
  <p:tag name="AS_UNIQUEID" val="570"/>
</p:tagLst>
</file>

<file path=ppt/tags/tag109.xml><?xml version="1.0" encoding="utf-8"?>
<p:tagLst xmlns:p="http://schemas.openxmlformats.org/presentationml/2006/main">
  <p:tag name="AS_UNIQUEID" val="572"/>
</p:tagLst>
</file>

<file path=ppt/tags/tag11.xml><?xml version="1.0" encoding="utf-8"?>
<p:tagLst xmlns:p="http://schemas.openxmlformats.org/presentationml/2006/main">
  <p:tag name="AS_UNIQUEID" val="465"/>
</p:tagLst>
</file>

<file path=ppt/tags/tag110.xml><?xml version="1.0" encoding="utf-8"?>
<p:tagLst xmlns:p="http://schemas.openxmlformats.org/presentationml/2006/main">
  <p:tag name="AS_UNIQUEID" val="232"/>
</p:tagLst>
</file>

<file path=ppt/tags/tag111.xml><?xml version="1.0" encoding="utf-8"?>
<p:tagLst xmlns:p="http://schemas.openxmlformats.org/presentationml/2006/main">
  <p:tag name="AS_UNIQUEID" val="233"/>
</p:tagLst>
</file>

<file path=ppt/tags/tag112.xml><?xml version="1.0" encoding="utf-8"?>
<p:tagLst xmlns:p="http://schemas.openxmlformats.org/presentationml/2006/main">
  <p:tag name="AS_UNIQUEID" val="579"/>
</p:tagLst>
</file>

<file path=ppt/tags/tag113.xml><?xml version="1.0" encoding="utf-8"?>
<p:tagLst xmlns:p="http://schemas.openxmlformats.org/presentationml/2006/main">
  <p:tag name="AS_UNIQUEID" val="580"/>
</p:tagLst>
</file>

<file path=ppt/tags/tag114.xml><?xml version="1.0" encoding="utf-8"?>
<p:tagLst xmlns:p="http://schemas.openxmlformats.org/presentationml/2006/main">
  <p:tag name="AS_UNIQUEID" val="581"/>
</p:tagLst>
</file>

<file path=ppt/tags/tag115.xml><?xml version="1.0" encoding="utf-8"?>
<p:tagLst xmlns:p="http://schemas.openxmlformats.org/presentationml/2006/main">
  <p:tag name="AS_UNIQUEID" val="583"/>
</p:tagLst>
</file>

<file path=ppt/tags/tag116.xml><?xml version="1.0" encoding="utf-8"?>
<p:tagLst xmlns:p="http://schemas.openxmlformats.org/presentationml/2006/main">
  <p:tag name="AS_UNIQUEID" val="584"/>
</p:tagLst>
</file>

<file path=ppt/tags/tag117.xml><?xml version="1.0" encoding="utf-8"?>
<p:tagLst xmlns:p="http://schemas.openxmlformats.org/presentationml/2006/main">
  <p:tag name="AS_UNIQUEID" val="585"/>
</p:tagLst>
</file>

<file path=ppt/tags/tag118.xml><?xml version="1.0" encoding="utf-8"?>
<p:tagLst xmlns:p="http://schemas.openxmlformats.org/presentationml/2006/main">
  <p:tag name="AS_UNIQUEID" val="586"/>
</p:tagLst>
</file>

<file path=ppt/tags/tag119.xml><?xml version="1.0" encoding="utf-8"?>
<p:tagLst xmlns:p="http://schemas.openxmlformats.org/presentationml/2006/main">
  <p:tag name="AS_UNIQUEID" val="587"/>
</p:tagLst>
</file>

<file path=ppt/tags/tag12.xml><?xml version="1.0" encoding="utf-8"?>
<p:tagLst xmlns:p="http://schemas.openxmlformats.org/presentationml/2006/main">
  <p:tag name="AS_UNIQUEID" val="466"/>
</p:tagLst>
</file>

<file path=ppt/tags/tag120.xml><?xml version="1.0" encoding="utf-8"?>
<p:tagLst xmlns:p="http://schemas.openxmlformats.org/presentationml/2006/main">
  <p:tag name="AS_UNIQUEID" val="589"/>
</p:tagLst>
</file>

<file path=ppt/tags/tag121.xml><?xml version="1.0" encoding="utf-8"?>
<p:tagLst xmlns:p="http://schemas.openxmlformats.org/presentationml/2006/main">
  <p:tag name="AS_UNIQUEID" val="590"/>
</p:tagLst>
</file>

<file path=ppt/tags/tag122.xml><?xml version="1.0" encoding="utf-8"?>
<p:tagLst xmlns:p="http://schemas.openxmlformats.org/presentationml/2006/main">
  <p:tag name="AS_UNIQUEID" val="591"/>
</p:tagLst>
</file>

<file path=ppt/tags/tag123.xml><?xml version="1.0" encoding="utf-8"?>
<p:tagLst xmlns:p="http://schemas.openxmlformats.org/presentationml/2006/main">
  <p:tag name="AS_UNIQUEID" val="592"/>
</p:tagLst>
</file>

<file path=ppt/tags/tag124.xml><?xml version="1.0" encoding="utf-8"?>
<p:tagLst xmlns:p="http://schemas.openxmlformats.org/presentationml/2006/main">
  <p:tag name="AS_UNIQUEID" val="593"/>
</p:tagLst>
</file>

<file path=ppt/tags/tag125.xml><?xml version="1.0" encoding="utf-8"?>
<p:tagLst xmlns:p="http://schemas.openxmlformats.org/presentationml/2006/main">
  <p:tag name="AS_UNIQUEID" val="594"/>
</p:tagLst>
</file>

<file path=ppt/tags/tag126.xml><?xml version="1.0" encoding="utf-8"?>
<p:tagLst xmlns:p="http://schemas.openxmlformats.org/presentationml/2006/main">
  <p:tag name="AS_UNIQUEID" val="595"/>
</p:tagLst>
</file>

<file path=ppt/tags/tag127.xml><?xml version="1.0" encoding="utf-8"?>
<p:tagLst xmlns:p="http://schemas.openxmlformats.org/presentationml/2006/main">
  <p:tag name="AS_UNIQUEID" val="596"/>
</p:tagLst>
</file>

<file path=ppt/tags/tag128.xml><?xml version="1.0" encoding="utf-8"?>
<p:tagLst xmlns:p="http://schemas.openxmlformats.org/presentationml/2006/main">
  <p:tag name="AS_UNIQUEID" val="597"/>
</p:tagLst>
</file>

<file path=ppt/tags/tag129.xml><?xml version="1.0" encoding="utf-8"?>
<p:tagLst xmlns:p="http://schemas.openxmlformats.org/presentationml/2006/main">
  <p:tag name="AS_UNIQUEID" val="598"/>
</p:tagLst>
</file>

<file path=ppt/tags/tag13.xml><?xml version="1.0" encoding="utf-8"?>
<p:tagLst xmlns:p="http://schemas.openxmlformats.org/presentationml/2006/main">
  <p:tag name="AS_UNIQUEID" val="467"/>
</p:tagLst>
</file>

<file path=ppt/tags/tag130.xml><?xml version="1.0" encoding="utf-8"?>
<p:tagLst xmlns:p="http://schemas.openxmlformats.org/presentationml/2006/main">
  <p:tag name="AS_UNIQUEID" val="599"/>
</p:tagLst>
</file>

<file path=ppt/tags/tag131.xml><?xml version="1.0" encoding="utf-8"?>
<p:tagLst xmlns:p="http://schemas.openxmlformats.org/presentationml/2006/main">
  <p:tag name="AS_UNIQUEID" val="600"/>
</p:tagLst>
</file>

<file path=ppt/tags/tag132.xml><?xml version="1.0" encoding="utf-8"?>
<p:tagLst xmlns:p="http://schemas.openxmlformats.org/presentationml/2006/main">
  <p:tag name="AS_UNIQUEID" val="247"/>
</p:tagLst>
</file>

<file path=ppt/tags/tag133.xml><?xml version="1.0" encoding="utf-8"?>
<p:tagLst xmlns:p="http://schemas.openxmlformats.org/presentationml/2006/main">
  <p:tag name="AS_UNIQUEID" val="248"/>
</p:tagLst>
</file>

<file path=ppt/tags/tag134.xml><?xml version="1.0" encoding="utf-8"?>
<p:tagLst xmlns:p="http://schemas.openxmlformats.org/presentationml/2006/main">
  <p:tag name="AS_UNIQUEID" val="249"/>
</p:tagLst>
</file>

<file path=ppt/tags/tag135.xml><?xml version="1.0" encoding="utf-8"?>
<p:tagLst xmlns:p="http://schemas.openxmlformats.org/presentationml/2006/main">
  <p:tag name="AS_UNIQUEID" val="250"/>
</p:tagLst>
</file>

<file path=ppt/tags/tag136.xml><?xml version="1.0" encoding="utf-8"?>
<p:tagLst xmlns:p="http://schemas.openxmlformats.org/presentationml/2006/main">
  <p:tag name="AS_UNIQUEID" val="251"/>
</p:tagLst>
</file>

<file path=ppt/tags/tag137.xml><?xml version="1.0" encoding="utf-8"?>
<p:tagLst xmlns:p="http://schemas.openxmlformats.org/presentationml/2006/main">
  <p:tag name="AS_UNIQUEID" val="252"/>
</p:tagLst>
</file>

<file path=ppt/tags/tag138.xml><?xml version="1.0" encoding="utf-8"?>
<p:tagLst xmlns:p="http://schemas.openxmlformats.org/presentationml/2006/main">
  <p:tag name="AS_UNIQUEID" val="603"/>
</p:tagLst>
</file>

<file path=ppt/tags/tag139.xml><?xml version="1.0" encoding="utf-8"?>
<p:tagLst xmlns:p="http://schemas.openxmlformats.org/presentationml/2006/main">
  <p:tag name="AS_UNIQUEID" val="604"/>
</p:tagLst>
</file>

<file path=ppt/tags/tag14.xml><?xml version="1.0" encoding="utf-8"?>
<p:tagLst xmlns:p="http://schemas.openxmlformats.org/presentationml/2006/main">
  <p:tag name="AS_UNIQUEID" val="468"/>
</p:tagLst>
</file>

<file path=ppt/tags/tag140.xml><?xml version="1.0" encoding="utf-8"?>
<p:tagLst xmlns:p="http://schemas.openxmlformats.org/presentationml/2006/main">
  <p:tag name="AS_UNIQUEID" val="605"/>
</p:tagLst>
</file>

<file path=ppt/tags/tag141.xml><?xml version="1.0" encoding="utf-8"?>
<p:tagLst xmlns:p="http://schemas.openxmlformats.org/presentationml/2006/main">
  <p:tag name="AS_UNIQUEID" val="607"/>
</p:tagLst>
</file>

<file path=ppt/tags/tag142.xml><?xml version="1.0" encoding="utf-8"?>
<p:tagLst xmlns:p="http://schemas.openxmlformats.org/presentationml/2006/main">
  <p:tag name="AS_UNIQUEID" val="608"/>
</p:tagLst>
</file>

<file path=ppt/tags/tag143.xml><?xml version="1.0" encoding="utf-8"?>
<p:tagLst xmlns:p="http://schemas.openxmlformats.org/presentationml/2006/main">
  <p:tag name="AS_UNIQUEID" val="609"/>
</p:tagLst>
</file>

<file path=ppt/tags/tag144.xml><?xml version="1.0" encoding="utf-8"?>
<p:tagLst xmlns:p="http://schemas.openxmlformats.org/presentationml/2006/main">
  <p:tag name="AS_UNIQUEID" val="610"/>
</p:tagLst>
</file>

<file path=ppt/tags/tag145.xml><?xml version="1.0" encoding="utf-8"?>
<p:tagLst xmlns:p="http://schemas.openxmlformats.org/presentationml/2006/main">
  <p:tag name="AS_UNIQUEID" val="611"/>
</p:tagLst>
</file>

<file path=ppt/tags/tag146.xml><?xml version="1.0" encoding="utf-8"?>
<p:tagLst xmlns:p="http://schemas.openxmlformats.org/presentationml/2006/main">
  <p:tag name="AS_UNIQUEID" val="612"/>
</p:tagLst>
</file>

<file path=ppt/tags/tag147.xml><?xml version="1.0" encoding="utf-8"?>
<p:tagLst xmlns:p="http://schemas.openxmlformats.org/presentationml/2006/main">
  <p:tag name="AS_UNIQUEID" val="288"/>
</p:tagLst>
</file>

<file path=ppt/tags/tag148.xml><?xml version="1.0" encoding="utf-8"?>
<p:tagLst xmlns:p="http://schemas.openxmlformats.org/presentationml/2006/main">
  <p:tag name="AS_UNIQUEID" val="289"/>
</p:tagLst>
</file>

<file path=ppt/tags/tag149.xml><?xml version="1.0" encoding="utf-8"?>
<p:tagLst xmlns:p="http://schemas.openxmlformats.org/presentationml/2006/main">
  <p:tag name="AS_UNIQUEID" val="290"/>
</p:tagLst>
</file>

<file path=ppt/tags/tag15.xml><?xml version="1.0" encoding="utf-8"?>
<p:tagLst xmlns:p="http://schemas.openxmlformats.org/presentationml/2006/main">
  <p:tag name="AS_UNIQUEID" val="469"/>
</p:tagLst>
</file>

<file path=ppt/tags/tag150.xml><?xml version="1.0" encoding="utf-8"?>
<p:tagLst xmlns:p="http://schemas.openxmlformats.org/presentationml/2006/main">
  <p:tag name="AS_UNIQUEID" val="291"/>
</p:tagLst>
</file>

<file path=ppt/tags/tag151.xml><?xml version="1.0" encoding="utf-8"?>
<p:tagLst xmlns:p="http://schemas.openxmlformats.org/presentationml/2006/main">
  <p:tag name="AS_UNIQUEID" val="292"/>
</p:tagLst>
</file>

<file path=ppt/tags/tag152.xml><?xml version="1.0" encoding="utf-8"?>
<p:tagLst xmlns:p="http://schemas.openxmlformats.org/presentationml/2006/main">
  <p:tag name="AS_UNIQUEID" val="293"/>
</p:tagLst>
</file>

<file path=ppt/tags/tag153.xml><?xml version="1.0" encoding="utf-8"?>
<p:tagLst xmlns:p="http://schemas.openxmlformats.org/presentationml/2006/main">
  <p:tag name="AS_UNIQUEID" val="294"/>
</p:tagLst>
</file>

<file path=ppt/tags/tag154.xml><?xml version="1.0" encoding="utf-8"?>
<p:tagLst xmlns:p="http://schemas.openxmlformats.org/presentationml/2006/main">
  <p:tag name="AS_UNIQUEID" val="295"/>
</p:tagLst>
</file>

<file path=ppt/tags/tag155.xml><?xml version="1.0" encoding="utf-8"?>
<p:tagLst xmlns:p="http://schemas.openxmlformats.org/presentationml/2006/main">
  <p:tag name="AS_UNIQUEID" val="296"/>
</p:tagLst>
</file>

<file path=ppt/tags/tag156.xml><?xml version="1.0" encoding="utf-8"?>
<p:tagLst xmlns:p="http://schemas.openxmlformats.org/presentationml/2006/main">
  <p:tag name="AS_UNIQUEID" val="297"/>
</p:tagLst>
</file>

<file path=ppt/tags/tag157.xml><?xml version="1.0" encoding="utf-8"?>
<p:tagLst xmlns:p="http://schemas.openxmlformats.org/presentationml/2006/main">
  <p:tag name="AS_UNIQUEID" val="298"/>
</p:tagLst>
</file>

<file path=ppt/tags/tag158.xml><?xml version="1.0" encoding="utf-8"?>
<p:tagLst xmlns:p="http://schemas.openxmlformats.org/presentationml/2006/main">
  <p:tag name="AS_UNIQUEID" val="299"/>
</p:tagLst>
</file>

<file path=ppt/tags/tag159.xml><?xml version="1.0" encoding="utf-8"?>
<p:tagLst xmlns:p="http://schemas.openxmlformats.org/presentationml/2006/main">
  <p:tag name="AS_UNIQUEID" val="300"/>
</p:tagLst>
</file>

<file path=ppt/tags/tag16.xml><?xml version="1.0" encoding="utf-8"?>
<p:tagLst xmlns:p="http://schemas.openxmlformats.org/presentationml/2006/main">
  <p:tag name="AS_UNIQUEID" val="471"/>
</p:tagLst>
</file>

<file path=ppt/tags/tag160.xml><?xml version="1.0" encoding="utf-8"?>
<p:tagLst xmlns:p="http://schemas.openxmlformats.org/presentationml/2006/main">
  <p:tag name="AS_UNIQUEID" val="301"/>
</p:tagLst>
</file>

<file path=ppt/tags/tag161.xml><?xml version="1.0" encoding="utf-8"?>
<p:tagLst xmlns:p="http://schemas.openxmlformats.org/presentationml/2006/main">
  <p:tag name="AS_UNIQUEID" val="302"/>
</p:tagLst>
</file>

<file path=ppt/tags/tag162.xml><?xml version="1.0" encoding="utf-8"?>
<p:tagLst xmlns:p="http://schemas.openxmlformats.org/presentationml/2006/main">
  <p:tag name="AS_UNIQUEID" val="303"/>
</p:tagLst>
</file>

<file path=ppt/tags/tag163.xml><?xml version="1.0" encoding="utf-8"?>
<p:tagLst xmlns:p="http://schemas.openxmlformats.org/presentationml/2006/main">
  <p:tag name="AS_UNIQUEID" val="304"/>
</p:tagLst>
</file>

<file path=ppt/tags/tag164.xml><?xml version="1.0" encoding="utf-8"?>
<p:tagLst xmlns:p="http://schemas.openxmlformats.org/presentationml/2006/main">
  <p:tag name="AS_UNIQUEID" val="305"/>
</p:tagLst>
</file>

<file path=ppt/tags/tag165.xml><?xml version="1.0" encoding="utf-8"?>
<p:tagLst xmlns:p="http://schemas.openxmlformats.org/presentationml/2006/main">
  <p:tag name="AS_UNIQUEID" val="306"/>
</p:tagLst>
</file>

<file path=ppt/tags/tag166.xml><?xml version="1.0" encoding="utf-8"?>
<p:tagLst xmlns:p="http://schemas.openxmlformats.org/presentationml/2006/main">
  <p:tag name="AS_UNIQUEID" val="307"/>
</p:tagLst>
</file>

<file path=ppt/tags/tag167.xml><?xml version="1.0" encoding="utf-8"?>
<p:tagLst xmlns:p="http://schemas.openxmlformats.org/presentationml/2006/main">
  <p:tag name="AS_UNIQUEID" val="308"/>
</p:tagLst>
</file>

<file path=ppt/tags/tag168.xml><?xml version="1.0" encoding="utf-8"?>
<p:tagLst xmlns:p="http://schemas.openxmlformats.org/presentationml/2006/main">
  <p:tag name="AS_UNIQUEID" val="309"/>
</p:tagLst>
</file>

<file path=ppt/tags/tag169.xml><?xml version="1.0" encoding="utf-8"?>
<p:tagLst xmlns:p="http://schemas.openxmlformats.org/presentationml/2006/main">
  <p:tag name="AS_UNIQUEID" val="310"/>
</p:tagLst>
</file>

<file path=ppt/tags/tag17.xml><?xml version="1.0" encoding="utf-8"?>
<p:tagLst xmlns:p="http://schemas.openxmlformats.org/presentationml/2006/main">
  <p:tag name="AS_UNIQUEID" val="472"/>
</p:tagLst>
</file>

<file path=ppt/tags/tag170.xml><?xml version="1.0" encoding="utf-8"?>
<p:tagLst xmlns:p="http://schemas.openxmlformats.org/presentationml/2006/main">
  <p:tag name="AS_UNIQUEID" val="311"/>
</p:tagLst>
</file>

<file path=ppt/tags/tag171.xml><?xml version="1.0" encoding="utf-8"?>
<p:tagLst xmlns:p="http://schemas.openxmlformats.org/presentationml/2006/main">
  <p:tag name="AS_UNIQUEID" val="615"/>
</p:tagLst>
</file>

<file path=ppt/tags/tag172.xml><?xml version="1.0" encoding="utf-8"?>
<p:tagLst xmlns:p="http://schemas.openxmlformats.org/presentationml/2006/main">
  <p:tag name="AS_UNIQUEID" val="616"/>
</p:tagLst>
</file>

<file path=ppt/tags/tag173.xml><?xml version="1.0" encoding="utf-8"?>
<p:tagLst xmlns:p="http://schemas.openxmlformats.org/presentationml/2006/main">
  <p:tag name="AS_UNIQUEID" val="617"/>
</p:tagLst>
</file>

<file path=ppt/tags/tag174.xml><?xml version="1.0" encoding="utf-8"?>
<p:tagLst xmlns:p="http://schemas.openxmlformats.org/presentationml/2006/main">
  <p:tag name="AS_UNIQUEID" val="618"/>
</p:tagLst>
</file>

<file path=ppt/tags/tag175.xml><?xml version="1.0" encoding="utf-8"?>
<p:tagLst xmlns:p="http://schemas.openxmlformats.org/presentationml/2006/main">
  <p:tag name="AS_UNIQUEID" val="619"/>
</p:tagLst>
</file>

<file path=ppt/tags/tag176.xml><?xml version="1.0" encoding="utf-8"?>
<p:tagLst xmlns:p="http://schemas.openxmlformats.org/presentationml/2006/main">
  <p:tag name="AS_UNIQUEID" val="621"/>
</p:tagLst>
</file>

<file path=ppt/tags/tag177.xml><?xml version="1.0" encoding="utf-8"?>
<p:tagLst xmlns:p="http://schemas.openxmlformats.org/presentationml/2006/main">
  <p:tag name="AS_UNIQUEID" val="622"/>
</p:tagLst>
</file>

<file path=ppt/tags/tag178.xml><?xml version="1.0" encoding="utf-8"?>
<p:tagLst xmlns:p="http://schemas.openxmlformats.org/presentationml/2006/main">
  <p:tag name="AS_UNIQUEID" val="623"/>
</p:tagLst>
</file>

<file path=ppt/tags/tag179.xml><?xml version="1.0" encoding="utf-8"?>
<p:tagLst xmlns:p="http://schemas.openxmlformats.org/presentationml/2006/main">
  <p:tag name="AS_UNIQUEID" val="624"/>
</p:tagLst>
</file>

<file path=ppt/tags/tag18.xml><?xml version="1.0" encoding="utf-8"?>
<p:tagLst xmlns:p="http://schemas.openxmlformats.org/presentationml/2006/main">
  <p:tag name="AS_UNIQUEID" val="473"/>
</p:tagLst>
</file>

<file path=ppt/tags/tag180.xml><?xml version="1.0" encoding="utf-8"?>
<p:tagLst xmlns:p="http://schemas.openxmlformats.org/presentationml/2006/main">
  <p:tag name="AS_UNIQUEID" val="625"/>
</p:tagLst>
</file>

<file path=ppt/tags/tag181.xml><?xml version="1.0" encoding="utf-8"?>
<p:tagLst xmlns:p="http://schemas.openxmlformats.org/presentationml/2006/main">
  <p:tag name="AS_UNIQUEID" val="626"/>
</p:tagLst>
</file>

<file path=ppt/tags/tag182.xml><?xml version="1.0" encoding="utf-8"?>
<p:tagLst xmlns:p="http://schemas.openxmlformats.org/presentationml/2006/main">
  <p:tag name="AS_UNIQUEID" val="341"/>
</p:tagLst>
</file>

<file path=ppt/tags/tag183.xml><?xml version="1.0" encoding="utf-8"?>
<p:tagLst xmlns:p="http://schemas.openxmlformats.org/presentationml/2006/main">
  <p:tag name="AS_UNIQUEID" val="342"/>
</p:tagLst>
</file>

<file path=ppt/tags/tag184.xml><?xml version="1.0" encoding="utf-8"?>
<p:tagLst xmlns:p="http://schemas.openxmlformats.org/presentationml/2006/main">
  <p:tag name="AS_UNIQUEID" val="343"/>
</p:tagLst>
</file>

<file path=ppt/tags/tag185.xml><?xml version="1.0" encoding="utf-8"?>
<p:tagLst xmlns:p="http://schemas.openxmlformats.org/presentationml/2006/main">
  <p:tag name="AS_UNIQUEID" val="344"/>
</p:tagLst>
</file>

<file path=ppt/tags/tag186.xml><?xml version="1.0" encoding="utf-8"?>
<p:tagLst xmlns:p="http://schemas.openxmlformats.org/presentationml/2006/main">
  <p:tag name="AS_UNIQUEID" val="345"/>
</p:tagLst>
</file>

<file path=ppt/tags/tag187.xml><?xml version="1.0" encoding="utf-8"?>
<p:tagLst xmlns:p="http://schemas.openxmlformats.org/presentationml/2006/main">
  <p:tag name="AS_UNIQUEID" val="346"/>
</p:tagLst>
</file>

<file path=ppt/tags/tag188.xml><?xml version="1.0" encoding="utf-8"?>
<p:tagLst xmlns:p="http://schemas.openxmlformats.org/presentationml/2006/main">
  <p:tag name="AS_UNIQUEID" val="347"/>
</p:tagLst>
</file>

<file path=ppt/tags/tag189.xml><?xml version="1.0" encoding="utf-8"?>
<p:tagLst xmlns:p="http://schemas.openxmlformats.org/presentationml/2006/main">
  <p:tag name="AS_UNIQUEID" val="348"/>
</p:tagLst>
</file>

<file path=ppt/tags/tag19.xml><?xml version="1.0" encoding="utf-8"?>
<p:tagLst xmlns:p="http://schemas.openxmlformats.org/presentationml/2006/main">
  <p:tag name="AS_UNIQUEID" val="474"/>
</p:tagLst>
</file>

<file path=ppt/tags/tag190.xml><?xml version="1.0" encoding="utf-8"?>
<p:tagLst xmlns:p="http://schemas.openxmlformats.org/presentationml/2006/main">
  <p:tag name="AS_UNIQUEID" val="349"/>
</p:tagLst>
</file>

<file path=ppt/tags/tag191.xml><?xml version="1.0" encoding="utf-8"?>
<p:tagLst xmlns:p="http://schemas.openxmlformats.org/presentationml/2006/main">
  <p:tag name="AS_UNIQUEID" val="350"/>
</p:tagLst>
</file>

<file path=ppt/tags/tag192.xml><?xml version="1.0" encoding="utf-8"?>
<p:tagLst xmlns:p="http://schemas.openxmlformats.org/presentationml/2006/main">
  <p:tag name="AS_UNIQUEID" val="351"/>
</p:tagLst>
</file>

<file path=ppt/tags/tag193.xml><?xml version="1.0" encoding="utf-8"?>
<p:tagLst xmlns:p="http://schemas.openxmlformats.org/presentationml/2006/main">
  <p:tag name="AS_UNIQUEID" val="352"/>
</p:tagLst>
</file>

<file path=ppt/tags/tag194.xml><?xml version="1.0" encoding="utf-8"?>
<p:tagLst xmlns:p="http://schemas.openxmlformats.org/presentationml/2006/main">
  <p:tag name="AS_UNIQUEID" val="353"/>
</p:tagLst>
</file>

<file path=ppt/tags/tag195.xml><?xml version="1.0" encoding="utf-8"?>
<p:tagLst xmlns:p="http://schemas.openxmlformats.org/presentationml/2006/main">
  <p:tag name="AS_UNIQUEID" val="354"/>
</p:tagLst>
</file>

<file path=ppt/tags/tag196.xml><?xml version="1.0" encoding="utf-8"?>
<p:tagLst xmlns:p="http://schemas.openxmlformats.org/presentationml/2006/main">
  <p:tag name="AS_UNIQUEID" val="355"/>
</p:tagLst>
</file>

<file path=ppt/tags/tag197.xml><?xml version="1.0" encoding="utf-8"?>
<p:tagLst xmlns:p="http://schemas.openxmlformats.org/presentationml/2006/main">
  <p:tag name="AS_UNIQUEID" val="356"/>
</p:tagLst>
</file>

<file path=ppt/tags/tag198.xml><?xml version="1.0" encoding="utf-8"?>
<p:tagLst xmlns:p="http://schemas.openxmlformats.org/presentationml/2006/main">
  <p:tag name="AS_UNIQUEID" val="357"/>
</p:tagLst>
</file>

<file path=ppt/tags/tag199.xml><?xml version="1.0" encoding="utf-8"?>
<p:tagLst xmlns:p="http://schemas.openxmlformats.org/presentationml/2006/main">
  <p:tag name="AS_UNIQUEID" val="358"/>
</p:tagLst>
</file>

<file path=ppt/tags/tag2.xml><?xml version="1.0" encoding="utf-8"?>
<p:tagLst xmlns:p="http://schemas.openxmlformats.org/presentationml/2006/main">
  <p:tag name="AS_UNIQUEID" val="454"/>
</p:tagLst>
</file>

<file path=ppt/tags/tag20.xml><?xml version="1.0" encoding="utf-8"?>
<p:tagLst xmlns:p="http://schemas.openxmlformats.org/presentationml/2006/main">
  <p:tag name="AS_UNIQUEID" val="475"/>
</p:tagLst>
</file>

<file path=ppt/tags/tag200.xml><?xml version="1.0" encoding="utf-8"?>
<p:tagLst xmlns:p="http://schemas.openxmlformats.org/presentationml/2006/main">
  <p:tag name="AS_UNIQUEID" val="359"/>
</p:tagLst>
</file>

<file path=ppt/tags/tag201.xml><?xml version="1.0" encoding="utf-8"?>
<p:tagLst xmlns:p="http://schemas.openxmlformats.org/presentationml/2006/main">
  <p:tag name="AS_UNIQUEID" val="360"/>
</p:tagLst>
</file>

<file path=ppt/tags/tag202.xml><?xml version="1.0" encoding="utf-8"?>
<p:tagLst xmlns:p="http://schemas.openxmlformats.org/presentationml/2006/main">
  <p:tag name="AS_UNIQUEID" val="361"/>
</p:tagLst>
</file>

<file path=ppt/tags/tag203.xml><?xml version="1.0" encoding="utf-8"?>
<p:tagLst xmlns:p="http://schemas.openxmlformats.org/presentationml/2006/main">
  <p:tag name="AS_UNIQUEID" val="362"/>
</p:tagLst>
</file>

<file path=ppt/tags/tag204.xml><?xml version="1.0" encoding="utf-8"?>
<p:tagLst xmlns:p="http://schemas.openxmlformats.org/presentationml/2006/main">
  <p:tag name="AS_UNIQUEID" val="363"/>
</p:tagLst>
</file>

<file path=ppt/tags/tag205.xml><?xml version="1.0" encoding="utf-8"?>
<p:tagLst xmlns:p="http://schemas.openxmlformats.org/presentationml/2006/main">
  <p:tag name="AS_UNIQUEID" val="364"/>
</p:tagLst>
</file>

<file path=ppt/tags/tag206.xml><?xml version="1.0" encoding="utf-8"?>
<p:tagLst xmlns:p="http://schemas.openxmlformats.org/presentationml/2006/main">
  <p:tag name="AS_UNIQUEID" val="365"/>
</p:tagLst>
</file>

<file path=ppt/tags/tag207.xml><?xml version="1.0" encoding="utf-8"?>
<p:tagLst xmlns:p="http://schemas.openxmlformats.org/presentationml/2006/main">
  <p:tag name="AS_UNIQUEID" val="366"/>
</p:tagLst>
</file>

<file path=ppt/tags/tag208.xml><?xml version="1.0" encoding="utf-8"?>
<p:tagLst xmlns:p="http://schemas.openxmlformats.org/presentationml/2006/main">
  <p:tag name="AS_UNIQUEID" val="367"/>
</p:tagLst>
</file>

<file path=ppt/tags/tag209.xml><?xml version="1.0" encoding="utf-8"?>
<p:tagLst xmlns:p="http://schemas.openxmlformats.org/presentationml/2006/main">
  <p:tag name="AS_UNIQUEID" val="368"/>
</p:tagLst>
</file>

<file path=ppt/tags/tag21.xml><?xml version="1.0" encoding="utf-8"?>
<p:tagLst xmlns:p="http://schemas.openxmlformats.org/presentationml/2006/main">
  <p:tag name="AS_UNIQUEID" val="476"/>
</p:tagLst>
</file>

<file path=ppt/tags/tag210.xml><?xml version="1.0" encoding="utf-8"?>
<p:tagLst xmlns:p="http://schemas.openxmlformats.org/presentationml/2006/main">
  <p:tag name="AS_UNIQUEID" val="369"/>
</p:tagLst>
</file>

<file path=ppt/tags/tag211.xml><?xml version="1.0" encoding="utf-8"?>
<p:tagLst xmlns:p="http://schemas.openxmlformats.org/presentationml/2006/main">
  <p:tag name="AS_UNIQUEID" val="370"/>
</p:tagLst>
</file>

<file path=ppt/tags/tag212.xml><?xml version="1.0" encoding="utf-8"?>
<p:tagLst xmlns:p="http://schemas.openxmlformats.org/presentationml/2006/main">
  <p:tag name="AS_UNIQUEID" val="629"/>
</p:tagLst>
</file>

<file path=ppt/tags/tag213.xml><?xml version="1.0" encoding="utf-8"?>
<p:tagLst xmlns:p="http://schemas.openxmlformats.org/presentationml/2006/main">
  <p:tag name="AS_UNIQUEID" val="630"/>
</p:tagLst>
</file>

<file path=ppt/tags/tag214.xml><?xml version="1.0" encoding="utf-8"?>
<p:tagLst xmlns:p="http://schemas.openxmlformats.org/presentationml/2006/main">
  <p:tag name="AS_UNIQUEID" val="631"/>
</p:tagLst>
</file>

<file path=ppt/tags/tag215.xml><?xml version="1.0" encoding="utf-8"?>
<p:tagLst xmlns:p="http://schemas.openxmlformats.org/presentationml/2006/main">
  <p:tag name="AS_UNIQUEID" val="633"/>
</p:tagLst>
</file>

<file path=ppt/tags/tag216.xml><?xml version="1.0" encoding="utf-8"?>
<p:tagLst xmlns:p="http://schemas.openxmlformats.org/presentationml/2006/main">
  <p:tag name="AS_UNIQUEID" val="634"/>
</p:tagLst>
</file>

<file path=ppt/tags/tag217.xml><?xml version="1.0" encoding="utf-8"?>
<p:tagLst xmlns:p="http://schemas.openxmlformats.org/presentationml/2006/main">
  <p:tag name="AS_UNIQUEID" val="635"/>
</p:tagLst>
</file>

<file path=ppt/tags/tag218.xml><?xml version="1.0" encoding="utf-8"?>
<p:tagLst xmlns:p="http://schemas.openxmlformats.org/presentationml/2006/main">
  <p:tag name="AS_UNIQUEID" val="636"/>
</p:tagLst>
</file>

<file path=ppt/tags/tag219.xml><?xml version="1.0" encoding="utf-8"?>
<p:tagLst xmlns:p="http://schemas.openxmlformats.org/presentationml/2006/main">
  <p:tag name="AS_UNIQUEID" val="637"/>
</p:tagLst>
</file>

<file path=ppt/tags/tag22.xml><?xml version="1.0" encoding="utf-8"?>
<p:tagLst xmlns:p="http://schemas.openxmlformats.org/presentationml/2006/main">
  <p:tag name="AS_UNIQUEID" val="478"/>
</p:tagLst>
</file>

<file path=ppt/tags/tag220.xml><?xml version="1.0" encoding="utf-8"?>
<p:tagLst xmlns:p="http://schemas.openxmlformats.org/presentationml/2006/main">
  <p:tag name="AS_UNIQUEID" val="638"/>
</p:tagLst>
</file>

<file path=ppt/tags/tag221.xml><?xml version="1.0" encoding="utf-8"?>
<p:tagLst xmlns:p="http://schemas.openxmlformats.org/presentationml/2006/main">
  <p:tag name="AS_UNIQUEID" val="639"/>
</p:tagLst>
</file>

<file path=ppt/tags/tag222.xml><?xml version="1.0" encoding="utf-8"?>
<p:tagLst xmlns:p="http://schemas.openxmlformats.org/presentationml/2006/main">
  <p:tag name="AS_UNIQUEID" val="640"/>
</p:tagLst>
</file>

<file path=ppt/tags/tag223.xml><?xml version="1.0" encoding="utf-8"?>
<p:tagLst xmlns:p="http://schemas.openxmlformats.org/presentationml/2006/main">
  <p:tag name="AS_UNIQUEID" val="641"/>
</p:tagLst>
</file>

<file path=ppt/tags/tag224.xml><?xml version="1.0" encoding="utf-8"?>
<p:tagLst xmlns:p="http://schemas.openxmlformats.org/presentationml/2006/main">
  <p:tag name="AS_UNIQUEID" val="642"/>
</p:tagLst>
</file>

<file path=ppt/tags/tag225.xml><?xml version="1.0" encoding="utf-8"?>
<p:tagLst xmlns:p="http://schemas.openxmlformats.org/presentationml/2006/main">
  <p:tag name="AS_UNIQUEID" val="643"/>
</p:tagLst>
</file>

<file path=ppt/tags/tag226.xml><?xml version="1.0" encoding="utf-8"?>
<p:tagLst xmlns:p="http://schemas.openxmlformats.org/presentationml/2006/main">
  <p:tag name="AS_UNIQUEID" val="644"/>
</p:tagLst>
</file>

<file path=ppt/tags/tag227.xml><?xml version="1.0" encoding="utf-8"?>
<p:tagLst xmlns:p="http://schemas.openxmlformats.org/presentationml/2006/main">
  <p:tag name="AS_UNIQUEID" val="645"/>
</p:tagLst>
</file>

<file path=ppt/tags/tag228.xml><?xml version="1.0" encoding="utf-8"?>
<p:tagLst xmlns:p="http://schemas.openxmlformats.org/presentationml/2006/main">
  <p:tag name="AS_UNIQUEID" val="646"/>
</p:tagLst>
</file>

<file path=ppt/tags/tag229.xml><?xml version="1.0" encoding="utf-8"?>
<p:tagLst xmlns:p="http://schemas.openxmlformats.org/presentationml/2006/main">
  <p:tag name="AS_UNIQUEID" val="410"/>
</p:tagLst>
</file>

<file path=ppt/tags/tag23.xml><?xml version="1.0" encoding="utf-8"?>
<p:tagLst xmlns:p="http://schemas.openxmlformats.org/presentationml/2006/main">
  <p:tag name="AS_UNIQUEID" val="479"/>
</p:tagLst>
</file>

<file path=ppt/tags/tag230.xml><?xml version="1.0" encoding="utf-8"?>
<p:tagLst xmlns:p="http://schemas.openxmlformats.org/presentationml/2006/main">
  <p:tag name="AS_UNIQUEID" val="411"/>
</p:tagLst>
</file>

<file path=ppt/tags/tag231.xml><?xml version="1.0" encoding="utf-8"?>
<p:tagLst xmlns:p="http://schemas.openxmlformats.org/presentationml/2006/main">
  <p:tag name="AS_UNIQUEID" val="412"/>
</p:tagLst>
</file>

<file path=ppt/tags/tag232.xml><?xml version="1.0" encoding="utf-8"?>
<p:tagLst xmlns:p="http://schemas.openxmlformats.org/presentationml/2006/main">
  <p:tag name="AS_UNIQUEID" val="413"/>
</p:tagLst>
</file>

<file path=ppt/tags/tag233.xml><?xml version="1.0" encoding="utf-8"?>
<p:tagLst xmlns:p="http://schemas.openxmlformats.org/presentationml/2006/main">
  <p:tag name="AS_UNIQUEID" val="414"/>
</p:tagLst>
</file>

<file path=ppt/tags/tag234.xml><?xml version="1.0" encoding="utf-8"?>
<p:tagLst xmlns:p="http://schemas.openxmlformats.org/presentationml/2006/main">
  <p:tag name="AS_UNIQUEID" val="415"/>
</p:tagLst>
</file>

<file path=ppt/tags/tag235.xml><?xml version="1.0" encoding="utf-8"?>
<p:tagLst xmlns:p="http://schemas.openxmlformats.org/presentationml/2006/main">
  <p:tag name="AS_UNIQUEID" val="416"/>
</p:tagLst>
</file>

<file path=ppt/tags/tag236.xml><?xml version="1.0" encoding="utf-8"?>
<p:tagLst xmlns:p="http://schemas.openxmlformats.org/presentationml/2006/main">
  <p:tag name="AS_UNIQUEID" val="417"/>
</p:tagLst>
</file>

<file path=ppt/tags/tag237.xml><?xml version="1.0" encoding="utf-8"?>
<p:tagLst xmlns:p="http://schemas.openxmlformats.org/presentationml/2006/main">
  <p:tag name="AS_UNIQUEID" val="418"/>
</p:tagLst>
</file>

<file path=ppt/tags/tag238.xml><?xml version="1.0" encoding="utf-8"?>
<p:tagLst xmlns:p="http://schemas.openxmlformats.org/presentationml/2006/main">
  <p:tag name="AS_UNIQUEID" val="419"/>
</p:tagLst>
</file>

<file path=ppt/tags/tag239.xml><?xml version="1.0" encoding="utf-8"?>
<p:tagLst xmlns:p="http://schemas.openxmlformats.org/presentationml/2006/main">
  <p:tag name="AS_UNIQUEID" val="420"/>
</p:tagLst>
</file>

<file path=ppt/tags/tag24.xml><?xml version="1.0" encoding="utf-8"?>
<p:tagLst xmlns:p="http://schemas.openxmlformats.org/presentationml/2006/main">
  <p:tag name="AS_UNIQUEID" val="480"/>
</p:tagLst>
</file>

<file path=ppt/tags/tag240.xml><?xml version="1.0" encoding="utf-8"?>
<p:tagLst xmlns:p="http://schemas.openxmlformats.org/presentationml/2006/main">
  <p:tag name="AS_UNIQUEID" val="421"/>
</p:tagLst>
</file>

<file path=ppt/tags/tag241.xml><?xml version="1.0" encoding="utf-8"?>
<p:tagLst xmlns:p="http://schemas.openxmlformats.org/presentationml/2006/main">
  <p:tag name="AS_UNIQUEID" val="422"/>
</p:tagLst>
</file>

<file path=ppt/tags/tag242.xml><?xml version="1.0" encoding="utf-8"?>
<p:tagLst xmlns:p="http://schemas.openxmlformats.org/presentationml/2006/main">
  <p:tag name="AS_UNIQUEID" val="423"/>
</p:tagLst>
</file>

<file path=ppt/tags/tag243.xml><?xml version="1.0" encoding="utf-8"?>
<p:tagLst xmlns:p="http://schemas.openxmlformats.org/presentationml/2006/main">
  <p:tag name="AS_UNIQUEID" val="424"/>
</p:tagLst>
</file>

<file path=ppt/tags/tag244.xml><?xml version="1.0" encoding="utf-8"?>
<p:tagLst xmlns:p="http://schemas.openxmlformats.org/presentationml/2006/main">
  <p:tag name="AS_UNIQUEID" val="425"/>
</p:tagLst>
</file>

<file path=ppt/tags/tag245.xml><?xml version="1.0" encoding="utf-8"?>
<p:tagLst xmlns:p="http://schemas.openxmlformats.org/presentationml/2006/main">
  <p:tag name="AS_UNIQUEID" val="426"/>
</p:tagLst>
</file>

<file path=ppt/tags/tag246.xml><?xml version="1.0" encoding="utf-8"?>
<p:tagLst xmlns:p="http://schemas.openxmlformats.org/presentationml/2006/main">
  <p:tag name="AS_UNIQUEID" val="427"/>
</p:tagLst>
</file>

<file path=ppt/tags/tag247.xml><?xml version="1.0" encoding="utf-8"?>
<p:tagLst xmlns:p="http://schemas.openxmlformats.org/presentationml/2006/main">
  <p:tag name="AS_UNIQUEID" val="428"/>
</p:tagLst>
</file>

<file path=ppt/tags/tag248.xml><?xml version="1.0" encoding="utf-8"?>
<p:tagLst xmlns:p="http://schemas.openxmlformats.org/presentationml/2006/main">
  <p:tag name="AS_UNIQUEID" val="429"/>
</p:tagLst>
</file>

<file path=ppt/tags/tag249.xml><?xml version="1.0" encoding="utf-8"?>
<p:tagLst xmlns:p="http://schemas.openxmlformats.org/presentationml/2006/main">
  <p:tag name="AS_UNIQUEID" val="430"/>
</p:tagLst>
</file>

<file path=ppt/tags/tag25.xml><?xml version="1.0" encoding="utf-8"?>
<p:tagLst xmlns:p="http://schemas.openxmlformats.org/presentationml/2006/main">
  <p:tag name="AS_UNIQUEID" val="481"/>
</p:tagLst>
</file>

<file path=ppt/tags/tag250.xml><?xml version="1.0" encoding="utf-8"?>
<p:tagLst xmlns:p="http://schemas.openxmlformats.org/presentationml/2006/main">
  <p:tag name="AS_UNIQUEID" val="431"/>
</p:tagLst>
</file>

<file path=ppt/tags/tag251.xml><?xml version="1.0" encoding="utf-8"?>
<p:tagLst xmlns:p="http://schemas.openxmlformats.org/presentationml/2006/main">
  <p:tag name="AS_UNIQUEID" val="432"/>
</p:tagLst>
</file>

<file path=ppt/tags/tag252.xml><?xml version="1.0" encoding="utf-8"?>
<p:tagLst xmlns:p="http://schemas.openxmlformats.org/presentationml/2006/main">
  <p:tag name="AS_UNIQUEID" val="433"/>
</p:tagLst>
</file>

<file path=ppt/tags/tag253.xml><?xml version="1.0" encoding="utf-8"?>
<p:tagLst xmlns:p="http://schemas.openxmlformats.org/presentationml/2006/main">
  <p:tag name="AS_UNIQUEID" val="434"/>
</p:tagLst>
</file>

<file path=ppt/tags/tag254.xml><?xml version="1.0" encoding="utf-8"?>
<p:tagLst xmlns:p="http://schemas.openxmlformats.org/presentationml/2006/main">
  <p:tag name="AS_UNIQUEID" val="435"/>
</p:tagLst>
</file>

<file path=ppt/tags/tag255.xml><?xml version="1.0" encoding="utf-8"?>
<p:tagLst xmlns:p="http://schemas.openxmlformats.org/presentationml/2006/main">
  <p:tag name="AS_UNIQUEID" val="436"/>
</p:tagLst>
</file>

<file path=ppt/tags/tag256.xml><?xml version="1.0" encoding="utf-8"?>
<p:tagLst xmlns:p="http://schemas.openxmlformats.org/presentationml/2006/main">
  <p:tag name="AS_UNIQUEID" val="437"/>
</p:tagLst>
</file>

<file path=ppt/tags/tag257.xml><?xml version="1.0" encoding="utf-8"?>
<p:tagLst xmlns:p="http://schemas.openxmlformats.org/presentationml/2006/main">
  <p:tag name="AS_UNIQUEID" val="438"/>
</p:tagLst>
</file>

<file path=ppt/tags/tag258.xml><?xml version="1.0" encoding="utf-8"?>
<p:tagLst xmlns:p="http://schemas.openxmlformats.org/presentationml/2006/main">
  <p:tag name="AS_UNIQUEID" val="439"/>
</p:tagLst>
</file>

<file path=ppt/tags/tag259.xml><?xml version="1.0" encoding="utf-8"?>
<p:tagLst xmlns:p="http://schemas.openxmlformats.org/presentationml/2006/main">
  <p:tag name="AS_UNIQUEID" val="440"/>
</p:tagLst>
</file>

<file path=ppt/tags/tag26.xml><?xml version="1.0" encoding="utf-8"?>
<p:tagLst xmlns:p="http://schemas.openxmlformats.org/presentationml/2006/main">
  <p:tag name="AS_UNIQUEID" val="482"/>
</p:tagLst>
</file>

<file path=ppt/tags/tag260.xml><?xml version="1.0" encoding="utf-8"?>
<p:tagLst xmlns:p="http://schemas.openxmlformats.org/presentationml/2006/main">
  <p:tag name="AS_UNIQUEID" val="441"/>
</p:tagLst>
</file>

<file path=ppt/tags/tag261.xml><?xml version="1.0" encoding="utf-8"?>
<p:tagLst xmlns:p="http://schemas.openxmlformats.org/presentationml/2006/main">
  <p:tag name="AS_UNIQUEID" val="442"/>
</p:tagLst>
</file>

<file path=ppt/tags/tag262.xml><?xml version="1.0" encoding="utf-8"?>
<p:tagLst xmlns:p="http://schemas.openxmlformats.org/presentationml/2006/main">
  <p:tag name="AS_UNIQUEID" val="443"/>
</p:tagLst>
</file>

<file path=ppt/tags/tag263.xml><?xml version="1.0" encoding="utf-8"?>
<p:tagLst xmlns:p="http://schemas.openxmlformats.org/presentationml/2006/main">
  <p:tag name="AS_UNIQUEID" val="444"/>
</p:tagLst>
</file>

<file path=ppt/tags/tag264.xml><?xml version="1.0" encoding="utf-8"?>
<p:tagLst xmlns:p="http://schemas.openxmlformats.org/presentationml/2006/main">
  <p:tag name="AS_UNIQUEID" val="445"/>
</p:tagLst>
</file>

<file path=ppt/tags/tag265.xml><?xml version="1.0" encoding="utf-8"?>
<p:tagLst xmlns:p="http://schemas.openxmlformats.org/presentationml/2006/main">
  <p:tag name="AS_UNIQUEID" val="446"/>
</p:tagLst>
</file>

<file path=ppt/tags/tag266.xml><?xml version="1.0" encoding="utf-8"?>
<p:tagLst xmlns:p="http://schemas.openxmlformats.org/presentationml/2006/main">
  <p:tag name="AS_UNIQUEID" val="447"/>
</p:tagLst>
</file>

<file path=ppt/tags/tag267.xml><?xml version="1.0" encoding="utf-8"?>
<p:tagLst xmlns:p="http://schemas.openxmlformats.org/presentationml/2006/main">
  <p:tag name="AS_UNIQUEID" val="448"/>
</p:tagLst>
</file>

<file path=ppt/tags/tag268.xml><?xml version="1.0" encoding="utf-8"?>
<p:tagLst xmlns:p="http://schemas.openxmlformats.org/presentationml/2006/main">
  <p:tag name="AS_UNIQUEID" val="449"/>
</p:tagLst>
</file>

<file path=ppt/tags/tag269.xml><?xml version="1.0" encoding="utf-8"?>
<p:tagLst xmlns:p="http://schemas.openxmlformats.org/presentationml/2006/main">
  <p:tag name="AS_UNIQUEID" val="450"/>
</p:tagLst>
</file>

<file path=ppt/tags/tag27.xml><?xml version="1.0" encoding="utf-8"?>
<p:tagLst xmlns:p="http://schemas.openxmlformats.org/presentationml/2006/main">
  <p:tag name="AS_UNIQUEID" val="483"/>
</p:tagLst>
</file>

<file path=ppt/tags/tag270.xml><?xml version="1.0" encoding="utf-8"?>
<p:tagLst xmlns:p="http://schemas.openxmlformats.org/presentationml/2006/main">
  <p:tag name="AS_UNIQUEID" val="451"/>
</p:tagLst>
</file>

<file path=ppt/tags/tag271.xml><?xml version="1.0" encoding="utf-8"?>
<p:tagLst xmlns:p="http://schemas.openxmlformats.org/presentationml/2006/main">
  <p:tag name="AS_UNIQUEID" val="649"/>
</p:tagLst>
</file>

<file path=ppt/tags/tag272.xml><?xml version="1.0" encoding="utf-8"?>
<p:tagLst xmlns:p="http://schemas.openxmlformats.org/presentationml/2006/main">
  <p:tag name="AS_UNIQUEID" val="650"/>
</p:tagLst>
</file>

<file path=ppt/tags/tag273.xml><?xml version="1.0" encoding="utf-8"?>
<p:tagLst xmlns:p="http://schemas.openxmlformats.org/presentationml/2006/main">
  <p:tag name="AS_UNIQUEID" val="652"/>
</p:tagLst>
</file>

<file path=ppt/tags/tag274.xml><?xml version="1.0" encoding="utf-8"?>
<p:tagLst xmlns:p="http://schemas.openxmlformats.org/presentationml/2006/main">
  <p:tag name="AS_UNIQUEID" val="653"/>
</p:tagLst>
</file>

<file path=ppt/tags/tag275.xml><?xml version="1.0" encoding="utf-8"?>
<p:tagLst xmlns:p="http://schemas.openxmlformats.org/presentationml/2006/main">
  <p:tag name="AS_UNIQUEID" val="654"/>
</p:tagLst>
</file>

<file path=ppt/tags/tag276.xml><?xml version="1.0" encoding="utf-8"?>
<p:tagLst xmlns:p="http://schemas.openxmlformats.org/presentationml/2006/main">
  <p:tag name="AS_UNIQUEID" val="655"/>
</p:tagLst>
</file>

<file path=ppt/tags/tag277.xml><?xml version="1.0" encoding="utf-8"?>
<p:tagLst xmlns:p="http://schemas.openxmlformats.org/presentationml/2006/main">
  <p:tag name="AS_UNIQUEID" val="656"/>
</p:tagLst>
</file>

<file path=ppt/tags/tag278.xml><?xml version="1.0" encoding="utf-8"?>
<p:tagLst xmlns:p="http://schemas.openxmlformats.org/presentationml/2006/main">
  <p:tag name="AS_UNIQUEID" val="657"/>
</p:tagLst>
</file>

<file path=ppt/tags/tag279.xml><?xml version="1.0" encoding="utf-8"?>
<p:tagLst xmlns:p="http://schemas.openxmlformats.org/presentationml/2006/main">
  <p:tag name="AS_UNIQUEID" val="2"/>
</p:tagLst>
</file>

<file path=ppt/tags/tag28.xml><?xml version="1.0" encoding="utf-8"?>
<p:tagLst xmlns:p="http://schemas.openxmlformats.org/presentationml/2006/main">
  <p:tag name="AS_UNIQUEID" val="484"/>
</p:tagLst>
</file>

<file path=ppt/tags/tag280.xml><?xml version="1.0" encoding="utf-8"?>
<p:tagLst xmlns:p="http://schemas.openxmlformats.org/presentationml/2006/main">
  <p:tag name="AS_UNIQUEID" val="3"/>
</p:tagLst>
</file>

<file path=ppt/tags/tag281.xml><?xml version="1.0" encoding="utf-8"?>
<p:tagLst xmlns:p="http://schemas.openxmlformats.org/presentationml/2006/main">
  <p:tag name="AS_UNIQUEID" val="4"/>
</p:tagLst>
</file>

<file path=ppt/tags/tag282.xml><?xml version="1.0" encoding="utf-8"?>
<p:tagLst xmlns:p="http://schemas.openxmlformats.org/presentationml/2006/main">
  <p:tag name="AS_UNIQUEID" val="5"/>
</p:tagLst>
</file>

<file path=ppt/tags/tag283.xml><?xml version="1.0" encoding="utf-8"?>
<p:tagLst xmlns:p="http://schemas.openxmlformats.org/presentationml/2006/main">
  <p:tag name="AS_UNIQUEID" val="6"/>
</p:tagLst>
</file>

<file path=ppt/tags/tag284.xml><?xml version="1.0" encoding="utf-8"?>
<p:tagLst xmlns:p="http://schemas.openxmlformats.org/presentationml/2006/main">
  <p:tag name="AS_UNIQUEID" val="660"/>
</p:tagLst>
</file>

<file path=ppt/tags/tag285.xml><?xml version="1.0" encoding="utf-8"?>
<p:tagLst xmlns:p="http://schemas.openxmlformats.org/presentationml/2006/main">
  <p:tag name="AS_UNIQUEID" val="661"/>
</p:tagLst>
</file>

<file path=ppt/tags/tag286.xml><?xml version="1.0" encoding="utf-8"?>
<p:tagLst xmlns:p="http://schemas.openxmlformats.org/presentationml/2006/main">
  <p:tag name="AS_UNIQUEID" val="662"/>
</p:tagLst>
</file>

<file path=ppt/tags/tag287.xml><?xml version="1.0" encoding="utf-8"?>
<p:tagLst xmlns:p="http://schemas.openxmlformats.org/presentationml/2006/main">
  <p:tag name="AS_UNIQUEID" val="663"/>
</p:tagLst>
</file>

<file path=ppt/tags/tag288.xml><?xml version="1.0" encoding="utf-8"?>
<p:tagLst xmlns:p="http://schemas.openxmlformats.org/presentationml/2006/main">
  <p:tag name="AS_UNIQUEID" val="664"/>
</p:tagLst>
</file>

<file path=ppt/tags/tag289.xml><?xml version="1.0" encoding="utf-8"?>
<p:tagLst xmlns:p="http://schemas.openxmlformats.org/presentationml/2006/main">
  <p:tag name="AS_UNIQUEID" val="665"/>
</p:tagLst>
</file>

<file path=ppt/tags/tag29.xml><?xml version="1.0" encoding="utf-8"?>
<p:tagLst xmlns:p="http://schemas.openxmlformats.org/presentationml/2006/main">
  <p:tag name="AS_UNIQUEID" val="485"/>
</p:tagLst>
</file>

<file path=ppt/tags/tag290.xml><?xml version="1.0" encoding="utf-8"?>
<p:tagLst xmlns:p="http://schemas.openxmlformats.org/presentationml/2006/main">
  <p:tag name="AS_UNIQUEID" val="666"/>
</p:tagLst>
</file>

<file path=ppt/tags/tag291.xml><?xml version="1.0" encoding="utf-8"?>
<p:tagLst xmlns:p="http://schemas.openxmlformats.org/presentationml/2006/main">
  <p:tag name="AS_UNIQUEID" val="667"/>
</p:tagLst>
</file>

<file path=ppt/tags/tag292.xml><?xml version="1.0" encoding="utf-8"?>
<p:tagLst xmlns:p="http://schemas.openxmlformats.org/presentationml/2006/main">
  <p:tag name="AS_UNIQUEID" val="668"/>
</p:tagLst>
</file>

<file path=ppt/tags/tag293.xml><?xml version="1.0" encoding="utf-8"?>
<p:tagLst xmlns:p="http://schemas.openxmlformats.org/presentationml/2006/main">
  <p:tag name="AS_UNIQUEID" val="669"/>
</p:tagLst>
</file>

<file path=ppt/tags/tag294.xml><?xml version="1.0" encoding="utf-8"?>
<p:tagLst xmlns:p="http://schemas.openxmlformats.org/presentationml/2006/main">
  <p:tag name="AS_UNIQUEID" val="22"/>
</p:tagLst>
</file>

<file path=ppt/tags/tag295.xml><?xml version="1.0" encoding="utf-8"?>
<p:tagLst xmlns:p="http://schemas.openxmlformats.org/presentationml/2006/main">
  <p:tag name="AS_UNIQUEID" val="23"/>
</p:tagLst>
</file>

<file path=ppt/tags/tag296.xml><?xml version="1.0" encoding="utf-8"?>
<p:tagLst xmlns:p="http://schemas.openxmlformats.org/presentationml/2006/main">
  <p:tag name="AS_UNIQUEID" val="24"/>
</p:tagLst>
</file>

<file path=ppt/tags/tag297.xml><?xml version="1.0" encoding="utf-8"?>
<p:tagLst xmlns:p="http://schemas.openxmlformats.org/presentationml/2006/main">
  <p:tag name="AS_UNIQUEID" val="25"/>
</p:tagLst>
</file>

<file path=ppt/tags/tag298.xml><?xml version="1.0" encoding="utf-8"?>
<p:tagLst xmlns:p="http://schemas.openxmlformats.org/presentationml/2006/main">
  <p:tag name="AS_UNIQUEID" val="26"/>
</p:tagLst>
</file>

<file path=ppt/tags/tag299.xml><?xml version="1.0" encoding="utf-8"?>
<p:tagLst xmlns:p="http://schemas.openxmlformats.org/presentationml/2006/main">
  <p:tag name="AS_UNIQUEID" val="27"/>
</p:tagLst>
</file>

<file path=ppt/tags/tag3.xml><?xml version="1.0" encoding="utf-8"?>
<p:tagLst xmlns:p="http://schemas.openxmlformats.org/presentationml/2006/main">
  <p:tag name="AS_UNIQUEID" val="455"/>
</p:tagLst>
</file>

<file path=ppt/tags/tag30.xml><?xml version="1.0" encoding="utf-8"?>
<p:tagLst xmlns:p="http://schemas.openxmlformats.org/presentationml/2006/main">
  <p:tag name="AS_UNIQUEID" val="487"/>
</p:tagLst>
</file>

<file path=ppt/tags/tag300.xml><?xml version="1.0" encoding="utf-8"?>
<p:tagLst xmlns:p="http://schemas.openxmlformats.org/presentationml/2006/main">
  <p:tag name="AS_UNIQUEID" val="28"/>
</p:tagLst>
</file>

<file path=ppt/tags/tag301.xml><?xml version="1.0" encoding="utf-8"?>
<p:tagLst xmlns:p="http://schemas.openxmlformats.org/presentationml/2006/main">
  <p:tag name="AS_UNIQUEID" val="29"/>
</p:tagLst>
</file>

<file path=ppt/tags/tag302.xml><?xml version="1.0" encoding="utf-8"?>
<p:tagLst xmlns:p="http://schemas.openxmlformats.org/presentationml/2006/main">
  <p:tag name="AS_UNIQUEID" val="30"/>
</p:tagLst>
</file>

<file path=ppt/tags/tag303.xml><?xml version="1.0" encoding="utf-8"?>
<p:tagLst xmlns:p="http://schemas.openxmlformats.org/presentationml/2006/main">
  <p:tag name="AS_UNIQUEID" val="31"/>
</p:tagLst>
</file>

<file path=ppt/tags/tag304.xml><?xml version="1.0" encoding="utf-8"?>
<p:tagLst xmlns:p="http://schemas.openxmlformats.org/presentationml/2006/main">
  <p:tag name="AS_UNIQUEID" val="32"/>
</p:tagLst>
</file>

<file path=ppt/tags/tag305.xml><?xml version="1.0" encoding="utf-8"?>
<p:tagLst xmlns:p="http://schemas.openxmlformats.org/presentationml/2006/main">
  <p:tag name="AS_UNIQUEID" val="33"/>
</p:tagLst>
</file>

<file path=ppt/tags/tag306.xml><?xml version="1.0" encoding="utf-8"?>
<p:tagLst xmlns:p="http://schemas.openxmlformats.org/presentationml/2006/main">
  <p:tag name="AS_UNIQUEID" val="34"/>
</p:tagLst>
</file>

<file path=ppt/tags/tag307.xml><?xml version="1.0" encoding="utf-8"?>
<p:tagLst xmlns:p="http://schemas.openxmlformats.org/presentationml/2006/main">
  <p:tag name="AS_UNIQUEID" val="35"/>
</p:tagLst>
</file>

<file path=ppt/tags/tag308.xml><?xml version="1.0" encoding="utf-8"?>
<p:tagLst xmlns:p="http://schemas.openxmlformats.org/presentationml/2006/main">
  <p:tag name="AS_UNIQUEID" val="36"/>
</p:tagLst>
</file>

<file path=ppt/tags/tag309.xml><?xml version="1.0" encoding="utf-8"?>
<p:tagLst xmlns:p="http://schemas.openxmlformats.org/presentationml/2006/main">
  <p:tag name="AS_UNIQUEID" val="37"/>
</p:tagLst>
</file>

<file path=ppt/tags/tag31.xml><?xml version="1.0" encoding="utf-8"?>
<p:tagLst xmlns:p="http://schemas.openxmlformats.org/presentationml/2006/main">
  <p:tag name="AS_UNIQUEID" val="488"/>
</p:tagLst>
</file>

<file path=ppt/tags/tag310.xml><?xml version="1.0" encoding="utf-8"?>
<p:tagLst xmlns:p="http://schemas.openxmlformats.org/presentationml/2006/main">
  <p:tag name="AS_UNIQUEID" val="38"/>
</p:tagLst>
</file>

<file path=ppt/tags/tag311.xml><?xml version="1.0" encoding="utf-8"?>
<p:tagLst xmlns:p="http://schemas.openxmlformats.org/presentationml/2006/main">
  <p:tag name="AS_UNIQUEID" val="39"/>
</p:tagLst>
</file>

<file path=ppt/tags/tag312.xml><?xml version="1.0" encoding="utf-8"?>
<p:tagLst xmlns:p="http://schemas.openxmlformats.org/presentationml/2006/main">
  <p:tag name="AS_UNIQUEID" val="40"/>
</p:tagLst>
</file>

<file path=ppt/tags/tag313.xml><?xml version="1.0" encoding="utf-8"?>
<p:tagLst xmlns:p="http://schemas.openxmlformats.org/presentationml/2006/main">
  <p:tag name="AS_UNIQUEID" val="41"/>
</p:tagLst>
</file>

<file path=ppt/tags/tag314.xml><?xml version="1.0" encoding="utf-8"?>
<p:tagLst xmlns:p="http://schemas.openxmlformats.org/presentationml/2006/main">
  <p:tag name="AS_UNIQUEID" val="42"/>
</p:tagLst>
</file>

<file path=ppt/tags/tag315.xml><?xml version="1.0" encoding="utf-8"?>
<p:tagLst xmlns:p="http://schemas.openxmlformats.org/presentationml/2006/main">
  <p:tag name="AS_UNIQUEID" val="43"/>
</p:tagLst>
</file>

<file path=ppt/tags/tag316.xml><?xml version="1.0" encoding="utf-8"?>
<p:tagLst xmlns:p="http://schemas.openxmlformats.org/presentationml/2006/main">
  <p:tag name="AS_UNIQUEID" val="44"/>
</p:tagLst>
</file>

<file path=ppt/tags/tag317.xml><?xml version="1.0" encoding="utf-8"?>
<p:tagLst xmlns:p="http://schemas.openxmlformats.org/presentationml/2006/main">
  <p:tag name="AS_UNIQUEID" val="45"/>
</p:tagLst>
</file>

<file path=ppt/tags/tag318.xml><?xml version="1.0" encoding="utf-8"?>
<p:tagLst xmlns:p="http://schemas.openxmlformats.org/presentationml/2006/main">
  <p:tag name="AS_UNIQUEID" val="46"/>
</p:tagLst>
</file>

<file path=ppt/tags/tag319.xml><?xml version="1.0" encoding="utf-8"?>
<p:tagLst xmlns:p="http://schemas.openxmlformats.org/presentationml/2006/main">
  <p:tag name="AS_UNIQUEID" val="47"/>
</p:tagLst>
</file>

<file path=ppt/tags/tag32.xml><?xml version="1.0" encoding="utf-8"?>
<p:tagLst xmlns:p="http://schemas.openxmlformats.org/presentationml/2006/main">
  <p:tag name="AS_UNIQUEID" val="489"/>
</p:tagLst>
</file>

<file path=ppt/tags/tag320.xml><?xml version="1.0" encoding="utf-8"?>
<p:tagLst xmlns:p="http://schemas.openxmlformats.org/presentationml/2006/main">
  <p:tag name="AS_UNIQUEID" val="48"/>
</p:tagLst>
</file>

<file path=ppt/tags/tag321.xml><?xml version="1.0" encoding="utf-8"?>
<p:tagLst xmlns:p="http://schemas.openxmlformats.org/presentationml/2006/main">
  <p:tag name="AS_UNIQUEID" val="49"/>
</p:tagLst>
</file>

<file path=ppt/tags/tag322.xml><?xml version="1.0" encoding="utf-8"?>
<p:tagLst xmlns:p="http://schemas.openxmlformats.org/presentationml/2006/main">
  <p:tag name="AS_UNIQUEID" val="50"/>
</p:tagLst>
</file>

<file path=ppt/tags/tag323.xml><?xml version="1.0" encoding="utf-8"?>
<p:tagLst xmlns:p="http://schemas.openxmlformats.org/presentationml/2006/main">
  <p:tag name="AS_UNIQUEID" val="51"/>
</p:tagLst>
</file>

<file path=ppt/tags/tag324.xml><?xml version="1.0" encoding="utf-8"?>
<p:tagLst xmlns:p="http://schemas.openxmlformats.org/presentationml/2006/main">
  <p:tag name="AS_UNIQUEID" val="52"/>
</p:tagLst>
</file>

<file path=ppt/tags/tag325.xml><?xml version="1.0" encoding="utf-8"?>
<p:tagLst xmlns:p="http://schemas.openxmlformats.org/presentationml/2006/main">
  <p:tag name="AS_UNIQUEID" val="53"/>
</p:tagLst>
</file>

<file path=ppt/tags/tag326.xml><?xml version="1.0" encoding="utf-8"?>
<p:tagLst xmlns:p="http://schemas.openxmlformats.org/presentationml/2006/main">
  <p:tag name="AS_UNIQUEID" val="54"/>
</p:tagLst>
</file>

<file path=ppt/tags/tag327.xml><?xml version="1.0" encoding="utf-8"?>
<p:tagLst xmlns:p="http://schemas.openxmlformats.org/presentationml/2006/main">
  <p:tag name="AS_UNIQUEID" val="55"/>
</p:tagLst>
</file>

<file path=ppt/tags/tag328.xml><?xml version="1.0" encoding="utf-8"?>
<p:tagLst xmlns:p="http://schemas.openxmlformats.org/presentationml/2006/main">
  <p:tag name="AS_UNIQUEID" val="56"/>
</p:tagLst>
</file>

<file path=ppt/tags/tag329.xml><?xml version="1.0" encoding="utf-8"?>
<p:tagLst xmlns:p="http://schemas.openxmlformats.org/presentationml/2006/main">
  <p:tag name="AS_UNIQUEID" val="57"/>
</p:tagLst>
</file>

<file path=ppt/tags/tag33.xml><?xml version="1.0" encoding="utf-8"?>
<p:tagLst xmlns:p="http://schemas.openxmlformats.org/presentationml/2006/main">
  <p:tag name="AS_UNIQUEID" val="490"/>
</p:tagLst>
</file>

<file path=ppt/tags/tag330.xml><?xml version="1.0" encoding="utf-8"?>
<p:tagLst xmlns:p="http://schemas.openxmlformats.org/presentationml/2006/main">
  <p:tag name="AS_UNIQUEID" val="58"/>
</p:tagLst>
</file>

<file path=ppt/tags/tag331.xml><?xml version="1.0" encoding="utf-8"?>
<p:tagLst xmlns:p="http://schemas.openxmlformats.org/presentationml/2006/main">
  <p:tag name="AS_UNIQUEID" val="59"/>
</p:tagLst>
</file>

<file path=ppt/tags/tag332.xml><?xml version="1.0" encoding="utf-8"?>
<p:tagLst xmlns:p="http://schemas.openxmlformats.org/presentationml/2006/main">
  <p:tag name="AS_UNIQUEID" val="60"/>
</p:tagLst>
</file>

<file path=ppt/tags/tag333.xml><?xml version="1.0" encoding="utf-8"?>
<p:tagLst xmlns:p="http://schemas.openxmlformats.org/presentationml/2006/main">
  <p:tag name="AS_UNIQUEID" val="61"/>
</p:tagLst>
</file>

<file path=ppt/tags/tag334.xml><?xml version="1.0" encoding="utf-8"?>
<p:tagLst xmlns:p="http://schemas.openxmlformats.org/presentationml/2006/main">
  <p:tag name="AS_UNIQUEID" val="62"/>
</p:tagLst>
</file>

<file path=ppt/tags/tag335.xml><?xml version="1.0" encoding="utf-8"?>
<p:tagLst xmlns:p="http://schemas.openxmlformats.org/presentationml/2006/main">
  <p:tag name="AS_UNIQUEID" val="672"/>
</p:tagLst>
</file>

<file path=ppt/tags/tag336.xml><?xml version="1.0" encoding="utf-8"?>
<p:tagLst xmlns:p="http://schemas.openxmlformats.org/presentationml/2006/main">
  <p:tag name="AS_UNIQUEID" val="673"/>
</p:tagLst>
</file>

<file path=ppt/tags/tag337.xml><?xml version="1.0" encoding="utf-8"?>
<p:tagLst xmlns:p="http://schemas.openxmlformats.org/presentationml/2006/main">
  <p:tag name="AS_UNIQUEID" val="674"/>
</p:tagLst>
</file>

<file path=ppt/tags/tag33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2YzNjBkOTgyNWQ1YTMxYzM3MzMwNWFiODNmOWIzYWMifQ=="/>
</p:tagLst>
</file>

<file path=ppt/tags/tag34.xml><?xml version="1.0" encoding="utf-8"?>
<p:tagLst xmlns:p="http://schemas.openxmlformats.org/presentationml/2006/main">
  <p:tag name="AS_UNIQUEID" val="492"/>
</p:tagLst>
</file>

<file path=ppt/tags/tag35.xml><?xml version="1.0" encoding="utf-8"?>
<p:tagLst xmlns:p="http://schemas.openxmlformats.org/presentationml/2006/main">
  <p:tag name="AS_UNIQUEID" val="493"/>
</p:tagLst>
</file>

<file path=ppt/tags/tag36.xml><?xml version="1.0" encoding="utf-8"?>
<p:tagLst xmlns:p="http://schemas.openxmlformats.org/presentationml/2006/main">
  <p:tag name="AS_UNIQUEID" val="494"/>
</p:tagLst>
</file>

<file path=ppt/tags/tag37.xml><?xml version="1.0" encoding="utf-8"?>
<p:tagLst xmlns:p="http://schemas.openxmlformats.org/presentationml/2006/main">
  <p:tag name="AS_UNIQUEID" val="496"/>
</p:tagLst>
</file>

<file path=ppt/tags/tag38.xml><?xml version="1.0" encoding="utf-8"?>
<p:tagLst xmlns:p="http://schemas.openxmlformats.org/presentationml/2006/main">
  <p:tag name="AS_UNIQUEID" val="497"/>
</p:tagLst>
</file>

<file path=ppt/tags/tag39.xml><?xml version="1.0" encoding="utf-8"?>
<p:tagLst xmlns:p="http://schemas.openxmlformats.org/presentationml/2006/main">
  <p:tag name="AS_UNIQUEID" val="498"/>
</p:tagLst>
</file>

<file path=ppt/tags/tag4.xml><?xml version="1.0" encoding="utf-8"?>
<p:tagLst xmlns:p="http://schemas.openxmlformats.org/presentationml/2006/main">
  <p:tag name="AS_UNIQUEID" val="456"/>
</p:tagLst>
</file>

<file path=ppt/tags/tag40.xml><?xml version="1.0" encoding="utf-8"?>
<p:tagLst xmlns:p="http://schemas.openxmlformats.org/presentationml/2006/main">
  <p:tag name="AS_UNIQUEID" val="499"/>
</p:tagLst>
</file>

<file path=ppt/tags/tag41.xml><?xml version="1.0" encoding="utf-8"?>
<p:tagLst xmlns:p="http://schemas.openxmlformats.org/presentationml/2006/main">
  <p:tag name="AS_UNIQUEID" val="500"/>
</p:tagLst>
</file>

<file path=ppt/tags/tag42.xml><?xml version="1.0" encoding="utf-8"?>
<p:tagLst xmlns:p="http://schemas.openxmlformats.org/presentationml/2006/main">
  <p:tag name="AS_UNIQUEID" val="501"/>
</p:tagLst>
</file>

<file path=ppt/tags/tag43.xml><?xml version="1.0" encoding="utf-8"?>
<p:tagLst xmlns:p="http://schemas.openxmlformats.org/presentationml/2006/main">
  <p:tag name="AS_UNIQUEID" val="503"/>
</p:tagLst>
</file>

<file path=ppt/tags/tag44.xml><?xml version="1.0" encoding="utf-8"?>
<p:tagLst xmlns:p="http://schemas.openxmlformats.org/presentationml/2006/main">
  <p:tag name="AS_UNIQUEID" val="504"/>
</p:tagLst>
</file>

<file path=ppt/tags/tag45.xml><?xml version="1.0" encoding="utf-8"?>
<p:tagLst xmlns:p="http://schemas.openxmlformats.org/presentationml/2006/main">
  <p:tag name="AS_UNIQUEID" val="505"/>
</p:tagLst>
</file>

<file path=ppt/tags/tag46.xml><?xml version="1.0" encoding="utf-8"?>
<p:tagLst xmlns:p="http://schemas.openxmlformats.org/presentationml/2006/main">
  <p:tag name="AS_UNIQUEID" val="506"/>
</p:tagLst>
</file>

<file path=ppt/tags/tag47.xml><?xml version="1.0" encoding="utf-8"?>
<p:tagLst xmlns:p="http://schemas.openxmlformats.org/presentationml/2006/main">
  <p:tag name="AS_UNIQUEID" val="507"/>
</p:tagLst>
</file>

<file path=ppt/tags/tag48.xml><?xml version="1.0" encoding="utf-8"?>
<p:tagLst xmlns:p="http://schemas.openxmlformats.org/presentationml/2006/main">
  <p:tag name="AS_UNIQUEID" val="508"/>
</p:tagLst>
</file>

<file path=ppt/tags/tag49.xml><?xml version="1.0" encoding="utf-8"?>
<p:tagLst xmlns:p="http://schemas.openxmlformats.org/presentationml/2006/main">
  <p:tag name="AS_UNIQUEID" val="510"/>
</p:tagLst>
</file>

<file path=ppt/tags/tag5.xml><?xml version="1.0" encoding="utf-8"?>
<p:tagLst xmlns:p="http://schemas.openxmlformats.org/presentationml/2006/main">
  <p:tag name="AS_UNIQUEID" val="457"/>
</p:tagLst>
</file>

<file path=ppt/tags/tag50.xml><?xml version="1.0" encoding="utf-8"?>
<p:tagLst xmlns:p="http://schemas.openxmlformats.org/presentationml/2006/main">
  <p:tag name="AS_UNIQUEID" val="511"/>
</p:tagLst>
</file>

<file path=ppt/tags/tag51.xml><?xml version="1.0" encoding="utf-8"?>
<p:tagLst xmlns:p="http://schemas.openxmlformats.org/presentationml/2006/main">
  <p:tag name="AS_UNIQUEID" val="512"/>
</p:tagLst>
</file>

<file path=ppt/tags/tag52.xml><?xml version="1.0" encoding="utf-8"?>
<p:tagLst xmlns:p="http://schemas.openxmlformats.org/presentationml/2006/main">
  <p:tag name="AS_UNIQUEID" val="513"/>
</p:tagLst>
</file>

<file path=ppt/tags/tag53.xml><?xml version="1.0" encoding="utf-8"?>
<p:tagLst xmlns:p="http://schemas.openxmlformats.org/presentationml/2006/main">
  <p:tag name="AS_UNIQUEID" val="514"/>
</p:tagLst>
</file>

<file path=ppt/tags/tag54.xml><?xml version="1.0" encoding="utf-8"?>
<p:tagLst xmlns:p="http://schemas.openxmlformats.org/presentationml/2006/main">
  <p:tag name="AS_UNIQUEID" val="516"/>
</p:tagLst>
</file>

<file path=ppt/tags/tag55.xml><?xml version="1.0" encoding="utf-8"?>
<p:tagLst xmlns:p="http://schemas.openxmlformats.org/presentationml/2006/main">
  <p:tag name="AS_UNIQUEID" val="517"/>
</p:tagLst>
</file>

<file path=ppt/tags/tag56.xml><?xml version="1.0" encoding="utf-8"?>
<p:tagLst xmlns:p="http://schemas.openxmlformats.org/presentationml/2006/main">
  <p:tag name="AS_UNIQUEID" val="518"/>
</p:tagLst>
</file>

<file path=ppt/tags/tag57.xml><?xml version="1.0" encoding="utf-8"?>
<p:tagLst xmlns:p="http://schemas.openxmlformats.org/presentationml/2006/main">
  <p:tag name="AS_UNIQUEID" val="519"/>
</p:tagLst>
</file>

<file path=ppt/tags/tag58.xml><?xml version="1.0" encoding="utf-8"?>
<p:tagLst xmlns:p="http://schemas.openxmlformats.org/presentationml/2006/main">
  <p:tag name="AS_UNIQUEID" val="520"/>
</p:tagLst>
</file>

<file path=ppt/tags/tag59.xml><?xml version="1.0" encoding="utf-8"?>
<p:tagLst xmlns:p="http://schemas.openxmlformats.org/presentationml/2006/main">
  <p:tag name="AS_UNIQUEID" val="522"/>
</p:tagLst>
</file>

<file path=ppt/tags/tag6.xml><?xml version="1.0" encoding="utf-8"?>
<p:tagLst xmlns:p="http://schemas.openxmlformats.org/presentationml/2006/main">
  <p:tag name="AS_UNIQUEID" val="459"/>
</p:tagLst>
</file>

<file path=ppt/tags/tag60.xml><?xml version="1.0" encoding="utf-8"?>
<p:tagLst xmlns:p="http://schemas.openxmlformats.org/presentationml/2006/main">
  <p:tag name="AS_UNIQUEID" val="523"/>
</p:tagLst>
</file>

<file path=ppt/tags/tag61.xml><?xml version="1.0" encoding="utf-8"?>
<p:tagLst xmlns:p="http://schemas.openxmlformats.org/presentationml/2006/main">
  <p:tag name="AS_UNIQUEID" val="524"/>
</p:tagLst>
</file>

<file path=ppt/tags/tag62.xml><?xml version="1.0" encoding="utf-8"?>
<p:tagLst xmlns:p="http://schemas.openxmlformats.org/presentationml/2006/main">
  <p:tag name="AS_UNIQUEID" val="525"/>
</p:tagLst>
</file>

<file path=ppt/tags/tag63.xml><?xml version="1.0" encoding="utf-8"?>
<p:tagLst xmlns:p="http://schemas.openxmlformats.org/presentationml/2006/main">
  <p:tag name="AS_UNIQUEID" val="527"/>
</p:tagLst>
</file>

<file path=ppt/tags/tag64.xml><?xml version="1.0" encoding="utf-8"?>
<p:tagLst xmlns:p="http://schemas.openxmlformats.org/presentationml/2006/main">
  <p:tag name="AS_UNIQUEID" val="528"/>
</p:tagLst>
</file>

<file path=ppt/tags/tag65.xml><?xml version="1.0" encoding="utf-8"?>
<p:tagLst xmlns:p="http://schemas.openxmlformats.org/presentationml/2006/main">
  <p:tag name="AS_UNIQUEID" val="529"/>
</p:tagLst>
</file>

<file path=ppt/tags/tag66.xml><?xml version="1.0" encoding="utf-8"?>
<p:tagLst xmlns:p="http://schemas.openxmlformats.org/presentationml/2006/main">
  <p:tag name="AS_UNIQUEID" val="530"/>
</p:tagLst>
</file>

<file path=ppt/tags/tag67.xml><?xml version="1.0" encoding="utf-8"?>
<p:tagLst xmlns:p="http://schemas.openxmlformats.org/presentationml/2006/main">
  <p:tag name="AS_UNIQUEID" val="181"/>
</p:tagLst>
</file>

<file path=ppt/tags/tag68.xml><?xml version="1.0" encoding="utf-8"?>
<p:tagLst xmlns:p="http://schemas.openxmlformats.org/presentationml/2006/main">
  <p:tag name="AS_UNIQUEID" val="182"/>
</p:tagLst>
</file>

<file path=ppt/tags/tag69.xml><?xml version="1.0" encoding="utf-8"?>
<p:tagLst xmlns:p="http://schemas.openxmlformats.org/presentationml/2006/main">
  <p:tag name="AS_UNIQUEID" val="183"/>
</p:tagLst>
</file>

<file path=ppt/tags/tag7.xml><?xml version="1.0" encoding="utf-8"?>
<p:tagLst xmlns:p="http://schemas.openxmlformats.org/presentationml/2006/main">
  <p:tag name="AS_UNIQUEID" val="460"/>
</p:tagLst>
</file>

<file path=ppt/tags/tag70.xml><?xml version="1.0" encoding="utf-8"?>
<p:tagLst xmlns:p="http://schemas.openxmlformats.org/presentationml/2006/main">
  <p:tag name="AS_UNIQUEID" val="184"/>
</p:tagLst>
</file>

<file path=ppt/tags/tag71.xml><?xml version="1.0" encoding="utf-8"?>
<p:tagLst xmlns:p="http://schemas.openxmlformats.org/presentationml/2006/main">
  <p:tag name="AS_UNIQUEID" val="533"/>
</p:tagLst>
</file>

<file path=ppt/tags/tag72.xml><?xml version="1.0" encoding="utf-8"?>
<p:tagLst xmlns:p="http://schemas.openxmlformats.org/presentationml/2006/main">
  <p:tag name="AS_UNIQUEID" val="534"/>
</p:tagLst>
</file>

<file path=ppt/tags/tag73.xml><?xml version="1.0" encoding="utf-8"?>
<p:tagLst xmlns:p="http://schemas.openxmlformats.org/presentationml/2006/main">
  <p:tag name="AS_UNIQUEID" val="535"/>
</p:tagLst>
</file>

<file path=ppt/tags/tag74.xml><?xml version="1.0" encoding="utf-8"?>
<p:tagLst xmlns:p="http://schemas.openxmlformats.org/presentationml/2006/main">
  <p:tag name="AS_UNIQUEID" val="536"/>
</p:tagLst>
</file>

<file path=ppt/tags/tag75.xml><?xml version="1.0" encoding="utf-8"?>
<p:tagLst xmlns:p="http://schemas.openxmlformats.org/presentationml/2006/main">
  <p:tag name="AS_UNIQUEID" val="191"/>
</p:tagLst>
</file>

<file path=ppt/tags/tag76.xml><?xml version="1.0" encoding="utf-8"?>
<p:tagLst xmlns:p="http://schemas.openxmlformats.org/presentationml/2006/main">
  <p:tag name="AS_UNIQUEID" val="192"/>
</p:tagLst>
</file>

<file path=ppt/tags/tag77.xml><?xml version="1.0" encoding="utf-8"?>
<p:tagLst xmlns:p="http://schemas.openxmlformats.org/presentationml/2006/main">
  <p:tag name="AS_UNIQUEID" val="193"/>
</p:tagLst>
</file>

<file path=ppt/tags/tag78.xml><?xml version="1.0" encoding="utf-8"?>
<p:tagLst xmlns:p="http://schemas.openxmlformats.org/presentationml/2006/main">
  <p:tag name="AS_UNIQUEID" val="194"/>
</p:tagLst>
</file>

<file path=ppt/tags/tag79.xml><?xml version="1.0" encoding="utf-8"?>
<p:tagLst xmlns:p="http://schemas.openxmlformats.org/presentationml/2006/main">
  <p:tag name="AS_UNIQUEID" val="539"/>
</p:tagLst>
</file>

<file path=ppt/tags/tag8.xml><?xml version="1.0" encoding="utf-8"?>
<p:tagLst xmlns:p="http://schemas.openxmlformats.org/presentationml/2006/main">
  <p:tag name="AS_UNIQUEID" val="461"/>
</p:tagLst>
</file>

<file path=ppt/tags/tag80.xml><?xml version="1.0" encoding="utf-8"?>
<p:tagLst xmlns:p="http://schemas.openxmlformats.org/presentationml/2006/main">
  <p:tag name="AS_UNIQUEID" val="540"/>
</p:tagLst>
</file>

<file path=ppt/tags/tag81.xml><?xml version="1.0" encoding="utf-8"?>
<p:tagLst xmlns:p="http://schemas.openxmlformats.org/presentationml/2006/main">
  <p:tag name="AS_UNIQUEID" val="541"/>
</p:tagLst>
</file>

<file path=ppt/tags/tag82.xml><?xml version="1.0" encoding="utf-8"?>
<p:tagLst xmlns:p="http://schemas.openxmlformats.org/presentationml/2006/main">
  <p:tag name="AS_UNIQUEID" val="542"/>
</p:tagLst>
</file>

<file path=ppt/tags/tag83.xml><?xml version="1.0" encoding="utf-8"?>
<p:tagLst xmlns:p="http://schemas.openxmlformats.org/presentationml/2006/main">
  <p:tag name="AS_UNIQUEID" val="544"/>
</p:tagLst>
</file>

<file path=ppt/tags/tag84.xml><?xml version="1.0" encoding="utf-8"?>
<p:tagLst xmlns:p="http://schemas.openxmlformats.org/presentationml/2006/main">
  <p:tag name="AS_UNIQUEID" val="545"/>
</p:tagLst>
</file>

<file path=ppt/tags/tag85.xml><?xml version="1.0" encoding="utf-8"?>
<p:tagLst xmlns:p="http://schemas.openxmlformats.org/presentationml/2006/main">
  <p:tag name="AS_UNIQUEID" val="546"/>
</p:tagLst>
</file>

<file path=ppt/tags/tag86.xml><?xml version="1.0" encoding="utf-8"?>
<p:tagLst xmlns:p="http://schemas.openxmlformats.org/presentationml/2006/main">
  <p:tag name="AS_UNIQUEID" val="547"/>
</p:tagLst>
</file>

<file path=ppt/tags/tag87.xml><?xml version="1.0" encoding="utf-8"?>
<p:tagLst xmlns:p="http://schemas.openxmlformats.org/presentationml/2006/main">
  <p:tag name="AS_UNIQUEID" val="549"/>
</p:tagLst>
</file>

<file path=ppt/tags/tag88.xml><?xml version="1.0" encoding="utf-8"?>
<p:tagLst xmlns:p="http://schemas.openxmlformats.org/presentationml/2006/main">
  <p:tag name="AS_UNIQUEID" val="550"/>
</p:tagLst>
</file>

<file path=ppt/tags/tag89.xml><?xml version="1.0" encoding="utf-8"?>
<p:tagLst xmlns:p="http://schemas.openxmlformats.org/presentationml/2006/main">
  <p:tag name="AS_UNIQUEID" val="551"/>
</p:tagLst>
</file>

<file path=ppt/tags/tag9.xml><?xml version="1.0" encoding="utf-8"?>
<p:tagLst xmlns:p="http://schemas.openxmlformats.org/presentationml/2006/main">
  <p:tag name="AS_UNIQUEID" val="462"/>
</p:tagLst>
</file>

<file path=ppt/tags/tag90.xml><?xml version="1.0" encoding="utf-8"?>
<p:tagLst xmlns:p="http://schemas.openxmlformats.org/presentationml/2006/main">
  <p:tag name="AS_UNIQUEID" val="552"/>
</p:tagLst>
</file>

<file path=ppt/tags/tag91.xml><?xml version="1.0" encoding="utf-8"?>
<p:tagLst xmlns:p="http://schemas.openxmlformats.org/presentationml/2006/main">
  <p:tag name="AS_UNIQUEID" val="196"/>
</p:tagLst>
</file>

<file path=ppt/tags/tag92.xml><?xml version="1.0" encoding="utf-8"?>
<p:tagLst xmlns:p="http://schemas.openxmlformats.org/presentationml/2006/main">
  <p:tag name="AS_UNIQUEID" val="197"/>
</p:tagLst>
</file>

<file path=ppt/tags/tag93.xml><?xml version="1.0" encoding="utf-8"?>
<p:tagLst xmlns:p="http://schemas.openxmlformats.org/presentationml/2006/main">
  <p:tag name="AS_UNIQUEID" val="198"/>
</p:tagLst>
</file>

<file path=ppt/tags/tag94.xml><?xml version="1.0" encoding="utf-8"?>
<p:tagLst xmlns:p="http://schemas.openxmlformats.org/presentationml/2006/main">
  <p:tag name="AS_UNIQUEID" val="199"/>
</p:tagLst>
</file>

<file path=ppt/tags/tag95.xml><?xml version="1.0" encoding="utf-8"?>
<p:tagLst xmlns:p="http://schemas.openxmlformats.org/presentationml/2006/main">
  <p:tag name="AS_UNIQUEID" val="555"/>
</p:tagLst>
</file>

<file path=ppt/tags/tag96.xml><?xml version="1.0" encoding="utf-8"?>
<p:tagLst xmlns:p="http://schemas.openxmlformats.org/presentationml/2006/main">
  <p:tag name="AS_UNIQUEID" val="556"/>
</p:tagLst>
</file>

<file path=ppt/tags/tag97.xml><?xml version="1.0" encoding="utf-8"?>
<p:tagLst xmlns:p="http://schemas.openxmlformats.org/presentationml/2006/main">
  <p:tag name="AS_UNIQUEID" val="557"/>
</p:tagLst>
</file>

<file path=ppt/tags/tag98.xml><?xml version="1.0" encoding="utf-8"?>
<p:tagLst xmlns:p="http://schemas.openxmlformats.org/presentationml/2006/main">
  <p:tag name="AS_UNIQUEID" val="558"/>
</p:tagLst>
</file>

<file path=ppt/tags/tag99.xml><?xml version="1.0" encoding="utf-8"?>
<p:tagLst xmlns:p="http://schemas.openxmlformats.org/presentationml/2006/main">
  <p:tag name="AS_UNIQUEID" val="56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2333</Words>
  <Application>WPS 演示</Application>
  <PresentationFormat>自定义</PresentationFormat>
  <Paragraphs>306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微软雅黑</vt:lpstr>
      <vt:lpstr>黑体</vt:lpstr>
      <vt:lpstr>Times New Roman</vt:lpstr>
      <vt:lpstr>仿宋_GB2312</vt:lpstr>
      <vt:lpstr>仿宋</vt:lpstr>
      <vt:lpstr>Arial Unicode MS</vt:lpstr>
      <vt:lpstr>Arial</vt:lpstr>
      <vt:lpstr>第一PPT模板网-WWW.1PPT.COM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3</cp:revision>
  <cp:lastPrinted>2022-06-04T11:02:00Z</cp:lastPrinted>
  <dcterms:created xsi:type="dcterms:W3CDTF">2022-06-04T11:02:00Z</dcterms:created>
  <dcterms:modified xsi:type="dcterms:W3CDTF">2023-10-31T07:05:17Z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18D82B3E0D2E4C92A1BA0F8F0D32B867_12</vt:lpwstr>
  </property>
  <property fmtid="{D5CDD505-2E9C-101B-9397-08002B2CF9AE}" pid="7" name="KSOProductBuildVer">
    <vt:lpwstr>2052-12.1.0.15712</vt:lpwstr>
  </property>
</Properties>
</file>