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3"/>
    <p:sldId id="264" r:id="rId4"/>
    <p:sldId id="265" r:id="rId6"/>
    <p:sldId id="266" r:id="rId7"/>
    <p:sldId id="267" r:id="rId8"/>
    <p:sldId id="275" r:id="rId9"/>
    <p:sldId id="276" r:id="rId10"/>
    <p:sldId id="268" r:id="rId11"/>
    <p:sldId id="273" r:id="rId12"/>
    <p:sldId id="274" r:id="rId13"/>
  </p:sldIdLst>
  <p:sldSz cx="12192000" cy="6858000"/>
  <p:notesSz cx="6858000" cy="9144000"/>
  <p:custDataLst>
    <p:tags r:id="rId17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>
        <p:scale>
          <a:sx n="100" d="100"/>
          <a:sy n="100" d="100"/>
        </p:scale>
        <p:origin x="-936" y="-4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gs" Target="tags/tag303.xml"/><Relationship Id="rId16" Type="http://schemas.openxmlformats.org/officeDocument/2006/relationships/tableStyles" Target="tableStyles.xml"/><Relationship Id="rId15" Type="http://schemas.openxmlformats.org/officeDocument/2006/relationships/viewProps" Target="viewProps.xml"/><Relationship Id="rId14" Type="http://schemas.openxmlformats.org/officeDocument/2006/relationships/presProps" Target="presProps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6" Type="http://schemas.openxmlformats.org/officeDocument/2006/relationships/tags" Target="../tags/tag5.xml"/><Relationship Id="rId5" Type="http://schemas.openxmlformats.org/officeDocument/2006/relationships/tags" Target="../tags/tag4.xml"/><Relationship Id="rId4" Type="http://schemas.openxmlformats.org/officeDocument/2006/relationships/tags" Target="../tags/tag3.xml"/><Relationship Id="rId3" Type="http://schemas.openxmlformats.org/officeDocument/2006/relationships/tags" Target="../tags/tag2.xml"/><Relationship Id="rId2" Type="http://schemas.openxmlformats.org/officeDocument/2006/relationships/tags" Target="../tags/tag1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5" Type="http://schemas.openxmlformats.org/officeDocument/2006/relationships/tags" Target="../tags/tag51.xml"/><Relationship Id="rId4" Type="http://schemas.openxmlformats.org/officeDocument/2006/relationships/tags" Target="../tags/tag50.xml"/><Relationship Id="rId3" Type="http://schemas.openxmlformats.org/officeDocument/2006/relationships/tags" Target="../tags/tag49.xml"/><Relationship Id="rId2" Type="http://schemas.openxmlformats.org/officeDocument/2006/relationships/tags" Target="../tags/tag48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6" Type="http://schemas.openxmlformats.org/officeDocument/2006/relationships/tags" Target="../tags/tag56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3" Type="http://schemas.openxmlformats.org/officeDocument/2006/relationships/tags" Target="../tags/tag53.xml"/><Relationship Id="rId2" Type="http://schemas.openxmlformats.org/officeDocument/2006/relationships/tags" Target="../tags/tag52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7" Type="http://schemas.openxmlformats.org/officeDocument/2006/relationships/tags" Target="../tags/tag62.xml"/><Relationship Id="rId6" Type="http://schemas.openxmlformats.org/officeDocument/2006/relationships/tags" Target="../tags/tag61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3" Type="http://schemas.openxmlformats.org/officeDocument/2006/relationships/tags" Target="../tags/tag58.xml"/><Relationship Id="rId2" Type="http://schemas.openxmlformats.org/officeDocument/2006/relationships/tags" Target="../tags/tag57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70.xml"/><Relationship Id="rId8" Type="http://schemas.openxmlformats.org/officeDocument/2006/relationships/tags" Target="../tags/tag69.xml"/><Relationship Id="rId7" Type="http://schemas.openxmlformats.org/officeDocument/2006/relationships/tags" Target="../tags/tag68.xml"/><Relationship Id="rId6" Type="http://schemas.openxmlformats.org/officeDocument/2006/relationships/tags" Target="../tags/tag67.xml"/><Relationship Id="rId5" Type="http://schemas.openxmlformats.org/officeDocument/2006/relationships/tags" Target="../tags/tag66.xml"/><Relationship Id="rId4" Type="http://schemas.openxmlformats.org/officeDocument/2006/relationships/tags" Target="../tags/tag65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2" Type="http://schemas.openxmlformats.org/officeDocument/2006/relationships/tags" Target="../tags/tag73.xml"/><Relationship Id="rId11" Type="http://schemas.openxmlformats.org/officeDocument/2006/relationships/tags" Target="../tags/tag72.xml"/><Relationship Id="rId10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0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90.xml"/><Relationship Id="rId8" Type="http://schemas.openxmlformats.org/officeDocument/2006/relationships/tags" Target="../tags/tag89.xml"/><Relationship Id="rId7" Type="http://schemas.openxmlformats.org/officeDocument/2006/relationships/tags" Target="../tags/tag88.xml"/><Relationship Id="rId6" Type="http://schemas.openxmlformats.org/officeDocument/2006/relationships/tags" Target="../tags/tag87.xml"/><Relationship Id="rId5" Type="http://schemas.openxmlformats.org/officeDocument/2006/relationships/tags" Target="../tags/tag86.xml"/><Relationship Id="rId4" Type="http://schemas.openxmlformats.org/officeDocument/2006/relationships/tags" Target="../tags/tag85.xml"/><Relationship Id="rId3" Type="http://schemas.openxmlformats.org/officeDocument/2006/relationships/tags" Target="../tags/tag84.xml"/><Relationship Id="rId2" Type="http://schemas.openxmlformats.org/officeDocument/2006/relationships/tags" Target="../tags/tag83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tags" Target="../tags/tag92.xml"/><Relationship Id="rId2" Type="http://schemas.openxmlformats.org/officeDocument/2006/relationships/tags" Target="../tags/tag91.xml"/><Relationship Id="rId19" Type="http://schemas.openxmlformats.org/officeDocument/2006/relationships/tags" Target="../tags/tag108.xml"/><Relationship Id="rId18" Type="http://schemas.openxmlformats.org/officeDocument/2006/relationships/tags" Target="../tags/tag107.xml"/><Relationship Id="rId17" Type="http://schemas.openxmlformats.org/officeDocument/2006/relationships/tags" Target="../tags/tag106.xml"/><Relationship Id="rId16" Type="http://schemas.openxmlformats.org/officeDocument/2006/relationships/tags" Target="../tags/tag105.xml"/><Relationship Id="rId15" Type="http://schemas.openxmlformats.org/officeDocument/2006/relationships/tags" Target="../tags/tag104.xml"/><Relationship Id="rId14" Type="http://schemas.openxmlformats.org/officeDocument/2006/relationships/tags" Target="../tags/tag103.xml"/><Relationship Id="rId13" Type="http://schemas.openxmlformats.org/officeDocument/2006/relationships/tags" Target="../tags/tag102.xml"/><Relationship Id="rId12" Type="http://schemas.openxmlformats.org/officeDocument/2006/relationships/tags" Target="../tags/tag101.xml"/><Relationship Id="rId11" Type="http://schemas.openxmlformats.org/officeDocument/2006/relationships/tags" Target="../tags/tag100.xml"/><Relationship Id="rId10" Type="http://schemas.openxmlformats.org/officeDocument/2006/relationships/tags" Target="../tags/tag99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tags" Target="../tags/tag111.xml"/><Relationship Id="rId3" Type="http://schemas.openxmlformats.org/officeDocument/2006/relationships/tags" Target="../tags/tag110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09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136.xml"/><Relationship Id="rId8" Type="http://schemas.openxmlformats.org/officeDocument/2006/relationships/tags" Target="../tags/tag135.xml"/><Relationship Id="rId7" Type="http://schemas.openxmlformats.org/officeDocument/2006/relationships/tags" Target="../tags/tag134.xml"/><Relationship Id="rId6" Type="http://schemas.openxmlformats.org/officeDocument/2006/relationships/tags" Target="../tags/tag133.xml"/><Relationship Id="rId5" Type="http://schemas.openxmlformats.org/officeDocument/2006/relationships/tags" Target="../tags/tag132.xml"/><Relationship Id="rId44" Type="http://schemas.openxmlformats.org/officeDocument/2006/relationships/tags" Target="../tags/tag171.xml"/><Relationship Id="rId43" Type="http://schemas.openxmlformats.org/officeDocument/2006/relationships/tags" Target="../tags/tag170.xml"/><Relationship Id="rId42" Type="http://schemas.openxmlformats.org/officeDocument/2006/relationships/tags" Target="../tags/tag169.xml"/><Relationship Id="rId41" Type="http://schemas.openxmlformats.org/officeDocument/2006/relationships/tags" Target="../tags/tag168.xml"/><Relationship Id="rId40" Type="http://schemas.openxmlformats.org/officeDocument/2006/relationships/tags" Target="../tags/tag167.xml"/><Relationship Id="rId4" Type="http://schemas.openxmlformats.org/officeDocument/2006/relationships/tags" Target="../tags/tag131.xml"/><Relationship Id="rId39" Type="http://schemas.openxmlformats.org/officeDocument/2006/relationships/tags" Target="../tags/tag166.xml"/><Relationship Id="rId38" Type="http://schemas.openxmlformats.org/officeDocument/2006/relationships/tags" Target="../tags/tag165.xml"/><Relationship Id="rId37" Type="http://schemas.openxmlformats.org/officeDocument/2006/relationships/tags" Target="../tags/tag164.xml"/><Relationship Id="rId36" Type="http://schemas.openxmlformats.org/officeDocument/2006/relationships/tags" Target="../tags/tag163.xml"/><Relationship Id="rId35" Type="http://schemas.openxmlformats.org/officeDocument/2006/relationships/tags" Target="../tags/tag162.xml"/><Relationship Id="rId34" Type="http://schemas.openxmlformats.org/officeDocument/2006/relationships/tags" Target="../tags/tag161.xml"/><Relationship Id="rId33" Type="http://schemas.openxmlformats.org/officeDocument/2006/relationships/tags" Target="../tags/tag160.xml"/><Relationship Id="rId32" Type="http://schemas.openxmlformats.org/officeDocument/2006/relationships/tags" Target="../tags/tag159.xml"/><Relationship Id="rId31" Type="http://schemas.openxmlformats.org/officeDocument/2006/relationships/tags" Target="../tags/tag158.xml"/><Relationship Id="rId30" Type="http://schemas.openxmlformats.org/officeDocument/2006/relationships/tags" Target="../tags/tag157.xml"/><Relationship Id="rId3" Type="http://schemas.openxmlformats.org/officeDocument/2006/relationships/tags" Target="../tags/tag130.xml"/><Relationship Id="rId29" Type="http://schemas.openxmlformats.org/officeDocument/2006/relationships/tags" Target="../tags/tag156.xml"/><Relationship Id="rId28" Type="http://schemas.openxmlformats.org/officeDocument/2006/relationships/tags" Target="../tags/tag155.xml"/><Relationship Id="rId27" Type="http://schemas.openxmlformats.org/officeDocument/2006/relationships/tags" Target="../tags/tag154.xml"/><Relationship Id="rId26" Type="http://schemas.openxmlformats.org/officeDocument/2006/relationships/tags" Target="../tags/tag153.xml"/><Relationship Id="rId25" Type="http://schemas.openxmlformats.org/officeDocument/2006/relationships/tags" Target="../tags/tag152.xml"/><Relationship Id="rId24" Type="http://schemas.openxmlformats.org/officeDocument/2006/relationships/tags" Target="../tags/tag151.xml"/><Relationship Id="rId23" Type="http://schemas.openxmlformats.org/officeDocument/2006/relationships/tags" Target="../tags/tag150.xml"/><Relationship Id="rId22" Type="http://schemas.openxmlformats.org/officeDocument/2006/relationships/tags" Target="../tags/tag149.xml"/><Relationship Id="rId21" Type="http://schemas.openxmlformats.org/officeDocument/2006/relationships/tags" Target="../tags/tag148.xml"/><Relationship Id="rId20" Type="http://schemas.openxmlformats.org/officeDocument/2006/relationships/tags" Target="../tags/tag147.xml"/><Relationship Id="rId2" Type="http://schemas.openxmlformats.org/officeDocument/2006/relationships/tags" Target="../tags/tag129.xml"/><Relationship Id="rId19" Type="http://schemas.openxmlformats.org/officeDocument/2006/relationships/tags" Target="../tags/tag146.xml"/><Relationship Id="rId18" Type="http://schemas.openxmlformats.org/officeDocument/2006/relationships/tags" Target="../tags/tag145.xml"/><Relationship Id="rId17" Type="http://schemas.openxmlformats.org/officeDocument/2006/relationships/tags" Target="../tags/tag144.xml"/><Relationship Id="rId16" Type="http://schemas.openxmlformats.org/officeDocument/2006/relationships/tags" Target="../tags/tag143.xml"/><Relationship Id="rId15" Type="http://schemas.openxmlformats.org/officeDocument/2006/relationships/tags" Target="../tags/tag142.xml"/><Relationship Id="rId14" Type="http://schemas.openxmlformats.org/officeDocument/2006/relationships/tags" Target="../tags/tag141.xml"/><Relationship Id="rId13" Type="http://schemas.openxmlformats.org/officeDocument/2006/relationships/tags" Target="../tags/tag140.xml"/><Relationship Id="rId12" Type="http://schemas.openxmlformats.org/officeDocument/2006/relationships/tags" Target="../tags/tag139.xml"/><Relationship Id="rId11" Type="http://schemas.openxmlformats.org/officeDocument/2006/relationships/tags" Target="../tags/tag138.xml"/><Relationship Id="rId10" Type="http://schemas.openxmlformats.org/officeDocument/2006/relationships/tags" Target="../tags/tag13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6" Type="http://schemas.openxmlformats.org/officeDocument/2006/relationships/tags" Target="../tags/tag10.xml"/><Relationship Id="rId5" Type="http://schemas.openxmlformats.org/officeDocument/2006/relationships/tags" Target="../tags/tag9.xml"/><Relationship Id="rId4" Type="http://schemas.openxmlformats.org/officeDocument/2006/relationships/tags" Target="../tags/tag8.xml"/><Relationship Id="rId3" Type="http://schemas.openxmlformats.org/officeDocument/2006/relationships/tags" Target="../tags/tag7.xml"/><Relationship Id="rId2" Type="http://schemas.openxmlformats.org/officeDocument/2006/relationships/tags" Target="../tags/tag6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6" Type="http://schemas.openxmlformats.org/officeDocument/2006/relationships/tags" Target="../tags/tag15.xml"/><Relationship Id="rId5" Type="http://schemas.openxmlformats.org/officeDocument/2006/relationships/tags" Target="../tags/tag14.xml"/><Relationship Id="rId4" Type="http://schemas.openxmlformats.org/officeDocument/2006/relationships/tags" Target="../tags/tag13.xml"/><Relationship Id="rId3" Type="http://schemas.openxmlformats.org/officeDocument/2006/relationships/tags" Target="../tags/tag12.xml"/><Relationship Id="rId2" Type="http://schemas.openxmlformats.org/officeDocument/2006/relationships/tags" Target="../tags/tag11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7" Type="http://schemas.openxmlformats.org/officeDocument/2006/relationships/tags" Target="../tags/tag21.xml"/><Relationship Id="rId6" Type="http://schemas.openxmlformats.org/officeDocument/2006/relationships/tags" Target="../tags/tag20.xml"/><Relationship Id="rId5" Type="http://schemas.openxmlformats.org/officeDocument/2006/relationships/tags" Target="../tags/tag19.xml"/><Relationship Id="rId4" Type="http://schemas.openxmlformats.org/officeDocument/2006/relationships/tags" Target="../tags/tag18.xml"/><Relationship Id="rId3" Type="http://schemas.openxmlformats.org/officeDocument/2006/relationships/tags" Target="../tags/tag17.xml"/><Relationship Id="rId2" Type="http://schemas.openxmlformats.org/officeDocument/2006/relationships/tags" Target="../tags/tag16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9.xml"/><Relationship Id="rId8" Type="http://schemas.openxmlformats.org/officeDocument/2006/relationships/tags" Target="../tags/tag28.xml"/><Relationship Id="rId7" Type="http://schemas.openxmlformats.org/officeDocument/2006/relationships/tags" Target="../tags/tag27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3" Type="http://schemas.openxmlformats.org/officeDocument/2006/relationships/tags" Target="../tags/tag23.xml"/><Relationship Id="rId2" Type="http://schemas.openxmlformats.org/officeDocument/2006/relationships/tags" Target="../tags/tag22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5" Type="http://schemas.openxmlformats.org/officeDocument/2006/relationships/tags" Target="../tags/tag33.xml"/><Relationship Id="rId4" Type="http://schemas.openxmlformats.org/officeDocument/2006/relationships/tags" Target="../tags/tag32.xml"/><Relationship Id="rId3" Type="http://schemas.openxmlformats.org/officeDocument/2006/relationships/tags" Target="../tags/tag31.xml"/><Relationship Id="rId2" Type="http://schemas.openxmlformats.org/officeDocument/2006/relationships/tags" Target="../tags/tag3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36.xml"/><Relationship Id="rId3" Type="http://schemas.openxmlformats.org/officeDocument/2006/relationships/tags" Target="../tags/tag35.xml"/><Relationship Id="rId2" Type="http://schemas.openxmlformats.org/officeDocument/2006/relationships/tags" Target="../tags/tag34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7" Type="http://schemas.openxmlformats.org/officeDocument/2006/relationships/tags" Target="../tags/tag42.xml"/><Relationship Id="rId6" Type="http://schemas.openxmlformats.org/officeDocument/2006/relationships/tags" Target="../tags/tag41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3" Type="http://schemas.openxmlformats.org/officeDocument/2006/relationships/tags" Target="../tags/tag38.xml"/><Relationship Id="rId2" Type="http://schemas.openxmlformats.org/officeDocument/2006/relationships/tags" Target="../tags/tag37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Relationship Id="rId3" Type="http://schemas.openxmlformats.org/officeDocument/2006/relationships/tags" Target="../tags/tag44.xml"/><Relationship Id="rId2" Type="http://schemas.openxmlformats.org/officeDocument/2006/relationships/tags" Target="../tags/tag43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5"/>
            </p:custDataLst>
          </p:nvPr>
        </p:nvSpPr>
        <p:spPr>
          <a:xfrm>
            <a:off x="1180731" y="2175030"/>
            <a:ext cx="6312022" cy="1204316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 spc="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zh-CN" altLang="en-US"/>
              <a:t>编辑标题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6"/>
            </p:custDataLst>
          </p:nvPr>
        </p:nvSpPr>
        <p:spPr>
          <a:xfrm>
            <a:off x="1396450" y="3434358"/>
            <a:ext cx="5904225" cy="702635"/>
          </a:xfrm>
        </p:spPr>
        <p:txBody>
          <a:bodyPr lIns="90000" tIns="4680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1600" u="none" strike="noStrike" kern="1200" cap="none" spc="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单击此处编辑副标题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5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3" hasCustomPrompt="1"/>
            <p:custDataLst>
              <p:tags r:id="rId5"/>
            </p:custDataLst>
          </p:nvPr>
        </p:nvSpPr>
        <p:spPr>
          <a:xfrm>
            <a:off x="3713335" y="3654365"/>
            <a:ext cx="4764695" cy="447118"/>
          </a:xfrm>
        </p:spPr>
        <p:txBody>
          <a:bodyPr lIns="90000" tIns="46800" rIns="90000" bIns="46800"/>
          <a:lstStyle>
            <a:lvl1pPr marL="0" indent="0" algn="ctr">
              <a:buNone/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3713335" y="2501945"/>
            <a:ext cx="4764696" cy="1107996"/>
          </a:xfrm>
        </p:spPr>
        <p:txBody>
          <a:bodyPr vert="horz" lIns="101600" tIns="38100" rIns="25400" bIns="38100" rtlCol="0" anchor="b" anchorCtr="0">
            <a:no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编辑标题</a:t>
            </a:r>
            <a:endParaRPr>
              <a:sym typeface="+mn-ea"/>
            </a:endParaRPr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Freeform 198"/>
          <p:cNvSpPr>
            <a:spLocks noEditPoints="1"/>
          </p:cNvSpPr>
          <p:nvPr userDrawn="1">
            <p:custDataLst>
              <p:tags r:id="rId2"/>
            </p:custDataLst>
          </p:nvPr>
        </p:nvSpPr>
        <p:spPr bwMode="auto">
          <a:xfrm>
            <a:off x="10169755" y="5383212"/>
            <a:ext cx="2057400" cy="1474788"/>
          </a:xfrm>
          <a:custGeom>
            <a:avLst/>
            <a:gdLst>
              <a:gd name="T0" fmla="*/ 335 w 426"/>
              <a:gd name="T1" fmla="*/ 84 h 305"/>
              <a:gd name="T2" fmla="*/ 357 w 426"/>
              <a:gd name="T3" fmla="*/ 83 h 305"/>
              <a:gd name="T4" fmla="*/ 228 w 426"/>
              <a:gd name="T5" fmla="*/ 9 h 305"/>
              <a:gd name="T6" fmla="*/ 275 w 426"/>
              <a:gd name="T7" fmla="*/ 20 h 305"/>
              <a:gd name="T8" fmla="*/ 151 w 426"/>
              <a:gd name="T9" fmla="*/ 86 h 305"/>
              <a:gd name="T10" fmla="*/ 122 w 426"/>
              <a:gd name="T11" fmla="*/ 78 h 305"/>
              <a:gd name="T12" fmla="*/ 105 w 426"/>
              <a:gd name="T13" fmla="*/ 134 h 305"/>
              <a:gd name="T14" fmla="*/ 162 w 426"/>
              <a:gd name="T15" fmla="*/ 258 h 305"/>
              <a:gd name="T16" fmla="*/ 233 w 426"/>
              <a:gd name="T17" fmla="*/ 271 h 305"/>
              <a:gd name="T18" fmla="*/ 198 w 426"/>
              <a:gd name="T19" fmla="*/ 226 h 305"/>
              <a:gd name="T20" fmla="*/ 261 w 426"/>
              <a:gd name="T21" fmla="*/ 154 h 305"/>
              <a:gd name="T22" fmla="*/ 406 w 426"/>
              <a:gd name="T23" fmla="*/ 181 h 305"/>
              <a:gd name="T24" fmla="*/ 216 w 426"/>
              <a:gd name="T25" fmla="*/ 271 h 305"/>
              <a:gd name="T26" fmla="*/ 101 w 426"/>
              <a:gd name="T27" fmla="*/ 208 h 305"/>
              <a:gd name="T28" fmla="*/ 89 w 426"/>
              <a:gd name="T29" fmla="*/ 207 h 305"/>
              <a:gd name="T30" fmla="*/ 47 w 426"/>
              <a:gd name="T31" fmla="*/ 166 h 305"/>
              <a:gd name="T32" fmla="*/ 77 w 426"/>
              <a:gd name="T33" fmla="*/ 218 h 305"/>
              <a:gd name="T34" fmla="*/ 95 w 426"/>
              <a:gd name="T35" fmla="*/ 221 h 305"/>
              <a:gd name="T36" fmla="*/ 22 w 426"/>
              <a:gd name="T37" fmla="*/ 219 h 305"/>
              <a:gd name="T38" fmla="*/ 27 w 426"/>
              <a:gd name="T39" fmla="*/ 250 h 305"/>
              <a:gd name="T40" fmla="*/ 28 w 426"/>
              <a:gd name="T41" fmla="*/ 252 h 305"/>
              <a:gd name="T42" fmla="*/ 86 w 426"/>
              <a:gd name="T43" fmla="*/ 235 h 305"/>
              <a:gd name="T44" fmla="*/ 132 w 426"/>
              <a:gd name="T45" fmla="*/ 276 h 305"/>
              <a:gd name="T46" fmla="*/ 105 w 426"/>
              <a:gd name="T47" fmla="*/ 242 h 305"/>
              <a:gd name="T48" fmla="*/ 162 w 426"/>
              <a:gd name="T49" fmla="*/ 227 h 305"/>
              <a:gd name="T50" fmla="*/ 164 w 426"/>
              <a:gd name="T51" fmla="*/ 255 h 305"/>
              <a:gd name="T52" fmla="*/ 189 w 426"/>
              <a:gd name="T53" fmla="*/ 226 h 305"/>
              <a:gd name="T54" fmla="*/ 202 w 426"/>
              <a:gd name="T55" fmla="*/ 250 h 305"/>
              <a:gd name="T56" fmla="*/ 182 w 426"/>
              <a:gd name="T57" fmla="*/ 253 h 305"/>
              <a:gd name="T58" fmla="*/ 192 w 426"/>
              <a:gd name="T59" fmla="*/ 223 h 305"/>
              <a:gd name="T60" fmla="*/ 208 w 426"/>
              <a:gd name="T61" fmla="*/ 179 h 305"/>
              <a:gd name="T62" fmla="*/ 315 w 426"/>
              <a:gd name="T63" fmla="*/ 218 h 305"/>
              <a:gd name="T64" fmla="*/ 332 w 426"/>
              <a:gd name="T65" fmla="*/ 211 h 305"/>
              <a:gd name="T66" fmla="*/ 324 w 426"/>
              <a:gd name="T67" fmla="*/ 142 h 305"/>
              <a:gd name="T68" fmla="*/ 306 w 426"/>
              <a:gd name="T69" fmla="*/ 147 h 305"/>
              <a:gd name="T70" fmla="*/ 315 w 426"/>
              <a:gd name="T71" fmla="*/ 79 h 305"/>
              <a:gd name="T72" fmla="*/ 312 w 426"/>
              <a:gd name="T73" fmla="*/ 79 h 305"/>
              <a:gd name="T74" fmla="*/ 292 w 426"/>
              <a:gd name="T75" fmla="*/ 76 h 305"/>
              <a:gd name="T76" fmla="*/ 303 w 426"/>
              <a:gd name="T77" fmla="*/ 78 h 305"/>
              <a:gd name="T78" fmla="*/ 331 w 426"/>
              <a:gd name="T79" fmla="*/ 70 h 305"/>
              <a:gd name="T80" fmla="*/ 295 w 426"/>
              <a:gd name="T81" fmla="*/ 84 h 305"/>
              <a:gd name="T82" fmla="*/ 347 w 426"/>
              <a:gd name="T83" fmla="*/ 77 h 305"/>
              <a:gd name="T84" fmla="*/ 346 w 426"/>
              <a:gd name="T85" fmla="*/ 70 h 305"/>
              <a:gd name="T86" fmla="*/ 330 w 426"/>
              <a:gd name="T87" fmla="*/ 61 h 305"/>
              <a:gd name="T88" fmla="*/ 298 w 426"/>
              <a:gd name="T89" fmla="*/ 66 h 305"/>
              <a:gd name="T90" fmla="*/ 286 w 426"/>
              <a:gd name="T91" fmla="*/ 68 h 305"/>
              <a:gd name="T92" fmla="*/ 288 w 426"/>
              <a:gd name="T93" fmla="*/ 86 h 305"/>
              <a:gd name="T94" fmla="*/ 306 w 426"/>
              <a:gd name="T95" fmla="*/ 91 h 305"/>
              <a:gd name="T96" fmla="*/ 292 w 426"/>
              <a:gd name="T97" fmla="*/ 97 h 305"/>
              <a:gd name="T98" fmla="*/ 292 w 426"/>
              <a:gd name="T99" fmla="*/ 160 h 305"/>
              <a:gd name="T100" fmla="*/ 312 w 426"/>
              <a:gd name="T101" fmla="*/ 217 h 305"/>
              <a:gd name="T102" fmla="*/ 269 w 426"/>
              <a:gd name="T103" fmla="*/ 250 h 305"/>
              <a:gd name="T104" fmla="*/ 296 w 426"/>
              <a:gd name="T105" fmla="*/ 277 h 305"/>
              <a:gd name="T106" fmla="*/ 354 w 426"/>
              <a:gd name="T107" fmla="*/ 281 h 305"/>
              <a:gd name="T108" fmla="*/ 340 w 426"/>
              <a:gd name="T109" fmla="*/ 229 h 305"/>
              <a:gd name="T110" fmla="*/ 334 w 426"/>
              <a:gd name="T111" fmla="*/ 21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6" h="305">
                <a:moveTo>
                  <a:pt x="406" y="181"/>
                </a:moveTo>
                <a:cubicBezTo>
                  <a:pt x="391" y="152"/>
                  <a:pt x="359" y="138"/>
                  <a:pt x="329" y="141"/>
                </a:cubicBezTo>
                <a:cubicBezTo>
                  <a:pt x="329" y="141"/>
                  <a:pt x="329" y="141"/>
                  <a:pt x="329" y="140"/>
                </a:cubicBezTo>
                <a:cubicBezTo>
                  <a:pt x="326" y="123"/>
                  <a:pt x="330" y="103"/>
                  <a:pt x="325" y="86"/>
                </a:cubicBezTo>
                <a:cubicBezTo>
                  <a:pt x="327" y="86"/>
                  <a:pt x="330" y="85"/>
                  <a:pt x="332" y="85"/>
                </a:cubicBezTo>
                <a:cubicBezTo>
                  <a:pt x="333" y="85"/>
                  <a:pt x="333" y="86"/>
                  <a:pt x="333" y="86"/>
                </a:cubicBezTo>
                <a:cubicBezTo>
                  <a:pt x="334" y="88"/>
                  <a:pt x="336" y="86"/>
                  <a:pt x="335" y="85"/>
                </a:cubicBezTo>
                <a:cubicBezTo>
                  <a:pt x="335" y="85"/>
                  <a:pt x="335" y="85"/>
                  <a:pt x="335" y="84"/>
                </a:cubicBezTo>
                <a:cubicBezTo>
                  <a:pt x="339" y="84"/>
                  <a:pt x="342" y="84"/>
                  <a:pt x="346" y="83"/>
                </a:cubicBezTo>
                <a:cubicBezTo>
                  <a:pt x="346" y="84"/>
                  <a:pt x="346" y="84"/>
                  <a:pt x="346" y="84"/>
                </a:cubicBezTo>
                <a:cubicBezTo>
                  <a:pt x="347" y="86"/>
                  <a:pt x="349" y="85"/>
                  <a:pt x="349" y="84"/>
                </a:cubicBezTo>
                <a:cubicBezTo>
                  <a:pt x="349" y="84"/>
                  <a:pt x="348" y="83"/>
                  <a:pt x="348" y="83"/>
                </a:cubicBezTo>
                <a:cubicBezTo>
                  <a:pt x="350" y="83"/>
                  <a:pt x="352" y="83"/>
                  <a:pt x="354" y="83"/>
                </a:cubicBezTo>
                <a:cubicBezTo>
                  <a:pt x="354" y="83"/>
                  <a:pt x="354" y="84"/>
                  <a:pt x="354" y="84"/>
                </a:cubicBezTo>
                <a:cubicBezTo>
                  <a:pt x="354" y="86"/>
                  <a:pt x="357" y="86"/>
                  <a:pt x="357" y="84"/>
                </a:cubicBezTo>
                <a:cubicBezTo>
                  <a:pt x="357" y="84"/>
                  <a:pt x="357" y="83"/>
                  <a:pt x="357" y="83"/>
                </a:cubicBezTo>
                <a:cubicBezTo>
                  <a:pt x="358" y="83"/>
                  <a:pt x="358" y="80"/>
                  <a:pt x="357" y="80"/>
                </a:cubicBezTo>
                <a:cubicBezTo>
                  <a:pt x="357" y="74"/>
                  <a:pt x="357" y="67"/>
                  <a:pt x="358" y="61"/>
                </a:cubicBezTo>
                <a:cubicBezTo>
                  <a:pt x="358" y="60"/>
                  <a:pt x="358" y="59"/>
                  <a:pt x="357" y="59"/>
                </a:cubicBezTo>
                <a:cubicBezTo>
                  <a:pt x="332" y="54"/>
                  <a:pt x="304" y="59"/>
                  <a:pt x="281" y="68"/>
                </a:cubicBezTo>
                <a:cubicBezTo>
                  <a:pt x="277" y="59"/>
                  <a:pt x="273" y="50"/>
                  <a:pt x="268" y="41"/>
                </a:cubicBezTo>
                <a:cubicBezTo>
                  <a:pt x="268" y="39"/>
                  <a:pt x="267" y="37"/>
                  <a:pt x="266" y="35"/>
                </a:cubicBezTo>
                <a:cubicBezTo>
                  <a:pt x="275" y="28"/>
                  <a:pt x="294" y="13"/>
                  <a:pt x="276" y="6"/>
                </a:cubicBezTo>
                <a:cubicBezTo>
                  <a:pt x="263" y="2"/>
                  <a:pt x="240" y="0"/>
                  <a:pt x="228" y="9"/>
                </a:cubicBezTo>
                <a:cubicBezTo>
                  <a:pt x="226" y="10"/>
                  <a:pt x="226" y="13"/>
                  <a:pt x="228" y="14"/>
                </a:cubicBezTo>
                <a:cubicBezTo>
                  <a:pt x="237" y="17"/>
                  <a:pt x="244" y="17"/>
                  <a:pt x="252" y="13"/>
                </a:cubicBezTo>
                <a:cubicBezTo>
                  <a:pt x="252" y="13"/>
                  <a:pt x="252" y="12"/>
                  <a:pt x="252" y="12"/>
                </a:cubicBezTo>
                <a:cubicBezTo>
                  <a:pt x="253" y="12"/>
                  <a:pt x="254" y="12"/>
                  <a:pt x="254" y="11"/>
                </a:cubicBezTo>
                <a:cubicBezTo>
                  <a:pt x="254" y="11"/>
                  <a:pt x="254" y="11"/>
                  <a:pt x="254" y="11"/>
                </a:cubicBezTo>
                <a:cubicBezTo>
                  <a:pt x="255" y="10"/>
                  <a:pt x="256" y="9"/>
                  <a:pt x="256" y="8"/>
                </a:cubicBezTo>
                <a:cubicBezTo>
                  <a:pt x="259" y="9"/>
                  <a:pt x="262" y="9"/>
                  <a:pt x="265" y="9"/>
                </a:cubicBezTo>
                <a:cubicBezTo>
                  <a:pt x="271" y="10"/>
                  <a:pt x="282" y="12"/>
                  <a:pt x="275" y="20"/>
                </a:cubicBezTo>
                <a:cubicBezTo>
                  <a:pt x="271" y="25"/>
                  <a:pt x="265" y="29"/>
                  <a:pt x="260" y="33"/>
                </a:cubicBezTo>
                <a:cubicBezTo>
                  <a:pt x="259" y="35"/>
                  <a:pt x="260" y="37"/>
                  <a:pt x="262" y="37"/>
                </a:cubicBezTo>
                <a:cubicBezTo>
                  <a:pt x="265" y="52"/>
                  <a:pt x="272" y="66"/>
                  <a:pt x="278" y="80"/>
                </a:cubicBezTo>
                <a:cubicBezTo>
                  <a:pt x="281" y="86"/>
                  <a:pt x="283" y="92"/>
                  <a:pt x="285" y="99"/>
                </a:cubicBezTo>
                <a:cubicBezTo>
                  <a:pt x="285" y="99"/>
                  <a:pt x="285" y="99"/>
                  <a:pt x="285" y="99"/>
                </a:cubicBezTo>
                <a:cubicBezTo>
                  <a:pt x="247" y="114"/>
                  <a:pt x="207" y="127"/>
                  <a:pt x="166" y="124"/>
                </a:cubicBezTo>
                <a:cubicBezTo>
                  <a:pt x="166" y="123"/>
                  <a:pt x="165" y="122"/>
                  <a:pt x="163" y="123"/>
                </a:cubicBezTo>
                <a:cubicBezTo>
                  <a:pt x="158" y="111"/>
                  <a:pt x="154" y="99"/>
                  <a:pt x="151" y="86"/>
                </a:cubicBezTo>
                <a:cubicBezTo>
                  <a:pt x="153" y="86"/>
                  <a:pt x="154" y="86"/>
                  <a:pt x="156" y="85"/>
                </a:cubicBezTo>
                <a:cubicBezTo>
                  <a:pt x="157" y="85"/>
                  <a:pt x="157" y="84"/>
                  <a:pt x="157" y="84"/>
                </a:cubicBezTo>
                <a:cubicBezTo>
                  <a:pt x="167" y="81"/>
                  <a:pt x="175" y="76"/>
                  <a:pt x="179" y="66"/>
                </a:cubicBezTo>
                <a:cubicBezTo>
                  <a:pt x="179" y="65"/>
                  <a:pt x="178" y="63"/>
                  <a:pt x="177" y="63"/>
                </a:cubicBezTo>
                <a:cubicBezTo>
                  <a:pt x="167" y="60"/>
                  <a:pt x="160" y="65"/>
                  <a:pt x="151" y="66"/>
                </a:cubicBezTo>
                <a:cubicBezTo>
                  <a:pt x="141" y="66"/>
                  <a:pt x="131" y="59"/>
                  <a:pt x="123" y="56"/>
                </a:cubicBezTo>
                <a:cubicBezTo>
                  <a:pt x="117" y="54"/>
                  <a:pt x="105" y="53"/>
                  <a:pt x="104" y="61"/>
                </a:cubicBezTo>
                <a:cubicBezTo>
                  <a:pt x="104" y="69"/>
                  <a:pt x="117" y="75"/>
                  <a:pt x="122" y="78"/>
                </a:cubicBezTo>
                <a:cubicBezTo>
                  <a:pt x="129" y="82"/>
                  <a:pt x="138" y="85"/>
                  <a:pt x="146" y="86"/>
                </a:cubicBezTo>
                <a:cubicBezTo>
                  <a:pt x="149" y="100"/>
                  <a:pt x="153" y="113"/>
                  <a:pt x="159" y="126"/>
                </a:cubicBezTo>
                <a:cubicBezTo>
                  <a:pt x="153" y="132"/>
                  <a:pt x="147" y="138"/>
                  <a:pt x="140" y="143"/>
                </a:cubicBezTo>
                <a:cubicBezTo>
                  <a:pt x="140" y="143"/>
                  <a:pt x="140" y="143"/>
                  <a:pt x="140" y="143"/>
                </a:cubicBezTo>
                <a:cubicBezTo>
                  <a:pt x="129" y="135"/>
                  <a:pt x="117" y="130"/>
                  <a:pt x="102" y="129"/>
                </a:cubicBezTo>
                <a:cubicBezTo>
                  <a:pt x="49" y="123"/>
                  <a:pt x="7" y="163"/>
                  <a:pt x="1" y="215"/>
                </a:cubicBezTo>
                <a:cubicBezTo>
                  <a:pt x="1" y="219"/>
                  <a:pt x="6" y="219"/>
                  <a:pt x="6" y="215"/>
                </a:cubicBezTo>
                <a:cubicBezTo>
                  <a:pt x="12" y="165"/>
                  <a:pt x="53" y="127"/>
                  <a:pt x="105" y="134"/>
                </a:cubicBezTo>
                <a:cubicBezTo>
                  <a:pt x="147" y="140"/>
                  <a:pt x="171" y="179"/>
                  <a:pt x="176" y="218"/>
                </a:cubicBezTo>
                <a:cubicBezTo>
                  <a:pt x="175" y="217"/>
                  <a:pt x="174" y="217"/>
                  <a:pt x="173" y="217"/>
                </a:cubicBezTo>
                <a:cubicBezTo>
                  <a:pt x="173" y="207"/>
                  <a:pt x="171" y="198"/>
                  <a:pt x="168" y="189"/>
                </a:cubicBezTo>
                <a:cubicBezTo>
                  <a:pt x="152" y="149"/>
                  <a:pt x="104" y="131"/>
                  <a:pt x="65" y="146"/>
                </a:cubicBezTo>
                <a:cubicBezTo>
                  <a:pt x="24" y="163"/>
                  <a:pt x="0" y="210"/>
                  <a:pt x="19" y="251"/>
                </a:cubicBezTo>
                <a:cubicBezTo>
                  <a:pt x="36" y="290"/>
                  <a:pt x="83" y="303"/>
                  <a:pt x="120" y="288"/>
                </a:cubicBezTo>
                <a:cubicBezTo>
                  <a:pt x="121" y="288"/>
                  <a:pt x="121" y="288"/>
                  <a:pt x="121" y="288"/>
                </a:cubicBezTo>
                <a:cubicBezTo>
                  <a:pt x="139" y="285"/>
                  <a:pt x="153" y="273"/>
                  <a:pt x="162" y="258"/>
                </a:cubicBezTo>
                <a:cubicBezTo>
                  <a:pt x="170" y="259"/>
                  <a:pt x="178" y="258"/>
                  <a:pt x="186" y="257"/>
                </a:cubicBezTo>
                <a:cubicBezTo>
                  <a:pt x="191" y="257"/>
                  <a:pt x="196" y="256"/>
                  <a:pt x="200" y="254"/>
                </a:cubicBezTo>
                <a:cubicBezTo>
                  <a:pt x="204" y="259"/>
                  <a:pt x="208" y="264"/>
                  <a:pt x="212" y="269"/>
                </a:cubicBezTo>
                <a:cubicBezTo>
                  <a:pt x="212" y="269"/>
                  <a:pt x="211" y="270"/>
                  <a:pt x="210" y="270"/>
                </a:cubicBezTo>
                <a:cubicBezTo>
                  <a:pt x="209" y="270"/>
                  <a:pt x="209" y="272"/>
                  <a:pt x="210" y="272"/>
                </a:cubicBezTo>
                <a:cubicBezTo>
                  <a:pt x="218" y="277"/>
                  <a:pt x="227" y="279"/>
                  <a:pt x="236" y="276"/>
                </a:cubicBezTo>
                <a:cubicBezTo>
                  <a:pt x="237" y="276"/>
                  <a:pt x="237" y="275"/>
                  <a:pt x="237" y="274"/>
                </a:cubicBezTo>
                <a:cubicBezTo>
                  <a:pt x="236" y="273"/>
                  <a:pt x="235" y="272"/>
                  <a:pt x="233" y="271"/>
                </a:cubicBezTo>
                <a:cubicBezTo>
                  <a:pt x="235" y="271"/>
                  <a:pt x="235" y="269"/>
                  <a:pt x="234" y="269"/>
                </a:cubicBezTo>
                <a:cubicBezTo>
                  <a:pt x="230" y="268"/>
                  <a:pt x="227" y="267"/>
                  <a:pt x="223" y="267"/>
                </a:cubicBezTo>
                <a:cubicBezTo>
                  <a:pt x="222" y="267"/>
                  <a:pt x="220" y="267"/>
                  <a:pt x="218" y="268"/>
                </a:cubicBezTo>
                <a:cubicBezTo>
                  <a:pt x="213" y="269"/>
                  <a:pt x="210" y="262"/>
                  <a:pt x="206" y="258"/>
                </a:cubicBezTo>
                <a:cubicBezTo>
                  <a:pt x="205" y="256"/>
                  <a:pt x="204" y="255"/>
                  <a:pt x="202" y="253"/>
                </a:cubicBezTo>
                <a:cubicBezTo>
                  <a:pt x="203" y="253"/>
                  <a:pt x="203" y="252"/>
                  <a:pt x="203" y="252"/>
                </a:cubicBezTo>
                <a:cubicBezTo>
                  <a:pt x="211" y="247"/>
                  <a:pt x="213" y="237"/>
                  <a:pt x="206" y="230"/>
                </a:cubicBezTo>
                <a:cubicBezTo>
                  <a:pt x="204" y="227"/>
                  <a:pt x="201" y="226"/>
                  <a:pt x="198" y="226"/>
                </a:cubicBezTo>
                <a:cubicBezTo>
                  <a:pt x="198" y="226"/>
                  <a:pt x="197" y="225"/>
                  <a:pt x="197" y="225"/>
                </a:cubicBezTo>
                <a:cubicBezTo>
                  <a:pt x="197" y="225"/>
                  <a:pt x="197" y="225"/>
                  <a:pt x="197" y="225"/>
                </a:cubicBezTo>
                <a:cubicBezTo>
                  <a:pt x="197" y="210"/>
                  <a:pt x="193" y="196"/>
                  <a:pt x="188" y="183"/>
                </a:cubicBezTo>
                <a:cubicBezTo>
                  <a:pt x="195" y="184"/>
                  <a:pt x="203" y="185"/>
                  <a:pt x="210" y="182"/>
                </a:cubicBezTo>
                <a:cubicBezTo>
                  <a:pt x="211" y="182"/>
                  <a:pt x="211" y="181"/>
                  <a:pt x="210" y="180"/>
                </a:cubicBezTo>
                <a:cubicBezTo>
                  <a:pt x="237" y="156"/>
                  <a:pt x="260" y="127"/>
                  <a:pt x="286" y="102"/>
                </a:cubicBezTo>
                <a:cubicBezTo>
                  <a:pt x="289" y="111"/>
                  <a:pt x="292" y="121"/>
                  <a:pt x="295" y="130"/>
                </a:cubicBezTo>
                <a:cubicBezTo>
                  <a:pt x="282" y="136"/>
                  <a:pt x="270" y="146"/>
                  <a:pt x="261" y="154"/>
                </a:cubicBezTo>
                <a:cubicBezTo>
                  <a:pt x="248" y="168"/>
                  <a:pt x="229" y="191"/>
                  <a:pt x="239" y="212"/>
                </a:cubicBezTo>
                <a:cubicBezTo>
                  <a:pt x="240" y="215"/>
                  <a:pt x="245" y="212"/>
                  <a:pt x="243" y="209"/>
                </a:cubicBezTo>
                <a:cubicBezTo>
                  <a:pt x="234" y="190"/>
                  <a:pt x="255" y="168"/>
                  <a:pt x="267" y="156"/>
                </a:cubicBezTo>
                <a:cubicBezTo>
                  <a:pt x="275" y="149"/>
                  <a:pt x="285" y="140"/>
                  <a:pt x="296" y="135"/>
                </a:cubicBezTo>
                <a:cubicBezTo>
                  <a:pt x="297" y="140"/>
                  <a:pt x="299" y="144"/>
                  <a:pt x="300" y="148"/>
                </a:cubicBezTo>
                <a:cubicBezTo>
                  <a:pt x="259" y="159"/>
                  <a:pt x="243" y="212"/>
                  <a:pt x="259" y="248"/>
                </a:cubicBezTo>
                <a:cubicBezTo>
                  <a:pt x="277" y="288"/>
                  <a:pt x="324" y="305"/>
                  <a:pt x="363" y="288"/>
                </a:cubicBezTo>
                <a:cubicBezTo>
                  <a:pt x="403" y="270"/>
                  <a:pt x="426" y="222"/>
                  <a:pt x="406" y="181"/>
                </a:cubicBezTo>
                <a:close/>
                <a:moveTo>
                  <a:pt x="146" y="81"/>
                </a:moveTo>
                <a:cubicBezTo>
                  <a:pt x="133" y="80"/>
                  <a:pt x="116" y="71"/>
                  <a:pt x="110" y="62"/>
                </a:cubicBezTo>
                <a:cubicBezTo>
                  <a:pt x="108" y="59"/>
                  <a:pt x="126" y="63"/>
                  <a:pt x="126" y="63"/>
                </a:cubicBezTo>
                <a:cubicBezTo>
                  <a:pt x="131" y="65"/>
                  <a:pt x="135" y="67"/>
                  <a:pt x="139" y="69"/>
                </a:cubicBezTo>
                <a:cubicBezTo>
                  <a:pt x="151" y="73"/>
                  <a:pt x="161" y="66"/>
                  <a:pt x="172" y="67"/>
                </a:cubicBezTo>
                <a:cubicBezTo>
                  <a:pt x="167" y="77"/>
                  <a:pt x="157" y="79"/>
                  <a:pt x="148" y="80"/>
                </a:cubicBezTo>
                <a:cubicBezTo>
                  <a:pt x="147" y="80"/>
                  <a:pt x="147" y="80"/>
                  <a:pt x="146" y="81"/>
                </a:cubicBezTo>
                <a:close/>
                <a:moveTo>
                  <a:pt x="216" y="271"/>
                </a:moveTo>
                <a:cubicBezTo>
                  <a:pt x="216" y="271"/>
                  <a:pt x="217" y="271"/>
                  <a:pt x="217" y="271"/>
                </a:cubicBezTo>
                <a:cubicBezTo>
                  <a:pt x="217" y="271"/>
                  <a:pt x="218" y="271"/>
                  <a:pt x="218" y="270"/>
                </a:cubicBezTo>
                <a:cubicBezTo>
                  <a:pt x="224" y="270"/>
                  <a:pt x="229" y="270"/>
                  <a:pt x="233" y="274"/>
                </a:cubicBezTo>
                <a:cubicBezTo>
                  <a:pt x="226" y="276"/>
                  <a:pt x="220" y="275"/>
                  <a:pt x="214" y="272"/>
                </a:cubicBezTo>
                <a:cubicBezTo>
                  <a:pt x="215" y="271"/>
                  <a:pt x="215" y="271"/>
                  <a:pt x="216" y="271"/>
                </a:cubicBezTo>
                <a:close/>
                <a:moveTo>
                  <a:pt x="158" y="187"/>
                </a:moveTo>
                <a:cubicBezTo>
                  <a:pt x="163" y="195"/>
                  <a:pt x="165" y="205"/>
                  <a:pt x="165" y="215"/>
                </a:cubicBezTo>
                <a:cubicBezTo>
                  <a:pt x="144" y="210"/>
                  <a:pt x="122" y="209"/>
                  <a:pt x="101" y="208"/>
                </a:cubicBezTo>
                <a:cubicBezTo>
                  <a:pt x="115" y="194"/>
                  <a:pt x="127" y="180"/>
                  <a:pt x="139" y="165"/>
                </a:cubicBezTo>
                <a:cubicBezTo>
                  <a:pt x="147" y="171"/>
                  <a:pt x="153" y="178"/>
                  <a:pt x="158" y="187"/>
                </a:cubicBezTo>
                <a:close/>
                <a:moveTo>
                  <a:pt x="66" y="155"/>
                </a:moveTo>
                <a:cubicBezTo>
                  <a:pt x="90" y="144"/>
                  <a:pt x="117" y="148"/>
                  <a:pt x="137" y="163"/>
                </a:cubicBezTo>
                <a:cubicBezTo>
                  <a:pt x="125" y="179"/>
                  <a:pt x="112" y="194"/>
                  <a:pt x="97" y="208"/>
                </a:cubicBezTo>
                <a:cubicBezTo>
                  <a:pt x="95" y="208"/>
                  <a:pt x="93" y="208"/>
                  <a:pt x="91" y="208"/>
                </a:cubicBezTo>
                <a:cubicBezTo>
                  <a:pt x="91" y="208"/>
                  <a:pt x="91" y="208"/>
                  <a:pt x="91" y="208"/>
                </a:cubicBezTo>
                <a:cubicBezTo>
                  <a:pt x="90" y="208"/>
                  <a:pt x="90" y="208"/>
                  <a:pt x="89" y="207"/>
                </a:cubicBezTo>
                <a:cubicBezTo>
                  <a:pt x="94" y="189"/>
                  <a:pt x="93" y="169"/>
                  <a:pt x="93" y="150"/>
                </a:cubicBezTo>
                <a:cubicBezTo>
                  <a:pt x="93" y="149"/>
                  <a:pt x="90" y="149"/>
                  <a:pt x="90" y="150"/>
                </a:cubicBezTo>
                <a:cubicBezTo>
                  <a:pt x="90" y="169"/>
                  <a:pt x="91" y="189"/>
                  <a:pt x="87" y="208"/>
                </a:cubicBezTo>
                <a:cubicBezTo>
                  <a:pt x="85" y="208"/>
                  <a:pt x="83" y="208"/>
                  <a:pt x="82" y="209"/>
                </a:cubicBezTo>
                <a:cubicBezTo>
                  <a:pt x="81" y="209"/>
                  <a:pt x="81" y="210"/>
                  <a:pt x="81" y="210"/>
                </a:cubicBezTo>
                <a:cubicBezTo>
                  <a:pt x="80" y="210"/>
                  <a:pt x="80" y="211"/>
                  <a:pt x="80" y="211"/>
                </a:cubicBezTo>
                <a:cubicBezTo>
                  <a:pt x="71" y="195"/>
                  <a:pt x="60" y="180"/>
                  <a:pt x="48" y="167"/>
                </a:cubicBezTo>
                <a:cubicBezTo>
                  <a:pt x="48" y="166"/>
                  <a:pt x="48" y="166"/>
                  <a:pt x="47" y="166"/>
                </a:cubicBezTo>
                <a:cubicBezTo>
                  <a:pt x="53" y="162"/>
                  <a:pt x="60" y="158"/>
                  <a:pt x="66" y="155"/>
                </a:cubicBezTo>
                <a:close/>
                <a:moveTo>
                  <a:pt x="94" y="223"/>
                </a:moveTo>
                <a:cubicBezTo>
                  <a:pt x="94" y="224"/>
                  <a:pt x="94" y="225"/>
                  <a:pt x="93" y="225"/>
                </a:cubicBezTo>
                <a:cubicBezTo>
                  <a:pt x="91" y="229"/>
                  <a:pt x="88" y="232"/>
                  <a:pt x="84" y="231"/>
                </a:cubicBezTo>
                <a:cubicBezTo>
                  <a:pt x="83" y="231"/>
                  <a:pt x="83" y="231"/>
                  <a:pt x="83" y="230"/>
                </a:cubicBezTo>
                <a:cubicBezTo>
                  <a:pt x="82" y="230"/>
                  <a:pt x="82" y="230"/>
                  <a:pt x="82" y="230"/>
                </a:cubicBezTo>
                <a:cubicBezTo>
                  <a:pt x="79" y="229"/>
                  <a:pt x="77" y="226"/>
                  <a:pt x="77" y="224"/>
                </a:cubicBezTo>
                <a:cubicBezTo>
                  <a:pt x="76" y="222"/>
                  <a:pt x="76" y="220"/>
                  <a:pt x="77" y="218"/>
                </a:cubicBezTo>
                <a:cubicBezTo>
                  <a:pt x="78" y="218"/>
                  <a:pt x="78" y="217"/>
                  <a:pt x="78" y="216"/>
                </a:cubicBezTo>
                <a:cubicBezTo>
                  <a:pt x="79" y="214"/>
                  <a:pt x="82" y="212"/>
                  <a:pt x="84" y="211"/>
                </a:cubicBezTo>
                <a:cubicBezTo>
                  <a:pt x="84" y="211"/>
                  <a:pt x="84" y="211"/>
                  <a:pt x="85" y="211"/>
                </a:cubicBezTo>
                <a:cubicBezTo>
                  <a:pt x="85" y="211"/>
                  <a:pt x="85" y="210"/>
                  <a:pt x="86" y="210"/>
                </a:cubicBezTo>
                <a:cubicBezTo>
                  <a:pt x="86" y="212"/>
                  <a:pt x="88" y="212"/>
                  <a:pt x="89" y="211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91" y="210"/>
                  <a:pt x="93" y="211"/>
                  <a:pt x="94" y="213"/>
                </a:cubicBezTo>
                <a:cubicBezTo>
                  <a:pt x="95" y="216"/>
                  <a:pt x="95" y="218"/>
                  <a:pt x="95" y="221"/>
                </a:cubicBezTo>
                <a:cubicBezTo>
                  <a:pt x="94" y="221"/>
                  <a:pt x="94" y="222"/>
                  <a:pt x="94" y="223"/>
                </a:cubicBezTo>
                <a:close/>
                <a:moveTo>
                  <a:pt x="46" y="167"/>
                </a:moveTo>
                <a:cubicBezTo>
                  <a:pt x="46" y="168"/>
                  <a:pt x="46" y="168"/>
                  <a:pt x="46" y="169"/>
                </a:cubicBezTo>
                <a:cubicBezTo>
                  <a:pt x="58" y="182"/>
                  <a:pt x="69" y="197"/>
                  <a:pt x="78" y="213"/>
                </a:cubicBezTo>
                <a:cubicBezTo>
                  <a:pt x="77" y="213"/>
                  <a:pt x="76" y="214"/>
                  <a:pt x="75" y="215"/>
                </a:cubicBezTo>
                <a:cubicBezTo>
                  <a:pt x="58" y="215"/>
                  <a:pt x="41" y="212"/>
                  <a:pt x="25" y="220"/>
                </a:cubicBezTo>
                <a:cubicBezTo>
                  <a:pt x="25" y="220"/>
                  <a:pt x="25" y="219"/>
                  <a:pt x="25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1" y="219"/>
                  <a:pt x="21" y="222"/>
                  <a:pt x="22" y="222"/>
                </a:cubicBezTo>
                <a:cubicBezTo>
                  <a:pt x="22" y="222"/>
                  <a:pt x="22" y="222"/>
                  <a:pt x="22" y="222"/>
                </a:cubicBezTo>
                <a:cubicBezTo>
                  <a:pt x="22" y="223"/>
                  <a:pt x="23" y="224"/>
                  <a:pt x="24" y="223"/>
                </a:cubicBezTo>
                <a:cubicBezTo>
                  <a:pt x="40" y="214"/>
                  <a:pt x="57" y="218"/>
                  <a:pt x="74" y="218"/>
                </a:cubicBezTo>
                <a:cubicBezTo>
                  <a:pt x="74" y="219"/>
                  <a:pt x="74" y="220"/>
                  <a:pt x="74" y="221"/>
                </a:cubicBezTo>
                <a:cubicBezTo>
                  <a:pt x="74" y="221"/>
                  <a:pt x="74" y="222"/>
                  <a:pt x="74" y="222"/>
                </a:cubicBezTo>
                <a:cubicBezTo>
                  <a:pt x="74" y="222"/>
                  <a:pt x="73" y="222"/>
                  <a:pt x="73" y="222"/>
                </a:cubicBezTo>
                <a:cubicBezTo>
                  <a:pt x="58" y="231"/>
                  <a:pt x="44" y="243"/>
                  <a:pt x="27" y="250"/>
                </a:cubicBezTo>
                <a:cubicBezTo>
                  <a:pt x="11" y="221"/>
                  <a:pt x="23" y="188"/>
                  <a:pt x="46" y="167"/>
                </a:cubicBezTo>
                <a:close/>
                <a:moveTo>
                  <a:pt x="28" y="252"/>
                </a:moveTo>
                <a:cubicBezTo>
                  <a:pt x="45" y="245"/>
                  <a:pt x="59" y="234"/>
                  <a:pt x="74" y="225"/>
                </a:cubicBezTo>
                <a:cubicBezTo>
                  <a:pt x="75" y="227"/>
                  <a:pt x="76" y="229"/>
                  <a:pt x="78" y="230"/>
                </a:cubicBezTo>
                <a:cubicBezTo>
                  <a:pt x="73" y="239"/>
                  <a:pt x="68" y="247"/>
                  <a:pt x="64" y="256"/>
                </a:cubicBezTo>
                <a:cubicBezTo>
                  <a:pt x="60" y="262"/>
                  <a:pt x="56" y="270"/>
                  <a:pt x="57" y="278"/>
                </a:cubicBezTo>
                <a:cubicBezTo>
                  <a:pt x="57" y="278"/>
                  <a:pt x="57" y="279"/>
                  <a:pt x="57" y="279"/>
                </a:cubicBezTo>
                <a:cubicBezTo>
                  <a:pt x="46" y="273"/>
                  <a:pt x="36" y="264"/>
                  <a:pt x="28" y="252"/>
                </a:cubicBezTo>
                <a:close/>
                <a:moveTo>
                  <a:pt x="85" y="286"/>
                </a:moveTo>
                <a:cubicBezTo>
                  <a:pt x="75" y="286"/>
                  <a:pt x="66" y="283"/>
                  <a:pt x="58" y="279"/>
                </a:cubicBezTo>
                <a:cubicBezTo>
                  <a:pt x="59" y="279"/>
                  <a:pt x="59" y="279"/>
                  <a:pt x="59" y="278"/>
                </a:cubicBezTo>
                <a:cubicBezTo>
                  <a:pt x="59" y="270"/>
                  <a:pt x="63" y="262"/>
                  <a:pt x="67" y="255"/>
                </a:cubicBezTo>
                <a:cubicBezTo>
                  <a:pt x="71" y="247"/>
                  <a:pt x="75" y="240"/>
                  <a:pt x="80" y="232"/>
                </a:cubicBezTo>
                <a:cubicBezTo>
                  <a:pt x="80" y="232"/>
                  <a:pt x="80" y="232"/>
                  <a:pt x="80" y="232"/>
                </a:cubicBezTo>
                <a:cubicBezTo>
                  <a:pt x="81" y="233"/>
                  <a:pt x="82" y="233"/>
                  <a:pt x="83" y="233"/>
                </a:cubicBezTo>
                <a:cubicBezTo>
                  <a:pt x="84" y="234"/>
                  <a:pt x="85" y="235"/>
                  <a:pt x="86" y="235"/>
                </a:cubicBezTo>
                <a:cubicBezTo>
                  <a:pt x="82" y="252"/>
                  <a:pt x="88" y="269"/>
                  <a:pt x="85" y="286"/>
                </a:cubicBezTo>
                <a:close/>
                <a:moveTo>
                  <a:pt x="128" y="276"/>
                </a:moveTo>
                <a:cubicBezTo>
                  <a:pt x="115" y="283"/>
                  <a:pt x="101" y="287"/>
                  <a:pt x="87" y="286"/>
                </a:cubicBezTo>
                <a:cubicBezTo>
                  <a:pt x="90" y="270"/>
                  <a:pt x="85" y="253"/>
                  <a:pt x="88" y="236"/>
                </a:cubicBezTo>
                <a:cubicBezTo>
                  <a:pt x="93" y="239"/>
                  <a:pt x="98" y="242"/>
                  <a:pt x="104" y="244"/>
                </a:cubicBezTo>
                <a:cubicBezTo>
                  <a:pt x="112" y="254"/>
                  <a:pt x="120" y="265"/>
                  <a:pt x="128" y="275"/>
                </a:cubicBezTo>
                <a:cubicBezTo>
                  <a:pt x="128" y="276"/>
                  <a:pt x="128" y="276"/>
                  <a:pt x="128" y="276"/>
                </a:cubicBezTo>
                <a:close/>
                <a:moveTo>
                  <a:pt x="132" y="276"/>
                </a:moveTo>
                <a:cubicBezTo>
                  <a:pt x="132" y="276"/>
                  <a:pt x="132" y="276"/>
                  <a:pt x="132" y="276"/>
                </a:cubicBezTo>
                <a:cubicBezTo>
                  <a:pt x="124" y="266"/>
                  <a:pt x="116" y="256"/>
                  <a:pt x="108" y="245"/>
                </a:cubicBezTo>
                <a:cubicBezTo>
                  <a:pt x="117" y="248"/>
                  <a:pt x="125" y="251"/>
                  <a:pt x="133" y="253"/>
                </a:cubicBezTo>
                <a:cubicBezTo>
                  <a:pt x="140" y="254"/>
                  <a:pt x="147" y="256"/>
                  <a:pt x="154" y="257"/>
                </a:cubicBezTo>
                <a:cubicBezTo>
                  <a:pt x="148" y="265"/>
                  <a:pt x="141" y="272"/>
                  <a:pt x="132" y="276"/>
                </a:cubicBezTo>
                <a:close/>
                <a:moveTo>
                  <a:pt x="155" y="254"/>
                </a:moveTo>
                <a:cubicBezTo>
                  <a:pt x="147" y="253"/>
                  <a:pt x="139" y="252"/>
                  <a:pt x="132" y="250"/>
                </a:cubicBezTo>
                <a:cubicBezTo>
                  <a:pt x="123" y="248"/>
                  <a:pt x="114" y="245"/>
                  <a:pt x="105" y="242"/>
                </a:cubicBezTo>
                <a:cubicBezTo>
                  <a:pt x="102" y="238"/>
                  <a:pt x="99" y="233"/>
                  <a:pt x="96" y="229"/>
                </a:cubicBezTo>
                <a:cubicBezTo>
                  <a:pt x="95" y="228"/>
                  <a:pt x="93" y="229"/>
                  <a:pt x="94" y="231"/>
                </a:cubicBezTo>
                <a:cubicBezTo>
                  <a:pt x="96" y="234"/>
                  <a:pt x="98" y="237"/>
                  <a:pt x="101" y="240"/>
                </a:cubicBezTo>
                <a:cubicBezTo>
                  <a:pt x="96" y="238"/>
                  <a:pt x="92" y="236"/>
                  <a:pt x="88" y="234"/>
                </a:cubicBezTo>
                <a:cubicBezTo>
                  <a:pt x="88" y="234"/>
                  <a:pt x="88" y="233"/>
                  <a:pt x="88" y="233"/>
                </a:cubicBezTo>
                <a:cubicBezTo>
                  <a:pt x="91" y="233"/>
                  <a:pt x="93" y="231"/>
                  <a:pt x="94" y="229"/>
                </a:cubicBezTo>
                <a:cubicBezTo>
                  <a:pt x="95" y="227"/>
                  <a:pt x="96" y="225"/>
                  <a:pt x="97" y="224"/>
                </a:cubicBezTo>
                <a:cubicBezTo>
                  <a:pt x="118" y="224"/>
                  <a:pt x="140" y="228"/>
                  <a:pt x="162" y="227"/>
                </a:cubicBezTo>
                <a:cubicBezTo>
                  <a:pt x="163" y="227"/>
                  <a:pt x="163" y="225"/>
                  <a:pt x="162" y="225"/>
                </a:cubicBezTo>
                <a:cubicBezTo>
                  <a:pt x="140" y="226"/>
                  <a:pt x="119" y="221"/>
                  <a:pt x="97" y="221"/>
                </a:cubicBezTo>
                <a:cubicBezTo>
                  <a:pt x="98" y="218"/>
                  <a:pt x="98" y="215"/>
                  <a:pt x="97" y="213"/>
                </a:cubicBezTo>
                <a:cubicBezTo>
                  <a:pt x="97" y="212"/>
                  <a:pt x="97" y="212"/>
                  <a:pt x="97" y="212"/>
                </a:cubicBezTo>
                <a:cubicBezTo>
                  <a:pt x="97" y="212"/>
                  <a:pt x="98" y="211"/>
                  <a:pt x="98" y="210"/>
                </a:cubicBezTo>
                <a:cubicBezTo>
                  <a:pt x="120" y="211"/>
                  <a:pt x="143" y="213"/>
                  <a:pt x="165" y="218"/>
                </a:cubicBezTo>
                <a:cubicBezTo>
                  <a:pt x="165" y="230"/>
                  <a:pt x="162" y="244"/>
                  <a:pt x="155" y="254"/>
                </a:cubicBezTo>
                <a:close/>
                <a:moveTo>
                  <a:pt x="164" y="255"/>
                </a:moveTo>
                <a:cubicBezTo>
                  <a:pt x="169" y="244"/>
                  <a:pt x="173" y="232"/>
                  <a:pt x="173" y="219"/>
                </a:cubicBezTo>
                <a:cubicBezTo>
                  <a:pt x="174" y="220"/>
                  <a:pt x="176" y="220"/>
                  <a:pt x="177" y="221"/>
                </a:cubicBezTo>
                <a:cubicBezTo>
                  <a:pt x="177" y="222"/>
                  <a:pt x="177" y="224"/>
                  <a:pt x="177" y="226"/>
                </a:cubicBezTo>
                <a:cubicBezTo>
                  <a:pt x="178" y="229"/>
                  <a:pt x="183" y="230"/>
                  <a:pt x="183" y="226"/>
                </a:cubicBezTo>
                <a:cubicBezTo>
                  <a:pt x="183" y="223"/>
                  <a:pt x="183" y="223"/>
                  <a:pt x="183" y="223"/>
                </a:cubicBezTo>
                <a:cubicBezTo>
                  <a:pt x="183" y="223"/>
                  <a:pt x="183" y="223"/>
                  <a:pt x="183" y="222"/>
                </a:cubicBezTo>
                <a:cubicBezTo>
                  <a:pt x="186" y="223"/>
                  <a:pt x="189" y="224"/>
                  <a:pt x="191" y="226"/>
                </a:cubicBezTo>
                <a:cubicBezTo>
                  <a:pt x="191" y="226"/>
                  <a:pt x="190" y="226"/>
                  <a:pt x="189" y="226"/>
                </a:cubicBezTo>
                <a:cubicBezTo>
                  <a:pt x="189" y="225"/>
                  <a:pt x="189" y="224"/>
                  <a:pt x="188" y="225"/>
                </a:cubicBezTo>
                <a:cubicBezTo>
                  <a:pt x="177" y="229"/>
                  <a:pt x="172" y="242"/>
                  <a:pt x="178" y="252"/>
                </a:cubicBezTo>
                <a:cubicBezTo>
                  <a:pt x="178" y="253"/>
                  <a:pt x="180" y="254"/>
                  <a:pt x="181" y="255"/>
                </a:cubicBezTo>
                <a:cubicBezTo>
                  <a:pt x="175" y="256"/>
                  <a:pt x="169" y="256"/>
                  <a:pt x="164" y="255"/>
                </a:cubicBezTo>
                <a:close/>
                <a:moveTo>
                  <a:pt x="198" y="229"/>
                </a:moveTo>
                <a:cubicBezTo>
                  <a:pt x="199" y="229"/>
                  <a:pt x="200" y="229"/>
                  <a:pt x="201" y="230"/>
                </a:cubicBezTo>
                <a:cubicBezTo>
                  <a:pt x="201" y="230"/>
                  <a:pt x="201" y="230"/>
                  <a:pt x="201" y="230"/>
                </a:cubicBezTo>
                <a:cubicBezTo>
                  <a:pt x="208" y="234"/>
                  <a:pt x="211" y="243"/>
                  <a:pt x="202" y="250"/>
                </a:cubicBezTo>
                <a:cubicBezTo>
                  <a:pt x="202" y="250"/>
                  <a:pt x="201" y="251"/>
                  <a:pt x="200" y="251"/>
                </a:cubicBezTo>
                <a:cubicBezTo>
                  <a:pt x="198" y="249"/>
                  <a:pt x="196" y="246"/>
                  <a:pt x="194" y="244"/>
                </a:cubicBezTo>
                <a:cubicBezTo>
                  <a:pt x="193" y="242"/>
                  <a:pt x="191" y="244"/>
                  <a:pt x="192" y="246"/>
                </a:cubicBezTo>
                <a:cubicBezTo>
                  <a:pt x="194" y="248"/>
                  <a:pt x="196" y="250"/>
                  <a:pt x="198" y="252"/>
                </a:cubicBezTo>
                <a:cubicBezTo>
                  <a:pt x="195" y="254"/>
                  <a:pt x="192" y="254"/>
                  <a:pt x="189" y="254"/>
                </a:cubicBezTo>
                <a:cubicBezTo>
                  <a:pt x="189" y="254"/>
                  <a:pt x="188" y="254"/>
                  <a:pt x="188" y="254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85" y="254"/>
                  <a:pt x="183" y="253"/>
                  <a:pt x="182" y="253"/>
                </a:cubicBezTo>
                <a:cubicBezTo>
                  <a:pt x="175" y="248"/>
                  <a:pt x="177" y="239"/>
                  <a:pt x="181" y="233"/>
                </a:cubicBezTo>
                <a:cubicBezTo>
                  <a:pt x="182" y="234"/>
                  <a:pt x="183" y="234"/>
                  <a:pt x="184" y="233"/>
                </a:cubicBezTo>
                <a:cubicBezTo>
                  <a:pt x="188" y="228"/>
                  <a:pt x="193" y="227"/>
                  <a:pt x="198" y="229"/>
                </a:cubicBezTo>
                <a:close/>
                <a:moveTo>
                  <a:pt x="192" y="223"/>
                </a:moveTo>
                <a:cubicBezTo>
                  <a:pt x="189" y="222"/>
                  <a:pt x="185" y="221"/>
                  <a:pt x="182" y="219"/>
                </a:cubicBezTo>
                <a:cubicBezTo>
                  <a:pt x="178" y="192"/>
                  <a:pt x="166" y="164"/>
                  <a:pt x="144" y="146"/>
                </a:cubicBezTo>
                <a:cubicBezTo>
                  <a:pt x="151" y="142"/>
                  <a:pt x="155" y="136"/>
                  <a:pt x="161" y="131"/>
                </a:cubicBezTo>
                <a:cubicBezTo>
                  <a:pt x="174" y="161"/>
                  <a:pt x="190" y="190"/>
                  <a:pt x="192" y="223"/>
                </a:cubicBezTo>
                <a:close/>
                <a:moveTo>
                  <a:pt x="208" y="179"/>
                </a:moveTo>
                <a:cubicBezTo>
                  <a:pt x="208" y="179"/>
                  <a:pt x="208" y="180"/>
                  <a:pt x="208" y="180"/>
                </a:cubicBezTo>
                <a:cubicBezTo>
                  <a:pt x="201" y="182"/>
                  <a:pt x="194" y="181"/>
                  <a:pt x="187" y="180"/>
                </a:cubicBezTo>
                <a:cubicBezTo>
                  <a:pt x="181" y="162"/>
                  <a:pt x="173" y="145"/>
                  <a:pt x="165" y="128"/>
                </a:cubicBezTo>
                <a:cubicBezTo>
                  <a:pt x="165" y="128"/>
                  <a:pt x="165" y="128"/>
                  <a:pt x="166" y="128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206" y="129"/>
                  <a:pt x="245" y="118"/>
                  <a:pt x="281" y="103"/>
                </a:cubicBezTo>
                <a:cubicBezTo>
                  <a:pt x="256" y="127"/>
                  <a:pt x="234" y="155"/>
                  <a:pt x="208" y="179"/>
                </a:cubicBezTo>
                <a:close/>
                <a:moveTo>
                  <a:pt x="362" y="153"/>
                </a:moveTo>
                <a:cubicBezTo>
                  <a:pt x="350" y="170"/>
                  <a:pt x="339" y="189"/>
                  <a:pt x="332" y="208"/>
                </a:cubicBezTo>
                <a:cubicBezTo>
                  <a:pt x="332" y="208"/>
                  <a:pt x="332" y="208"/>
                  <a:pt x="332" y="208"/>
                </a:cubicBezTo>
                <a:cubicBezTo>
                  <a:pt x="332" y="208"/>
                  <a:pt x="332" y="208"/>
                  <a:pt x="332" y="208"/>
                </a:cubicBezTo>
                <a:cubicBezTo>
                  <a:pt x="324" y="190"/>
                  <a:pt x="317" y="172"/>
                  <a:pt x="311" y="153"/>
                </a:cubicBezTo>
                <a:cubicBezTo>
                  <a:pt x="328" y="147"/>
                  <a:pt x="346" y="147"/>
                  <a:pt x="362" y="153"/>
                </a:cubicBezTo>
                <a:close/>
                <a:moveTo>
                  <a:pt x="314" y="222"/>
                </a:moveTo>
                <a:cubicBezTo>
                  <a:pt x="314" y="221"/>
                  <a:pt x="314" y="220"/>
                  <a:pt x="315" y="218"/>
                </a:cubicBezTo>
                <a:cubicBezTo>
                  <a:pt x="315" y="219"/>
                  <a:pt x="316" y="219"/>
                  <a:pt x="316" y="219"/>
                </a:cubicBezTo>
                <a:cubicBezTo>
                  <a:pt x="317" y="220"/>
                  <a:pt x="319" y="218"/>
                  <a:pt x="317" y="217"/>
                </a:cubicBezTo>
                <a:cubicBezTo>
                  <a:pt x="317" y="217"/>
                  <a:pt x="317" y="216"/>
                  <a:pt x="316" y="216"/>
                </a:cubicBezTo>
                <a:cubicBezTo>
                  <a:pt x="318" y="214"/>
                  <a:pt x="320" y="212"/>
                  <a:pt x="322" y="211"/>
                </a:cubicBezTo>
                <a:cubicBezTo>
                  <a:pt x="323" y="211"/>
                  <a:pt x="323" y="212"/>
                  <a:pt x="324" y="211"/>
                </a:cubicBezTo>
                <a:cubicBezTo>
                  <a:pt x="325" y="211"/>
                  <a:pt x="326" y="210"/>
                  <a:pt x="327" y="210"/>
                </a:cubicBezTo>
                <a:cubicBezTo>
                  <a:pt x="327" y="211"/>
                  <a:pt x="327" y="211"/>
                  <a:pt x="328" y="212"/>
                </a:cubicBezTo>
                <a:cubicBezTo>
                  <a:pt x="329" y="214"/>
                  <a:pt x="331" y="213"/>
                  <a:pt x="332" y="211"/>
                </a:cubicBezTo>
                <a:cubicBezTo>
                  <a:pt x="332" y="211"/>
                  <a:pt x="333" y="211"/>
                  <a:pt x="333" y="211"/>
                </a:cubicBezTo>
                <a:cubicBezTo>
                  <a:pt x="340" y="216"/>
                  <a:pt x="343" y="229"/>
                  <a:pt x="332" y="233"/>
                </a:cubicBezTo>
                <a:cubicBezTo>
                  <a:pt x="325" y="234"/>
                  <a:pt x="318" y="231"/>
                  <a:pt x="315" y="226"/>
                </a:cubicBezTo>
                <a:cubicBezTo>
                  <a:pt x="315" y="225"/>
                  <a:pt x="315" y="225"/>
                  <a:pt x="315" y="225"/>
                </a:cubicBezTo>
                <a:cubicBezTo>
                  <a:pt x="316" y="224"/>
                  <a:pt x="315" y="222"/>
                  <a:pt x="314" y="222"/>
                </a:cubicBezTo>
                <a:close/>
                <a:moveTo>
                  <a:pt x="304" y="132"/>
                </a:moveTo>
                <a:cubicBezTo>
                  <a:pt x="310" y="130"/>
                  <a:pt x="316" y="129"/>
                  <a:pt x="323" y="130"/>
                </a:cubicBezTo>
                <a:cubicBezTo>
                  <a:pt x="323" y="134"/>
                  <a:pt x="323" y="138"/>
                  <a:pt x="324" y="142"/>
                </a:cubicBezTo>
                <a:cubicBezTo>
                  <a:pt x="324" y="142"/>
                  <a:pt x="324" y="142"/>
                  <a:pt x="324" y="142"/>
                </a:cubicBezTo>
                <a:cubicBezTo>
                  <a:pt x="318" y="143"/>
                  <a:pt x="313" y="144"/>
                  <a:pt x="308" y="146"/>
                </a:cubicBezTo>
                <a:cubicBezTo>
                  <a:pt x="307" y="141"/>
                  <a:pt x="305" y="137"/>
                  <a:pt x="304" y="132"/>
                </a:cubicBezTo>
                <a:close/>
                <a:moveTo>
                  <a:pt x="306" y="147"/>
                </a:moveTo>
                <a:cubicBezTo>
                  <a:pt x="306" y="147"/>
                  <a:pt x="306" y="147"/>
                  <a:pt x="305" y="147"/>
                </a:cubicBezTo>
                <a:cubicBezTo>
                  <a:pt x="304" y="142"/>
                  <a:pt x="302" y="138"/>
                  <a:pt x="301" y="133"/>
                </a:cubicBezTo>
                <a:cubicBezTo>
                  <a:pt x="301" y="133"/>
                  <a:pt x="301" y="133"/>
                  <a:pt x="301" y="133"/>
                </a:cubicBezTo>
                <a:cubicBezTo>
                  <a:pt x="303" y="137"/>
                  <a:pt x="304" y="142"/>
                  <a:pt x="306" y="147"/>
                </a:cubicBezTo>
                <a:close/>
                <a:moveTo>
                  <a:pt x="308" y="154"/>
                </a:moveTo>
                <a:cubicBezTo>
                  <a:pt x="310" y="160"/>
                  <a:pt x="312" y="166"/>
                  <a:pt x="314" y="171"/>
                </a:cubicBezTo>
                <a:cubicBezTo>
                  <a:pt x="312" y="166"/>
                  <a:pt x="310" y="160"/>
                  <a:pt x="308" y="154"/>
                </a:cubicBezTo>
                <a:cubicBezTo>
                  <a:pt x="308" y="154"/>
                  <a:pt x="308" y="154"/>
                  <a:pt x="308" y="154"/>
                </a:cubicBezTo>
                <a:close/>
                <a:moveTo>
                  <a:pt x="324" y="84"/>
                </a:moveTo>
                <a:cubicBezTo>
                  <a:pt x="323" y="82"/>
                  <a:pt x="320" y="83"/>
                  <a:pt x="320" y="85"/>
                </a:cubicBezTo>
                <a:cubicBezTo>
                  <a:pt x="319" y="85"/>
                  <a:pt x="318" y="85"/>
                  <a:pt x="317" y="85"/>
                </a:cubicBezTo>
                <a:cubicBezTo>
                  <a:pt x="316" y="83"/>
                  <a:pt x="315" y="81"/>
                  <a:pt x="315" y="79"/>
                </a:cubicBezTo>
                <a:cubicBezTo>
                  <a:pt x="316" y="79"/>
                  <a:pt x="317" y="78"/>
                  <a:pt x="319" y="78"/>
                </a:cubicBezTo>
                <a:cubicBezTo>
                  <a:pt x="322" y="78"/>
                  <a:pt x="326" y="77"/>
                  <a:pt x="330" y="77"/>
                </a:cubicBezTo>
                <a:cubicBezTo>
                  <a:pt x="330" y="79"/>
                  <a:pt x="331" y="81"/>
                  <a:pt x="331" y="82"/>
                </a:cubicBezTo>
                <a:cubicBezTo>
                  <a:pt x="329" y="83"/>
                  <a:pt x="326" y="83"/>
                  <a:pt x="324" y="84"/>
                </a:cubicBezTo>
                <a:close/>
                <a:moveTo>
                  <a:pt x="314" y="86"/>
                </a:moveTo>
                <a:cubicBezTo>
                  <a:pt x="312" y="87"/>
                  <a:pt x="310" y="87"/>
                  <a:pt x="308" y="88"/>
                </a:cubicBezTo>
                <a:cubicBezTo>
                  <a:pt x="306" y="86"/>
                  <a:pt x="305" y="83"/>
                  <a:pt x="304" y="81"/>
                </a:cubicBezTo>
                <a:cubicBezTo>
                  <a:pt x="307" y="80"/>
                  <a:pt x="309" y="80"/>
                  <a:pt x="312" y="79"/>
                </a:cubicBezTo>
                <a:cubicBezTo>
                  <a:pt x="313" y="82"/>
                  <a:pt x="313" y="84"/>
                  <a:pt x="314" y="86"/>
                </a:cubicBezTo>
                <a:close/>
                <a:moveTo>
                  <a:pt x="285" y="79"/>
                </a:moveTo>
                <a:cubicBezTo>
                  <a:pt x="285" y="79"/>
                  <a:pt x="286" y="79"/>
                  <a:pt x="286" y="79"/>
                </a:cubicBezTo>
                <a:cubicBezTo>
                  <a:pt x="287" y="78"/>
                  <a:pt x="288" y="77"/>
                  <a:pt x="290" y="77"/>
                </a:cubicBezTo>
                <a:cubicBezTo>
                  <a:pt x="290" y="79"/>
                  <a:pt x="291" y="80"/>
                  <a:pt x="291" y="82"/>
                </a:cubicBezTo>
                <a:cubicBezTo>
                  <a:pt x="290" y="83"/>
                  <a:pt x="289" y="83"/>
                  <a:pt x="287" y="84"/>
                </a:cubicBezTo>
                <a:cubicBezTo>
                  <a:pt x="287" y="82"/>
                  <a:pt x="286" y="80"/>
                  <a:pt x="285" y="79"/>
                </a:cubicBezTo>
                <a:close/>
                <a:moveTo>
                  <a:pt x="292" y="76"/>
                </a:moveTo>
                <a:cubicBezTo>
                  <a:pt x="294" y="75"/>
                  <a:pt x="297" y="75"/>
                  <a:pt x="299" y="74"/>
                </a:cubicBezTo>
                <a:cubicBezTo>
                  <a:pt x="300" y="76"/>
                  <a:pt x="300" y="77"/>
                  <a:pt x="301" y="79"/>
                </a:cubicBezTo>
                <a:cubicBezTo>
                  <a:pt x="299" y="80"/>
                  <a:pt x="296" y="80"/>
                  <a:pt x="294" y="81"/>
                </a:cubicBezTo>
                <a:cubicBezTo>
                  <a:pt x="293" y="79"/>
                  <a:pt x="293" y="78"/>
                  <a:pt x="292" y="76"/>
                </a:cubicBezTo>
                <a:close/>
                <a:moveTo>
                  <a:pt x="301" y="73"/>
                </a:moveTo>
                <a:cubicBezTo>
                  <a:pt x="304" y="73"/>
                  <a:pt x="307" y="72"/>
                  <a:pt x="310" y="72"/>
                </a:cubicBezTo>
                <a:cubicBezTo>
                  <a:pt x="310" y="73"/>
                  <a:pt x="311" y="75"/>
                  <a:pt x="311" y="77"/>
                </a:cubicBezTo>
                <a:cubicBezTo>
                  <a:pt x="309" y="77"/>
                  <a:pt x="306" y="78"/>
                  <a:pt x="303" y="78"/>
                </a:cubicBezTo>
                <a:cubicBezTo>
                  <a:pt x="303" y="77"/>
                  <a:pt x="302" y="75"/>
                  <a:pt x="301" y="73"/>
                </a:cubicBezTo>
                <a:close/>
                <a:moveTo>
                  <a:pt x="312" y="71"/>
                </a:moveTo>
                <a:cubicBezTo>
                  <a:pt x="318" y="71"/>
                  <a:pt x="323" y="70"/>
                  <a:pt x="329" y="70"/>
                </a:cubicBezTo>
                <a:cubicBezTo>
                  <a:pt x="329" y="71"/>
                  <a:pt x="329" y="73"/>
                  <a:pt x="329" y="74"/>
                </a:cubicBezTo>
                <a:cubicBezTo>
                  <a:pt x="327" y="75"/>
                  <a:pt x="324" y="75"/>
                  <a:pt x="322" y="75"/>
                </a:cubicBezTo>
                <a:cubicBezTo>
                  <a:pt x="319" y="75"/>
                  <a:pt x="316" y="76"/>
                  <a:pt x="314" y="76"/>
                </a:cubicBezTo>
                <a:cubicBezTo>
                  <a:pt x="313" y="75"/>
                  <a:pt x="313" y="73"/>
                  <a:pt x="312" y="71"/>
                </a:cubicBezTo>
                <a:close/>
                <a:moveTo>
                  <a:pt x="331" y="70"/>
                </a:moveTo>
                <a:cubicBezTo>
                  <a:pt x="335" y="70"/>
                  <a:pt x="339" y="70"/>
                  <a:pt x="343" y="70"/>
                </a:cubicBezTo>
                <a:cubicBezTo>
                  <a:pt x="343" y="71"/>
                  <a:pt x="344" y="73"/>
                  <a:pt x="344" y="74"/>
                </a:cubicBezTo>
                <a:cubicBezTo>
                  <a:pt x="340" y="74"/>
                  <a:pt x="336" y="74"/>
                  <a:pt x="332" y="74"/>
                </a:cubicBezTo>
                <a:cubicBezTo>
                  <a:pt x="332" y="73"/>
                  <a:pt x="331" y="71"/>
                  <a:pt x="331" y="70"/>
                </a:cubicBezTo>
                <a:close/>
                <a:moveTo>
                  <a:pt x="302" y="82"/>
                </a:moveTo>
                <a:cubicBezTo>
                  <a:pt x="303" y="84"/>
                  <a:pt x="304" y="87"/>
                  <a:pt x="305" y="89"/>
                </a:cubicBezTo>
                <a:cubicBezTo>
                  <a:pt x="303" y="90"/>
                  <a:pt x="300" y="90"/>
                  <a:pt x="298" y="91"/>
                </a:cubicBezTo>
                <a:cubicBezTo>
                  <a:pt x="297" y="89"/>
                  <a:pt x="296" y="86"/>
                  <a:pt x="295" y="84"/>
                </a:cubicBezTo>
                <a:cubicBezTo>
                  <a:pt x="297" y="83"/>
                  <a:pt x="299" y="82"/>
                  <a:pt x="302" y="82"/>
                </a:cubicBezTo>
                <a:close/>
                <a:moveTo>
                  <a:pt x="334" y="82"/>
                </a:moveTo>
                <a:cubicBezTo>
                  <a:pt x="333" y="80"/>
                  <a:pt x="333" y="78"/>
                  <a:pt x="333" y="77"/>
                </a:cubicBezTo>
                <a:cubicBezTo>
                  <a:pt x="336" y="76"/>
                  <a:pt x="340" y="77"/>
                  <a:pt x="344" y="77"/>
                </a:cubicBezTo>
                <a:cubicBezTo>
                  <a:pt x="344" y="78"/>
                  <a:pt x="345" y="79"/>
                  <a:pt x="345" y="81"/>
                </a:cubicBezTo>
                <a:cubicBezTo>
                  <a:pt x="341" y="81"/>
                  <a:pt x="338" y="81"/>
                  <a:pt x="334" y="82"/>
                </a:cubicBezTo>
                <a:close/>
                <a:moveTo>
                  <a:pt x="348" y="81"/>
                </a:moveTo>
                <a:cubicBezTo>
                  <a:pt x="347" y="79"/>
                  <a:pt x="347" y="78"/>
                  <a:pt x="347" y="77"/>
                </a:cubicBezTo>
                <a:cubicBezTo>
                  <a:pt x="349" y="78"/>
                  <a:pt x="351" y="78"/>
                  <a:pt x="354" y="79"/>
                </a:cubicBezTo>
                <a:cubicBezTo>
                  <a:pt x="354" y="79"/>
                  <a:pt x="354" y="79"/>
                  <a:pt x="354" y="79"/>
                </a:cubicBezTo>
                <a:cubicBezTo>
                  <a:pt x="354" y="79"/>
                  <a:pt x="354" y="80"/>
                  <a:pt x="354" y="80"/>
                </a:cubicBezTo>
                <a:cubicBezTo>
                  <a:pt x="352" y="80"/>
                  <a:pt x="350" y="80"/>
                  <a:pt x="348" y="81"/>
                </a:cubicBezTo>
                <a:close/>
                <a:moveTo>
                  <a:pt x="355" y="61"/>
                </a:moveTo>
                <a:cubicBezTo>
                  <a:pt x="354" y="66"/>
                  <a:pt x="354" y="71"/>
                  <a:pt x="354" y="76"/>
                </a:cubicBezTo>
                <a:cubicBezTo>
                  <a:pt x="352" y="75"/>
                  <a:pt x="349" y="75"/>
                  <a:pt x="346" y="75"/>
                </a:cubicBezTo>
                <a:cubicBezTo>
                  <a:pt x="346" y="73"/>
                  <a:pt x="346" y="71"/>
                  <a:pt x="346" y="70"/>
                </a:cubicBezTo>
                <a:cubicBezTo>
                  <a:pt x="348" y="70"/>
                  <a:pt x="349" y="70"/>
                  <a:pt x="351" y="70"/>
                </a:cubicBezTo>
                <a:cubicBezTo>
                  <a:pt x="353" y="70"/>
                  <a:pt x="353" y="67"/>
                  <a:pt x="351" y="67"/>
                </a:cubicBezTo>
                <a:cubicBezTo>
                  <a:pt x="349" y="67"/>
                  <a:pt x="347" y="67"/>
                  <a:pt x="345" y="67"/>
                </a:cubicBezTo>
                <a:cubicBezTo>
                  <a:pt x="345" y="65"/>
                  <a:pt x="345" y="63"/>
                  <a:pt x="345" y="61"/>
                </a:cubicBezTo>
                <a:cubicBezTo>
                  <a:pt x="344" y="60"/>
                  <a:pt x="342" y="60"/>
                  <a:pt x="342" y="62"/>
                </a:cubicBezTo>
                <a:cubicBezTo>
                  <a:pt x="342" y="64"/>
                  <a:pt x="343" y="65"/>
                  <a:pt x="343" y="67"/>
                </a:cubicBezTo>
                <a:cubicBezTo>
                  <a:pt x="339" y="67"/>
                  <a:pt x="335" y="67"/>
                  <a:pt x="331" y="67"/>
                </a:cubicBezTo>
                <a:cubicBezTo>
                  <a:pt x="331" y="65"/>
                  <a:pt x="330" y="63"/>
                  <a:pt x="330" y="61"/>
                </a:cubicBezTo>
                <a:cubicBezTo>
                  <a:pt x="330" y="60"/>
                  <a:pt x="327" y="60"/>
                  <a:pt x="327" y="62"/>
                </a:cubicBezTo>
                <a:cubicBezTo>
                  <a:pt x="328" y="64"/>
                  <a:pt x="328" y="65"/>
                  <a:pt x="328" y="67"/>
                </a:cubicBezTo>
                <a:cubicBezTo>
                  <a:pt x="323" y="68"/>
                  <a:pt x="317" y="68"/>
                  <a:pt x="312" y="69"/>
                </a:cubicBezTo>
                <a:cubicBezTo>
                  <a:pt x="312" y="67"/>
                  <a:pt x="312" y="66"/>
                  <a:pt x="311" y="64"/>
                </a:cubicBezTo>
                <a:cubicBezTo>
                  <a:pt x="311" y="63"/>
                  <a:pt x="309" y="63"/>
                  <a:pt x="309" y="64"/>
                </a:cubicBezTo>
                <a:cubicBezTo>
                  <a:pt x="309" y="66"/>
                  <a:pt x="309" y="67"/>
                  <a:pt x="309" y="69"/>
                </a:cubicBezTo>
                <a:cubicBezTo>
                  <a:pt x="306" y="70"/>
                  <a:pt x="303" y="70"/>
                  <a:pt x="300" y="71"/>
                </a:cubicBezTo>
                <a:cubicBezTo>
                  <a:pt x="300" y="69"/>
                  <a:pt x="299" y="68"/>
                  <a:pt x="298" y="66"/>
                </a:cubicBezTo>
                <a:cubicBezTo>
                  <a:pt x="297" y="65"/>
                  <a:pt x="295" y="66"/>
                  <a:pt x="296" y="68"/>
                </a:cubicBezTo>
                <a:cubicBezTo>
                  <a:pt x="296" y="69"/>
                  <a:pt x="297" y="70"/>
                  <a:pt x="298" y="72"/>
                </a:cubicBezTo>
                <a:cubicBezTo>
                  <a:pt x="296" y="72"/>
                  <a:pt x="294" y="73"/>
                  <a:pt x="291" y="74"/>
                </a:cubicBezTo>
                <a:cubicBezTo>
                  <a:pt x="291" y="72"/>
                  <a:pt x="290" y="70"/>
                  <a:pt x="289" y="68"/>
                </a:cubicBezTo>
                <a:cubicBezTo>
                  <a:pt x="310" y="61"/>
                  <a:pt x="334" y="57"/>
                  <a:pt x="355" y="61"/>
                </a:cubicBezTo>
                <a:close/>
                <a:moveTo>
                  <a:pt x="284" y="76"/>
                </a:moveTo>
                <a:cubicBezTo>
                  <a:pt x="284" y="74"/>
                  <a:pt x="283" y="72"/>
                  <a:pt x="282" y="70"/>
                </a:cubicBezTo>
                <a:cubicBezTo>
                  <a:pt x="283" y="70"/>
                  <a:pt x="285" y="69"/>
                  <a:pt x="286" y="68"/>
                </a:cubicBezTo>
                <a:cubicBezTo>
                  <a:pt x="286" y="69"/>
                  <a:pt x="286" y="69"/>
                  <a:pt x="286" y="69"/>
                </a:cubicBezTo>
                <a:cubicBezTo>
                  <a:pt x="287" y="71"/>
                  <a:pt x="288" y="73"/>
                  <a:pt x="289" y="74"/>
                </a:cubicBezTo>
                <a:cubicBezTo>
                  <a:pt x="287" y="75"/>
                  <a:pt x="286" y="76"/>
                  <a:pt x="284" y="76"/>
                </a:cubicBezTo>
                <a:close/>
                <a:moveTo>
                  <a:pt x="288" y="86"/>
                </a:moveTo>
                <a:cubicBezTo>
                  <a:pt x="290" y="86"/>
                  <a:pt x="291" y="85"/>
                  <a:pt x="292" y="85"/>
                </a:cubicBezTo>
                <a:cubicBezTo>
                  <a:pt x="293" y="87"/>
                  <a:pt x="294" y="90"/>
                  <a:pt x="296" y="92"/>
                </a:cubicBezTo>
                <a:cubicBezTo>
                  <a:pt x="294" y="93"/>
                  <a:pt x="293" y="94"/>
                  <a:pt x="291" y="94"/>
                </a:cubicBezTo>
                <a:cubicBezTo>
                  <a:pt x="290" y="91"/>
                  <a:pt x="289" y="89"/>
                  <a:pt x="288" y="86"/>
                </a:cubicBezTo>
                <a:close/>
                <a:moveTo>
                  <a:pt x="299" y="128"/>
                </a:moveTo>
                <a:cubicBezTo>
                  <a:pt x="299" y="128"/>
                  <a:pt x="299" y="127"/>
                  <a:pt x="299" y="127"/>
                </a:cubicBezTo>
                <a:cubicBezTo>
                  <a:pt x="298" y="123"/>
                  <a:pt x="297" y="119"/>
                  <a:pt x="296" y="116"/>
                </a:cubicBezTo>
                <a:cubicBezTo>
                  <a:pt x="297" y="120"/>
                  <a:pt x="299" y="124"/>
                  <a:pt x="300" y="128"/>
                </a:cubicBezTo>
                <a:cubicBezTo>
                  <a:pt x="300" y="128"/>
                  <a:pt x="300" y="128"/>
                  <a:pt x="299" y="128"/>
                </a:cubicBezTo>
                <a:close/>
                <a:moveTo>
                  <a:pt x="292" y="97"/>
                </a:moveTo>
                <a:cubicBezTo>
                  <a:pt x="297" y="95"/>
                  <a:pt x="301" y="93"/>
                  <a:pt x="306" y="91"/>
                </a:cubicBezTo>
                <a:cubicBezTo>
                  <a:pt x="306" y="91"/>
                  <a:pt x="306" y="91"/>
                  <a:pt x="306" y="91"/>
                </a:cubicBezTo>
                <a:cubicBezTo>
                  <a:pt x="307" y="93"/>
                  <a:pt x="309" y="92"/>
                  <a:pt x="309" y="90"/>
                </a:cubicBezTo>
                <a:cubicBezTo>
                  <a:pt x="311" y="90"/>
                  <a:pt x="313" y="89"/>
                  <a:pt x="315" y="88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90"/>
                  <a:pt x="318" y="89"/>
                  <a:pt x="318" y="88"/>
                </a:cubicBezTo>
                <a:cubicBezTo>
                  <a:pt x="319" y="88"/>
                  <a:pt x="319" y="87"/>
                  <a:pt x="320" y="87"/>
                </a:cubicBezTo>
                <a:cubicBezTo>
                  <a:pt x="323" y="99"/>
                  <a:pt x="322" y="112"/>
                  <a:pt x="322" y="125"/>
                </a:cubicBezTo>
                <a:cubicBezTo>
                  <a:pt x="316" y="124"/>
                  <a:pt x="309" y="125"/>
                  <a:pt x="302" y="127"/>
                </a:cubicBezTo>
                <a:cubicBezTo>
                  <a:pt x="299" y="117"/>
                  <a:pt x="296" y="107"/>
                  <a:pt x="292" y="97"/>
                </a:cubicBezTo>
                <a:close/>
                <a:moveTo>
                  <a:pt x="292" y="160"/>
                </a:moveTo>
                <a:cubicBezTo>
                  <a:pt x="293" y="161"/>
                  <a:pt x="295" y="162"/>
                  <a:pt x="296" y="161"/>
                </a:cubicBezTo>
                <a:cubicBezTo>
                  <a:pt x="298" y="159"/>
                  <a:pt x="301" y="158"/>
                  <a:pt x="303" y="157"/>
                </a:cubicBezTo>
                <a:cubicBezTo>
                  <a:pt x="309" y="174"/>
                  <a:pt x="316" y="191"/>
                  <a:pt x="325" y="207"/>
                </a:cubicBezTo>
                <a:cubicBezTo>
                  <a:pt x="323" y="208"/>
                  <a:pt x="321" y="209"/>
                  <a:pt x="319" y="210"/>
                </a:cubicBezTo>
                <a:cubicBezTo>
                  <a:pt x="307" y="196"/>
                  <a:pt x="295" y="181"/>
                  <a:pt x="285" y="166"/>
                </a:cubicBezTo>
                <a:cubicBezTo>
                  <a:pt x="285" y="165"/>
                  <a:pt x="284" y="165"/>
                  <a:pt x="284" y="165"/>
                </a:cubicBezTo>
                <a:cubicBezTo>
                  <a:pt x="287" y="163"/>
                  <a:pt x="289" y="162"/>
                  <a:pt x="292" y="160"/>
                </a:cubicBezTo>
                <a:close/>
                <a:moveTo>
                  <a:pt x="269" y="250"/>
                </a:moveTo>
                <a:cubicBezTo>
                  <a:pt x="254" y="225"/>
                  <a:pt x="260" y="186"/>
                  <a:pt x="282" y="167"/>
                </a:cubicBezTo>
                <a:cubicBezTo>
                  <a:pt x="282" y="167"/>
                  <a:pt x="282" y="167"/>
                  <a:pt x="282" y="167"/>
                </a:cubicBezTo>
                <a:cubicBezTo>
                  <a:pt x="293" y="183"/>
                  <a:pt x="305" y="197"/>
                  <a:pt x="317" y="212"/>
                </a:cubicBezTo>
                <a:cubicBezTo>
                  <a:pt x="316" y="213"/>
                  <a:pt x="315" y="213"/>
                  <a:pt x="314" y="214"/>
                </a:cubicBezTo>
                <a:cubicBezTo>
                  <a:pt x="300" y="205"/>
                  <a:pt x="283" y="197"/>
                  <a:pt x="267" y="193"/>
                </a:cubicBezTo>
                <a:cubicBezTo>
                  <a:pt x="265" y="193"/>
                  <a:pt x="264" y="195"/>
                  <a:pt x="266" y="196"/>
                </a:cubicBezTo>
                <a:cubicBezTo>
                  <a:pt x="282" y="200"/>
                  <a:pt x="299" y="207"/>
                  <a:pt x="312" y="217"/>
                </a:cubicBezTo>
                <a:cubicBezTo>
                  <a:pt x="311" y="219"/>
                  <a:pt x="311" y="221"/>
                  <a:pt x="311" y="223"/>
                </a:cubicBezTo>
                <a:cubicBezTo>
                  <a:pt x="296" y="227"/>
                  <a:pt x="280" y="230"/>
                  <a:pt x="265" y="235"/>
                </a:cubicBezTo>
                <a:cubicBezTo>
                  <a:pt x="263" y="236"/>
                  <a:pt x="264" y="239"/>
                  <a:pt x="265" y="238"/>
                </a:cubicBezTo>
                <a:cubicBezTo>
                  <a:pt x="281" y="233"/>
                  <a:pt x="296" y="229"/>
                  <a:pt x="312" y="225"/>
                </a:cubicBezTo>
                <a:cubicBezTo>
                  <a:pt x="314" y="229"/>
                  <a:pt x="316" y="231"/>
                  <a:pt x="319" y="233"/>
                </a:cubicBezTo>
                <a:cubicBezTo>
                  <a:pt x="314" y="240"/>
                  <a:pt x="309" y="248"/>
                  <a:pt x="304" y="255"/>
                </a:cubicBezTo>
                <a:cubicBezTo>
                  <a:pt x="300" y="262"/>
                  <a:pt x="296" y="268"/>
                  <a:pt x="293" y="275"/>
                </a:cubicBezTo>
                <a:cubicBezTo>
                  <a:pt x="284" y="269"/>
                  <a:pt x="275" y="261"/>
                  <a:pt x="269" y="250"/>
                </a:cubicBezTo>
                <a:close/>
                <a:moveTo>
                  <a:pt x="296" y="277"/>
                </a:moveTo>
                <a:cubicBezTo>
                  <a:pt x="298" y="269"/>
                  <a:pt x="303" y="262"/>
                  <a:pt x="307" y="255"/>
                </a:cubicBezTo>
                <a:cubicBezTo>
                  <a:pt x="312" y="248"/>
                  <a:pt x="316" y="241"/>
                  <a:pt x="321" y="234"/>
                </a:cubicBezTo>
                <a:cubicBezTo>
                  <a:pt x="323" y="235"/>
                  <a:pt x="325" y="235"/>
                  <a:pt x="327" y="235"/>
                </a:cubicBezTo>
                <a:cubicBezTo>
                  <a:pt x="327" y="235"/>
                  <a:pt x="326" y="236"/>
                  <a:pt x="326" y="236"/>
                </a:cubicBezTo>
                <a:cubicBezTo>
                  <a:pt x="322" y="251"/>
                  <a:pt x="318" y="269"/>
                  <a:pt x="319" y="284"/>
                </a:cubicBezTo>
                <a:cubicBezTo>
                  <a:pt x="319" y="285"/>
                  <a:pt x="320" y="285"/>
                  <a:pt x="320" y="285"/>
                </a:cubicBezTo>
                <a:cubicBezTo>
                  <a:pt x="311" y="284"/>
                  <a:pt x="303" y="281"/>
                  <a:pt x="296" y="277"/>
                </a:cubicBezTo>
                <a:close/>
                <a:moveTo>
                  <a:pt x="362" y="280"/>
                </a:moveTo>
                <a:cubicBezTo>
                  <a:pt x="349" y="286"/>
                  <a:pt x="335" y="288"/>
                  <a:pt x="321" y="286"/>
                </a:cubicBezTo>
                <a:cubicBezTo>
                  <a:pt x="322" y="285"/>
                  <a:pt x="322" y="285"/>
                  <a:pt x="322" y="284"/>
                </a:cubicBezTo>
                <a:cubicBezTo>
                  <a:pt x="321" y="269"/>
                  <a:pt x="325" y="252"/>
                  <a:pt x="329" y="237"/>
                </a:cubicBezTo>
                <a:cubicBezTo>
                  <a:pt x="329" y="236"/>
                  <a:pt x="328" y="236"/>
                  <a:pt x="328" y="235"/>
                </a:cubicBezTo>
                <a:cubicBezTo>
                  <a:pt x="329" y="236"/>
                  <a:pt x="330" y="236"/>
                  <a:pt x="331" y="235"/>
                </a:cubicBezTo>
                <a:cubicBezTo>
                  <a:pt x="333" y="235"/>
                  <a:pt x="334" y="235"/>
                  <a:pt x="336" y="234"/>
                </a:cubicBezTo>
                <a:cubicBezTo>
                  <a:pt x="344" y="249"/>
                  <a:pt x="345" y="267"/>
                  <a:pt x="354" y="281"/>
                </a:cubicBezTo>
                <a:cubicBezTo>
                  <a:pt x="355" y="283"/>
                  <a:pt x="357" y="281"/>
                  <a:pt x="356" y="280"/>
                </a:cubicBezTo>
                <a:cubicBezTo>
                  <a:pt x="348" y="265"/>
                  <a:pt x="346" y="247"/>
                  <a:pt x="338" y="232"/>
                </a:cubicBezTo>
                <a:cubicBezTo>
                  <a:pt x="338" y="232"/>
                  <a:pt x="339" y="231"/>
                  <a:pt x="339" y="230"/>
                </a:cubicBezTo>
                <a:cubicBezTo>
                  <a:pt x="339" y="231"/>
                  <a:pt x="340" y="231"/>
                  <a:pt x="340" y="231"/>
                </a:cubicBezTo>
                <a:cubicBezTo>
                  <a:pt x="358" y="236"/>
                  <a:pt x="367" y="257"/>
                  <a:pt x="385" y="261"/>
                </a:cubicBezTo>
                <a:cubicBezTo>
                  <a:pt x="387" y="261"/>
                  <a:pt x="388" y="258"/>
                  <a:pt x="386" y="258"/>
                </a:cubicBezTo>
                <a:cubicBezTo>
                  <a:pt x="368" y="254"/>
                  <a:pt x="359" y="233"/>
                  <a:pt x="341" y="229"/>
                </a:cubicBezTo>
                <a:cubicBezTo>
                  <a:pt x="341" y="229"/>
                  <a:pt x="341" y="229"/>
                  <a:pt x="340" y="229"/>
                </a:cubicBezTo>
                <a:cubicBezTo>
                  <a:pt x="342" y="225"/>
                  <a:pt x="343" y="221"/>
                  <a:pt x="341" y="217"/>
                </a:cubicBezTo>
                <a:cubicBezTo>
                  <a:pt x="341" y="216"/>
                  <a:pt x="340" y="215"/>
                  <a:pt x="339" y="214"/>
                </a:cubicBezTo>
                <a:cubicBezTo>
                  <a:pt x="339" y="214"/>
                  <a:pt x="340" y="214"/>
                  <a:pt x="340" y="214"/>
                </a:cubicBezTo>
                <a:cubicBezTo>
                  <a:pt x="357" y="204"/>
                  <a:pt x="371" y="188"/>
                  <a:pt x="385" y="174"/>
                </a:cubicBezTo>
                <a:cubicBezTo>
                  <a:pt x="387" y="173"/>
                  <a:pt x="385" y="171"/>
                  <a:pt x="384" y="172"/>
                </a:cubicBezTo>
                <a:cubicBezTo>
                  <a:pt x="369" y="186"/>
                  <a:pt x="356" y="201"/>
                  <a:pt x="339" y="212"/>
                </a:cubicBezTo>
                <a:cubicBezTo>
                  <a:pt x="338" y="212"/>
                  <a:pt x="338" y="212"/>
                  <a:pt x="338" y="213"/>
                </a:cubicBezTo>
                <a:cubicBezTo>
                  <a:pt x="337" y="212"/>
                  <a:pt x="336" y="210"/>
                  <a:pt x="334" y="210"/>
                </a:cubicBezTo>
                <a:cubicBezTo>
                  <a:pt x="342" y="190"/>
                  <a:pt x="353" y="172"/>
                  <a:pt x="364" y="154"/>
                </a:cubicBezTo>
                <a:cubicBezTo>
                  <a:pt x="377" y="160"/>
                  <a:pt x="389" y="169"/>
                  <a:pt x="397" y="183"/>
                </a:cubicBezTo>
                <a:cubicBezTo>
                  <a:pt x="419" y="218"/>
                  <a:pt x="396" y="263"/>
                  <a:pt x="362" y="28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31" name="Freeform 187"/>
          <p:cNvSpPr>
            <a:spLocks noEditPoints="1"/>
          </p:cNvSpPr>
          <p:nvPr userDrawn="1">
            <p:custDataLst>
              <p:tags r:id="rId7"/>
            </p:custDataLst>
          </p:nvPr>
        </p:nvSpPr>
        <p:spPr bwMode="auto">
          <a:xfrm rot="2629362">
            <a:off x="292912" y="90353"/>
            <a:ext cx="373018" cy="996079"/>
          </a:xfrm>
          <a:custGeom>
            <a:avLst/>
            <a:gdLst>
              <a:gd name="T0" fmla="*/ 28 w 30"/>
              <a:gd name="T1" fmla="*/ 25 h 80"/>
              <a:gd name="T2" fmla="*/ 14 w 30"/>
              <a:gd name="T3" fmla="*/ 0 h 80"/>
              <a:gd name="T4" fmla="*/ 6 w 30"/>
              <a:gd name="T5" fmla="*/ 14 h 80"/>
              <a:gd name="T6" fmla="*/ 3 w 30"/>
              <a:gd name="T7" fmla="*/ 12 h 80"/>
              <a:gd name="T8" fmla="*/ 2 w 30"/>
              <a:gd name="T9" fmla="*/ 16 h 80"/>
              <a:gd name="T10" fmla="*/ 5 w 30"/>
              <a:gd name="T11" fmla="*/ 56 h 80"/>
              <a:gd name="T12" fmla="*/ 26 w 30"/>
              <a:gd name="T13" fmla="*/ 76 h 80"/>
              <a:gd name="T14" fmla="*/ 28 w 30"/>
              <a:gd name="T15" fmla="*/ 74 h 80"/>
              <a:gd name="T16" fmla="*/ 28 w 30"/>
              <a:gd name="T17" fmla="*/ 25 h 80"/>
              <a:gd name="T18" fmla="*/ 25 w 30"/>
              <a:gd name="T19" fmla="*/ 63 h 80"/>
              <a:gd name="T20" fmla="*/ 22 w 30"/>
              <a:gd name="T21" fmla="*/ 73 h 80"/>
              <a:gd name="T22" fmla="*/ 13 w 30"/>
              <a:gd name="T23" fmla="*/ 68 h 80"/>
              <a:gd name="T24" fmla="*/ 8 w 30"/>
              <a:gd name="T25" fmla="*/ 43 h 80"/>
              <a:gd name="T26" fmla="*/ 8 w 30"/>
              <a:gd name="T27" fmla="*/ 32 h 80"/>
              <a:gd name="T28" fmla="*/ 15 w 30"/>
              <a:gd name="T29" fmla="*/ 54 h 80"/>
              <a:gd name="T30" fmla="*/ 18 w 30"/>
              <a:gd name="T31" fmla="*/ 54 h 80"/>
              <a:gd name="T32" fmla="*/ 20 w 30"/>
              <a:gd name="T33" fmla="*/ 17 h 80"/>
              <a:gd name="T34" fmla="*/ 16 w 30"/>
              <a:gd name="T35" fmla="*/ 18 h 80"/>
              <a:gd name="T36" fmla="*/ 17 w 30"/>
              <a:gd name="T37" fmla="*/ 49 h 80"/>
              <a:gd name="T38" fmla="*/ 12 w 30"/>
              <a:gd name="T39" fmla="*/ 30 h 80"/>
              <a:gd name="T40" fmla="*/ 12 w 30"/>
              <a:gd name="T41" fmla="*/ 5 h 80"/>
              <a:gd name="T42" fmla="*/ 21 w 30"/>
              <a:gd name="T43" fmla="*/ 11 h 80"/>
              <a:gd name="T44" fmla="*/ 24 w 30"/>
              <a:gd name="T45" fmla="*/ 28 h 80"/>
              <a:gd name="T46" fmla="*/ 25 w 30"/>
              <a:gd name="T47" fmla="*/ 6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" h="80">
                <a:moveTo>
                  <a:pt x="28" y="25"/>
                </a:moveTo>
                <a:cubicBezTo>
                  <a:pt x="27" y="18"/>
                  <a:pt x="25" y="0"/>
                  <a:pt x="14" y="0"/>
                </a:cubicBezTo>
                <a:cubicBezTo>
                  <a:pt x="8" y="0"/>
                  <a:pt x="6" y="6"/>
                  <a:pt x="6" y="14"/>
                </a:cubicBezTo>
                <a:cubicBezTo>
                  <a:pt x="5" y="13"/>
                  <a:pt x="4" y="12"/>
                  <a:pt x="3" y="12"/>
                </a:cubicBezTo>
                <a:cubicBezTo>
                  <a:pt x="1" y="12"/>
                  <a:pt x="0" y="15"/>
                  <a:pt x="2" y="16"/>
                </a:cubicBezTo>
                <a:cubicBezTo>
                  <a:pt x="5" y="16"/>
                  <a:pt x="5" y="52"/>
                  <a:pt x="5" y="56"/>
                </a:cubicBezTo>
                <a:cubicBezTo>
                  <a:pt x="7" y="68"/>
                  <a:pt x="12" y="80"/>
                  <a:pt x="26" y="76"/>
                </a:cubicBezTo>
                <a:cubicBezTo>
                  <a:pt x="27" y="75"/>
                  <a:pt x="28" y="75"/>
                  <a:pt x="28" y="74"/>
                </a:cubicBezTo>
                <a:cubicBezTo>
                  <a:pt x="29" y="58"/>
                  <a:pt x="30" y="41"/>
                  <a:pt x="28" y="25"/>
                </a:cubicBezTo>
                <a:close/>
                <a:moveTo>
                  <a:pt x="25" y="63"/>
                </a:moveTo>
                <a:cubicBezTo>
                  <a:pt x="24" y="66"/>
                  <a:pt x="25" y="72"/>
                  <a:pt x="22" y="73"/>
                </a:cubicBezTo>
                <a:cubicBezTo>
                  <a:pt x="18" y="74"/>
                  <a:pt x="15" y="71"/>
                  <a:pt x="13" y="68"/>
                </a:cubicBezTo>
                <a:cubicBezTo>
                  <a:pt x="8" y="61"/>
                  <a:pt x="8" y="51"/>
                  <a:pt x="8" y="43"/>
                </a:cubicBezTo>
                <a:cubicBezTo>
                  <a:pt x="8" y="41"/>
                  <a:pt x="8" y="37"/>
                  <a:pt x="8" y="32"/>
                </a:cubicBezTo>
                <a:cubicBezTo>
                  <a:pt x="10" y="42"/>
                  <a:pt x="13" y="52"/>
                  <a:pt x="15" y="54"/>
                </a:cubicBezTo>
                <a:cubicBezTo>
                  <a:pt x="16" y="55"/>
                  <a:pt x="18" y="56"/>
                  <a:pt x="18" y="54"/>
                </a:cubicBezTo>
                <a:cubicBezTo>
                  <a:pt x="24" y="43"/>
                  <a:pt x="22" y="29"/>
                  <a:pt x="20" y="17"/>
                </a:cubicBezTo>
                <a:cubicBezTo>
                  <a:pt x="19" y="15"/>
                  <a:pt x="16" y="16"/>
                  <a:pt x="16" y="18"/>
                </a:cubicBezTo>
                <a:cubicBezTo>
                  <a:pt x="18" y="28"/>
                  <a:pt x="20" y="39"/>
                  <a:pt x="17" y="49"/>
                </a:cubicBezTo>
                <a:cubicBezTo>
                  <a:pt x="14" y="43"/>
                  <a:pt x="13" y="36"/>
                  <a:pt x="12" y="30"/>
                </a:cubicBezTo>
                <a:cubicBezTo>
                  <a:pt x="11" y="23"/>
                  <a:pt x="9" y="12"/>
                  <a:pt x="12" y="5"/>
                </a:cubicBezTo>
                <a:cubicBezTo>
                  <a:pt x="14" y="0"/>
                  <a:pt x="21" y="10"/>
                  <a:pt x="21" y="11"/>
                </a:cubicBezTo>
                <a:cubicBezTo>
                  <a:pt x="23" y="16"/>
                  <a:pt x="24" y="22"/>
                  <a:pt x="24" y="28"/>
                </a:cubicBezTo>
                <a:cubicBezTo>
                  <a:pt x="26" y="39"/>
                  <a:pt x="25" y="51"/>
                  <a:pt x="25" y="63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</p:spTree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9" name="Freeform 141"/>
          <p:cNvSpPr>
            <a:spLocks noEditPoints="1"/>
          </p:cNvSpPr>
          <p:nvPr userDrawn="1">
            <p:custDataLst>
              <p:tags r:id="rId8"/>
            </p:custDataLst>
          </p:nvPr>
        </p:nvSpPr>
        <p:spPr bwMode="auto">
          <a:xfrm>
            <a:off x="0" y="72157"/>
            <a:ext cx="249359" cy="464085"/>
          </a:xfrm>
          <a:custGeom>
            <a:avLst/>
            <a:gdLst>
              <a:gd name="T0" fmla="*/ 66 w 71"/>
              <a:gd name="T1" fmla="*/ 66 h 132"/>
              <a:gd name="T2" fmla="*/ 41 w 71"/>
              <a:gd name="T3" fmla="*/ 58 h 132"/>
              <a:gd name="T4" fmla="*/ 38 w 71"/>
              <a:gd name="T5" fmla="*/ 59 h 132"/>
              <a:gd name="T6" fmla="*/ 35 w 71"/>
              <a:gd name="T7" fmla="*/ 48 h 132"/>
              <a:gd name="T8" fmla="*/ 43 w 71"/>
              <a:gd name="T9" fmla="*/ 39 h 132"/>
              <a:gd name="T10" fmla="*/ 45 w 71"/>
              <a:gd name="T11" fmla="*/ 5 h 132"/>
              <a:gd name="T12" fmla="*/ 31 w 71"/>
              <a:gd name="T13" fmla="*/ 24 h 132"/>
              <a:gd name="T14" fmla="*/ 31 w 71"/>
              <a:gd name="T15" fmla="*/ 47 h 132"/>
              <a:gd name="T16" fmla="*/ 10 w 71"/>
              <a:gd name="T17" fmla="*/ 67 h 132"/>
              <a:gd name="T18" fmla="*/ 23 w 71"/>
              <a:gd name="T19" fmla="*/ 97 h 132"/>
              <a:gd name="T20" fmla="*/ 43 w 71"/>
              <a:gd name="T21" fmla="*/ 100 h 132"/>
              <a:gd name="T22" fmla="*/ 43 w 71"/>
              <a:gd name="T23" fmla="*/ 104 h 132"/>
              <a:gd name="T24" fmla="*/ 35 w 71"/>
              <a:gd name="T25" fmla="*/ 124 h 132"/>
              <a:gd name="T26" fmla="*/ 18 w 71"/>
              <a:gd name="T27" fmla="*/ 122 h 132"/>
              <a:gd name="T28" fmla="*/ 18 w 71"/>
              <a:gd name="T29" fmla="*/ 112 h 132"/>
              <a:gd name="T30" fmla="*/ 28 w 71"/>
              <a:gd name="T31" fmla="*/ 118 h 132"/>
              <a:gd name="T32" fmla="*/ 31 w 71"/>
              <a:gd name="T33" fmla="*/ 118 h 132"/>
              <a:gd name="T34" fmla="*/ 31 w 71"/>
              <a:gd name="T35" fmla="*/ 117 h 132"/>
              <a:gd name="T36" fmla="*/ 31 w 71"/>
              <a:gd name="T37" fmla="*/ 117 h 132"/>
              <a:gd name="T38" fmla="*/ 31 w 71"/>
              <a:gd name="T39" fmla="*/ 117 h 132"/>
              <a:gd name="T40" fmla="*/ 29 w 71"/>
              <a:gd name="T41" fmla="*/ 113 h 132"/>
              <a:gd name="T42" fmla="*/ 27 w 71"/>
              <a:gd name="T43" fmla="*/ 112 h 132"/>
              <a:gd name="T44" fmla="*/ 11 w 71"/>
              <a:gd name="T45" fmla="*/ 118 h 132"/>
              <a:gd name="T46" fmla="*/ 25 w 71"/>
              <a:gd name="T47" fmla="*/ 130 h 132"/>
              <a:gd name="T48" fmla="*/ 42 w 71"/>
              <a:gd name="T49" fmla="*/ 120 h 132"/>
              <a:gd name="T50" fmla="*/ 47 w 71"/>
              <a:gd name="T51" fmla="*/ 100 h 132"/>
              <a:gd name="T52" fmla="*/ 63 w 71"/>
              <a:gd name="T53" fmla="*/ 93 h 132"/>
              <a:gd name="T54" fmla="*/ 66 w 71"/>
              <a:gd name="T55" fmla="*/ 66 h 132"/>
              <a:gd name="T56" fmla="*/ 37 w 71"/>
              <a:gd name="T57" fmla="*/ 70 h 132"/>
              <a:gd name="T58" fmla="*/ 36 w 71"/>
              <a:gd name="T59" fmla="*/ 74 h 132"/>
              <a:gd name="T60" fmla="*/ 36 w 71"/>
              <a:gd name="T61" fmla="*/ 74 h 132"/>
              <a:gd name="T62" fmla="*/ 35 w 71"/>
              <a:gd name="T63" fmla="*/ 74 h 132"/>
              <a:gd name="T64" fmla="*/ 35 w 71"/>
              <a:gd name="T65" fmla="*/ 74 h 132"/>
              <a:gd name="T66" fmla="*/ 35 w 71"/>
              <a:gd name="T67" fmla="*/ 75 h 132"/>
              <a:gd name="T68" fmla="*/ 35 w 71"/>
              <a:gd name="T69" fmla="*/ 75 h 132"/>
              <a:gd name="T70" fmla="*/ 35 w 71"/>
              <a:gd name="T71" fmla="*/ 75 h 132"/>
              <a:gd name="T72" fmla="*/ 35 w 71"/>
              <a:gd name="T73" fmla="*/ 75 h 132"/>
              <a:gd name="T74" fmla="*/ 35 w 71"/>
              <a:gd name="T75" fmla="*/ 78 h 132"/>
              <a:gd name="T76" fmla="*/ 35 w 71"/>
              <a:gd name="T77" fmla="*/ 79 h 132"/>
              <a:gd name="T78" fmla="*/ 31 w 71"/>
              <a:gd name="T79" fmla="*/ 72 h 132"/>
              <a:gd name="T80" fmla="*/ 36 w 71"/>
              <a:gd name="T81" fmla="*/ 64 h 132"/>
              <a:gd name="T82" fmla="*/ 37 w 71"/>
              <a:gd name="T83" fmla="*/ 70 h 132"/>
              <a:gd name="T84" fmla="*/ 34 w 71"/>
              <a:gd name="T85" fmla="*/ 28 h 132"/>
              <a:gd name="T86" fmla="*/ 47 w 71"/>
              <a:gd name="T87" fmla="*/ 13 h 132"/>
              <a:gd name="T88" fmla="*/ 34 w 71"/>
              <a:gd name="T89" fmla="*/ 44 h 132"/>
              <a:gd name="T90" fmla="*/ 34 w 71"/>
              <a:gd name="T91" fmla="*/ 28 h 132"/>
              <a:gd name="T92" fmla="*/ 12 w 71"/>
              <a:gd name="T93" fmla="*/ 86 h 132"/>
              <a:gd name="T94" fmla="*/ 23 w 71"/>
              <a:gd name="T95" fmla="*/ 59 h 132"/>
              <a:gd name="T96" fmla="*/ 32 w 71"/>
              <a:gd name="T97" fmla="*/ 51 h 132"/>
              <a:gd name="T98" fmla="*/ 35 w 71"/>
              <a:gd name="T99" fmla="*/ 61 h 132"/>
              <a:gd name="T100" fmla="*/ 33 w 71"/>
              <a:gd name="T101" fmla="*/ 82 h 132"/>
              <a:gd name="T102" fmla="*/ 41 w 71"/>
              <a:gd name="T103" fmla="*/ 84 h 132"/>
              <a:gd name="T104" fmla="*/ 43 w 71"/>
              <a:gd name="T105" fmla="*/ 97 h 132"/>
              <a:gd name="T106" fmla="*/ 12 w 71"/>
              <a:gd name="T107" fmla="*/ 86 h 132"/>
              <a:gd name="T108" fmla="*/ 47 w 71"/>
              <a:gd name="T109" fmla="*/ 96 h 132"/>
              <a:gd name="T110" fmla="*/ 45 w 71"/>
              <a:gd name="T111" fmla="*/ 83 h 132"/>
              <a:gd name="T112" fmla="*/ 46 w 71"/>
              <a:gd name="T113" fmla="*/ 73 h 132"/>
              <a:gd name="T114" fmla="*/ 41 w 71"/>
              <a:gd name="T115" fmla="*/ 69 h 132"/>
              <a:gd name="T116" fmla="*/ 39 w 71"/>
              <a:gd name="T117" fmla="*/ 63 h 132"/>
              <a:gd name="T118" fmla="*/ 54 w 71"/>
              <a:gd name="T119" fmla="*/ 61 h 132"/>
              <a:gd name="T120" fmla="*/ 61 w 71"/>
              <a:gd name="T121" fmla="*/ 90 h 132"/>
              <a:gd name="T122" fmla="*/ 47 w 71"/>
              <a:gd name="T123" fmla="*/ 9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" h="132">
                <a:moveTo>
                  <a:pt x="66" y="66"/>
                </a:moveTo>
                <a:cubicBezTo>
                  <a:pt x="61" y="57"/>
                  <a:pt x="50" y="55"/>
                  <a:pt x="41" y="58"/>
                </a:cubicBezTo>
                <a:cubicBezTo>
                  <a:pt x="40" y="58"/>
                  <a:pt x="39" y="59"/>
                  <a:pt x="38" y="59"/>
                </a:cubicBezTo>
                <a:cubicBezTo>
                  <a:pt x="37" y="55"/>
                  <a:pt x="36" y="52"/>
                  <a:pt x="35" y="48"/>
                </a:cubicBezTo>
                <a:cubicBezTo>
                  <a:pt x="38" y="45"/>
                  <a:pt x="41" y="42"/>
                  <a:pt x="43" y="39"/>
                </a:cubicBezTo>
                <a:cubicBezTo>
                  <a:pt x="51" y="30"/>
                  <a:pt x="57" y="12"/>
                  <a:pt x="45" y="5"/>
                </a:cubicBezTo>
                <a:cubicBezTo>
                  <a:pt x="37" y="0"/>
                  <a:pt x="32" y="20"/>
                  <a:pt x="31" y="24"/>
                </a:cubicBezTo>
                <a:cubicBezTo>
                  <a:pt x="29" y="32"/>
                  <a:pt x="29" y="39"/>
                  <a:pt x="31" y="47"/>
                </a:cubicBezTo>
                <a:cubicBezTo>
                  <a:pt x="23" y="54"/>
                  <a:pt x="14" y="61"/>
                  <a:pt x="10" y="67"/>
                </a:cubicBezTo>
                <a:cubicBezTo>
                  <a:pt x="0" y="81"/>
                  <a:pt x="9" y="91"/>
                  <a:pt x="23" y="97"/>
                </a:cubicBezTo>
                <a:cubicBezTo>
                  <a:pt x="29" y="100"/>
                  <a:pt x="36" y="101"/>
                  <a:pt x="43" y="100"/>
                </a:cubicBezTo>
                <a:cubicBezTo>
                  <a:pt x="43" y="102"/>
                  <a:pt x="43" y="103"/>
                  <a:pt x="43" y="104"/>
                </a:cubicBezTo>
                <a:cubicBezTo>
                  <a:pt x="43" y="111"/>
                  <a:pt x="40" y="118"/>
                  <a:pt x="35" y="124"/>
                </a:cubicBezTo>
                <a:cubicBezTo>
                  <a:pt x="29" y="129"/>
                  <a:pt x="23" y="126"/>
                  <a:pt x="18" y="12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23" y="112"/>
                  <a:pt x="26" y="114"/>
                  <a:pt x="28" y="118"/>
                </a:cubicBezTo>
                <a:cubicBezTo>
                  <a:pt x="28" y="120"/>
                  <a:pt x="31" y="120"/>
                  <a:pt x="31" y="11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5"/>
                  <a:pt x="30" y="114"/>
                  <a:pt x="29" y="113"/>
                </a:cubicBezTo>
                <a:cubicBezTo>
                  <a:pt x="29" y="112"/>
                  <a:pt x="28" y="112"/>
                  <a:pt x="27" y="112"/>
                </a:cubicBezTo>
                <a:cubicBezTo>
                  <a:pt x="21" y="107"/>
                  <a:pt x="11" y="107"/>
                  <a:pt x="11" y="118"/>
                </a:cubicBezTo>
                <a:cubicBezTo>
                  <a:pt x="12" y="124"/>
                  <a:pt x="20" y="129"/>
                  <a:pt x="25" y="130"/>
                </a:cubicBezTo>
                <a:cubicBezTo>
                  <a:pt x="33" y="132"/>
                  <a:pt x="39" y="125"/>
                  <a:pt x="42" y="120"/>
                </a:cubicBezTo>
                <a:cubicBezTo>
                  <a:pt x="46" y="113"/>
                  <a:pt x="47" y="107"/>
                  <a:pt x="47" y="100"/>
                </a:cubicBezTo>
                <a:cubicBezTo>
                  <a:pt x="53" y="99"/>
                  <a:pt x="59" y="97"/>
                  <a:pt x="63" y="93"/>
                </a:cubicBezTo>
                <a:cubicBezTo>
                  <a:pt x="71" y="86"/>
                  <a:pt x="71" y="74"/>
                  <a:pt x="66" y="66"/>
                </a:cubicBezTo>
                <a:close/>
                <a:moveTo>
                  <a:pt x="37" y="70"/>
                </a:moveTo>
                <a:cubicBezTo>
                  <a:pt x="36" y="71"/>
                  <a:pt x="36" y="72"/>
                  <a:pt x="36" y="74"/>
                </a:cubicBezTo>
                <a:cubicBezTo>
                  <a:pt x="36" y="74"/>
                  <a:pt x="36" y="74"/>
                  <a:pt x="36" y="74"/>
                </a:cubicBezTo>
                <a:cubicBezTo>
                  <a:pt x="35" y="74"/>
                  <a:pt x="35" y="74"/>
                  <a:pt x="35" y="74"/>
                </a:cubicBezTo>
                <a:cubicBezTo>
                  <a:pt x="35" y="74"/>
                  <a:pt x="35" y="74"/>
                  <a:pt x="35" y="74"/>
                </a:cubicBezTo>
                <a:cubicBezTo>
                  <a:pt x="35" y="74"/>
                  <a:pt x="35" y="75"/>
                  <a:pt x="35" y="75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8"/>
                  <a:pt x="35" y="78"/>
                  <a:pt x="35" y="78"/>
                </a:cubicBezTo>
                <a:cubicBezTo>
                  <a:pt x="35" y="78"/>
                  <a:pt x="35" y="79"/>
                  <a:pt x="35" y="79"/>
                </a:cubicBezTo>
                <a:cubicBezTo>
                  <a:pt x="32" y="78"/>
                  <a:pt x="30" y="76"/>
                  <a:pt x="31" y="72"/>
                </a:cubicBezTo>
                <a:cubicBezTo>
                  <a:pt x="31" y="69"/>
                  <a:pt x="33" y="66"/>
                  <a:pt x="36" y="64"/>
                </a:cubicBezTo>
                <a:cubicBezTo>
                  <a:pt x="36" y="66"/>
                  <a:pt x="37" y="68"/>
                  <a:pt x="37" y="70"/>
                </a:cubicBezTo>
                <a:close/>
                <a:moveTo>
                  <a:pt x="34" y="28"/>
                </a:moveTo>
                <a:cubicBezTo>
                  <a:pt x="35" y="23"/>
                  <a:pt x="41" y="0"/>
                  <a:pt x="47" y="13"/>
                </a:cubicBezTo>
                <a:cubicBezTo>
                  <a:pt x="51" y="25"/>
                  <a:pt x="44" y="35"/>
                  <a:pt x="34" y="44"/>
                </a:cubicBezTo>
                <a:cubicBezTo>
                  <a:pt x="33" y="39"/>
                  <a:pt x="33" y="34"/>
                  <a:pt x="34" y="28"/>
                </a:cubicBezTo>
                <a:close/>
                <a:moveTo>
                  <a:pt x="12" y="86"/>
                </a:moveTo>
                <a:cubicBezTo>
                  <a:pt x="3" y="76"/>
                  <a:pt x="16" y="65"/>
                  <a:pt x="23" y="59"/>
                </a:cubicBezTo>
                <a:cubicBezTo>
                  <a:pt x="26" y="56"/>
                  <a:pt x="29" y="53"/>
                  <a:pt x="32" y="51"/>
                </a:cubicBezTo>
                <a:cubicBezTo>
                  <a:pt x="33" y="54"/>
                  <a:pt x="34" y="58"/>
                  <a:pt x="35" y="61"/>
                </a:cubicBezTo>
                <a:cubicBezTo>
                  <a:pt x="27" y="67"/>
                  <a:pt x="22" y="77"/>
                  <a:pt x="33" y="82"/>
                </a:cubicBezTo>
                <a:cubicBezTo>
                  <a:pt x="36" y="84"/>
                  <a:pt x="39" y="84"/>
                  <a:pt x="41" y="84"/>
                </a:cubicBezTo>
                <a:cubicBezTo>
                  <a:pt x="42" y="88"/>
                  <a:pt x="43" y="92"/>
                  <a:pt x="43" y="97"/>
                </a:cubicBezTo>
                <a:cubicBezTo>
                  <a:pt x="32" y="97"/>
                  <a:pt x="19" y="93"/>
                  <a:pt x="12" y="86"/>
                </a:cubicBezTo>
                <a:close/>
                <a:moveTo>
                  <a:pt x="47" y="96"/>
                </a:moveTo>
                <a:cubicBezTo>
                  <a:pt x="47" y="92"/>
                  <a:pt x="46" y="87"/>
                  <a:pt x="45" y="83"/>
                </a:cubicBezTo>
                <a:cubicBezTo>
                  <a:pt x="48" y="81"/>
                  <a:pt x="49" y="77"/>
                  <a:pt x="46" y="73"/>
                </a:cubicBezTo>
                <a:cubicBezTo>
                  <a:pt x="45" y="71"/>
                  <a:pt x="43" y="69"/>
                  <a:pt x="41" y="69"/>
                </a:cubicBezTo>
                <a:cubicBezTo>
                  <a:pt x="40" y="66"/>
                  <a:pt x="40" y="64"/>
                  <a:pt x="39" y="63"/>
                </a:cubicBezTo>
                <a:cubicBezTo>
                  <a:pt x="44" y="60"/>
                  <a:pt x="50" y="60"/>
                  <a:pt x="54" y="61"/>
                </a:cubicBezTo>
                <a:cubicBezTo>
                  <a:pt x="67" y="64"/>
                  <a:pt x="69" y="81"/>
                  <a:pt x="61" y="90"/>
                </a:cubicBezTo>
                <a:cubicBezTo>
                  <a:pt x="57" y="94"/>
                  <a:pt x="52" y="96"/>
                  <a:pt x="47" y="96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0" name="Freeform 178"/>
          <p:cNvSpPr>
            <a:spLocks noEditPoints="1"/>
          </p:cNvSpPr>
          <p:nvPr userDrawn="1">
            <p:custDataLst>
              <p:tags r:id="rId9"/>
            </p:custDataLst>
          </p:nvPr>
        </p:nvSpPr>
        <p:spPr bwMode="auto">
          <a:xfrm rot="1312229">
            <a:off x="11899870" y="3295591"/>
            <a:ext cx="277082" cy="266819"/>
          </a:xfrm>
          <a:custGeom>
            <a:avLst/>
            <a:gdLst>
              <a:gd name="T0" fmla="*/ 107 w 133"/>
              <a:gd name="T1" fmla="*/ 49 h 128"/>
              <a:gd name="T2" fmla="*/ 99 w 133"/>
              <a:gd name="T3" fmla="*/ 20 h 128"/>
              <a:gd name="T4" fmla="*/ 86 w 133"/>
              <a:gd name="T5" fmla="*/ 31 h 128"/>
              <a:gd name="T6" fmla="*/ 66 w 133"/>
              <a:gd name="T7" fmla="*/ 37 h 128"/>
              <a:gd name="T8" fmla="*/ 29 w 133"/>
              <a:gd name="T9" fmla="*/ 22 h 128"/>
              <a:gd name="T10" fmla="*/ 4 w 133"/>
              <a:gd name="T11" fmla="*/ 68 h 128"/>
              <a:gd name="T12" fmla="*/ 18 w 133"/>
              <a:gd name="T13" fmla="*/ 81 h 128"/>
              <a:gd name="T14" fmla="*/ 23 w 133"/>
              <a:gd name="T15" fmla="*/ 110 h 128"/>
              <a:gd name="T16" fmla="*/ 66 w 133"/>
              <a:gd name="T17" fmla="*/ 97 h 128"/>
              <a:gd name="T18" fmla="*/ 109 w 133"/>
              <a:gd name="T19" fmla="*/ 121 h 128"/>
              <a:gd name="T20" fmla="*/ 108 w 133"/>
              <a:gd name="T21" fmla="*/ 112 h 128"/>
              <a:gd name="T22" fmla="*/ 132 w 133"/>
              <a:gd name="T23" fmla="*/ 72 h 128"/>
              <a:gd name="T24" fmla="*/ 82 w 133"/>
              <a:gd name="T25" fmla="*/ 40 h 128"/>
              <a:gd name="T26" fmla="*/ 95 w 133"/>
              <a:gd name="T27" fmla="*/ 34 h 128"/>
              <a:gd name="T28" fmla="*/ 103 w 133"/>
              <a:gd name="T29" fmla="*/ 50 h 128"/>
              <a:gd name="T30" fmla="*/ 79 w 133"/>
              <a:gd name="T31" fmla="*/ 58 h 128"/>
              <a:gd name="T32" fmla="*/ 57 w 133"/>
              <a:gd name="T33" fmla="*/ 83 h 128"/>
              <a:gd name="T34" fmla="*/ 57 w 133"/>
              <a:gd name="T35" fmla="*/ 83 h 128"/>
              <a:gd name="T36" fmla="*/ 51 w 133"/>
              <a:gd name="T37" fmla="*/ 66 h 128"/>
              <a:gd name="T38" fmla="*/ 60 w 133"/>
              <a:gd name="T39" fmla="*/ 61 h 128"/>
              <a:gd name="T40" fmla="*/ 80 w 133"/>
              <a:gd name="T41" fmla="*/ 66 h 128"/>
              <a:gd name="T42" fmla="*/ 61 w 133"/>
              <a:gd name="T43" fmla="*/ 84 h 128"/>
              <a:gd name="T44" fmla="*/ 81 w 133"/>
              <a:gd name="T45" fmla="*/ 81 h 128"/>
              <a:gd name="T46" fmla="*/ 77 w 133"/>
              <a:gd name="T47" fmla="*/ 85 h 128"/>
              <a:gd name="T48" fmla="*/ 93 w 133"/>
              <a:gd name="T49" fmla="*/ 62 h 128"/>
              <a:gd name="T50" fmla="*/ 75 w 133"/>
              <a:gd name="T51" fmla="*/ 57 h 128"/>
              <a:gd name="T52" fmla="*/ 75 w 133"/>
              <a:gd name="T53" fmla="*/ 57 h 128"/>
              <a:gd name="T54" fmla="*/ 34 w 133"/>
              <a:gd name="T55" fmla="*/ 6 h 128"/>
              <a:gd name="T56" fmla="*/ 59 w 133"/>
              <a:gd name="T57" fmla="*/ 57 h 128"/>
              <a:gd name="T58" fmla="*/ 18 w 133"/>
              <a:gd name="T59" fmla="*/ 76 h 128"/>
              <a:gd name="T60" fmla="*/ 10 w 133"/>
              <a:gd name="T61" fmla="*/ 67 h 128"/>
              <a:gd name="T62" fmla="*/ 48 w 133"/>
              <a:gd name="T63" fmla="*/ 69 h 128"/>
              <a:gd name="T64" fmla="*/ 18 w 133"/>
              <a:gd name="T65" fmla="*/ 76 h 128"/>
              <a:gd name="T66" fmla="*/ 39 w 133"/>
              <a:gd name="T67" fmla="*/ 85 h 128"/>
              <a:gd name="T68" fmla="*/ 57 w 133"/>
              <a:gd name="T69" fmla="*/ 101 h 128"/>
              <a:gd name="T70" fmla="*/ 70 w 133"/>
              <a:gd name="T71" fmla="*/ 88 h 128"/>
              <a:gd name="T72" fmla="*/ 105 w 133"/>
              <a:gd name="T73" fmla="*/ 113 h 128"/>
              <a:gd name="T74" fmla="*/ 100 w 133"/>
              <a:gd name="T75" fmla="*/ 120 h 128"/>
              <a:gd name="T76" fmla="*/ 74 w 133"/>
              <a:gd name="T77" fmla="*/ 88 h 128"/>
              <a:gd name="T78" fmla="*/ 105 w 133"/>
              <a:gd name="T79" fmla="*/ 113 h 128"/>
              <a:gd name="T80" fmla="*/ 96 w 133"/>
              <a:gd name="T81" fmla="*/ 85 h 128"/>
              <a:gd name="T82" fmla="*/ 97 w 133"/>
              <a:gd name="T83" fmla="*/ 6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3" h="128">
                <a:moveTo>
                  <a:pt x="132" y="70"/>
                </a:moveTo>
                <a:cubicBezTo>
                  <a:pt x="122" y="62"/>
                  <a:pt x="111" y="60"/>
                  <a:pt x="100" y="59"/>
                </a:cubicBezTo>
                <a:cubicBezTo>
                  <a:pt x="102" y="56"/>
                  <a:pt x="105" y="53"/>
                  <a:pt x="107" y="49"/>
                </a:cubicBezTo>
                <a:cubicBezTo>
                  <a:pt x="112" y="43"/>
                  <a:pt x="121" y="32"/>
                  <a:pt x="121" y="22"/>
                </a:cubicBezTo>
                <a:cubicBezTo>
                  <a:pt x="120" y="13"/>
                  <a:pt x="109" y="15"/>
                  <a:pt x="105" y="17"/>
                </a:cubicBezTo>
                <a:cubicBezTo>
                  <a:pt x="103" y="18"/>
                  <a:pt x="101" y="19"/>
                  <a:pt x="99" y="20"/>
                </a:cubicBezTo>
                <a:cubicBezTo>
                  <a:pt x="98" y="19"/>
                  <a:pt x="97" y="19"/>
                  <a:pt x="95" y="19"/>
                </a:cubicBezTo>
                <a:cubicBezTo>
                  <a:pt x="91" y="19"/>
                  <a:pt x="89" y="24"/>
                  <a:pt x="89" y="28"/>
                </a:cubicBezTo>
                <a:cubicBezTo>
                  <a:pt x="88" y="29"/>
                  <a:pt x="87" y="30"/>
                  <a:pt x="86" y="31"/>
                </a:cubicBezTo>
                <a:cubicBezTo>
                  <a:pt x="81" y="35"/>
                  <a:pt x="76" y="40"/>
                  <a:pt x="72" y="44"/>
                </a:cubicBezTo>
                <a:cubicBezTo>
                  <a:pt x="71" y="44"/>
                  <a:pt x="71" y="45"/>
                  <a:pt x="71" y="45"/>
                </a:cubicBezTo>
                <a:cubicBezTo>
                  <a:pt x="69" y="42"/>
                  <a:pt x="67" y="40"/>
                  <a:pt x="66" y="37"/>
                </a:cubicBezTo>
                <a:cubicBezTo>
                  <a:pt x="59" y="28"/>
                  <a:pt x="53" y="19"/>
                  <a:pt x="46" y="11"/>
                </a:cubicBezTo>
                <a:cubicBezTo>
                  <a:pt x="42" y="7"/>
                  <a:pt x="37" y="3"/>
                  <a:pt x="32" y="2"/>
                </a:cubicBezTo>
                <a:cubicBezTo>
                  <a:pt x="21" y="0"/>
                  <a:pt x="26" y="16"/>
                  <a:pt x="29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33" y="34"/>
                  <a:pt x="37" y="45"/>
                  <a:pt x="42" y="56"/>
                </a:cubicBezTo>
                <a:cubicBezTo>
                  <a:pt x="30" y="55"/>
                  <a:pt x="13" y="56"/>
                  <a:pt x="4" y="68"/>
                </a:cubicBezTo>
                <a:cubicBezTo>
                  <a:pt x="0" y="74"/>
                  <a:pt x="3" y="77"/>
                  <a:pt x="7" y="79"/>
                </a:cubicBezTo>
                <a:cubicBezTo>
                  <a:pt x="7" y="82"/>
                  <a:pt x="9" y="85"/>
                  <a:pt x="13" y="85"/>
                </a:cubicBezTo>
                <a:cubicBezTo>
                  <a:pt x="15" y="85"/>
                  <a:pt x="17" y="83"/>
                  <a:pt x="18" y="81"/>
                </a:cubicBezTo>
                <a:cubicBezTo>
                  <a:pt x="18" y="81"/>
                  <a:pt x="18" y="80"/>
                  <a:pt x="18" y="80"/>
                </a:cubicBezTo>
                <a:cubicBezTo>
                  <a:pt x="24" y="82"/>
                  <a:pt x="30" y="84"/>
                  <a:pt x="36" y="85"/>
                </a:cubicBezTo>
                <a:cubicBezTo>
                  <a:pt x="30" y="92"/>
                  <a:pt x="25" y="100"/>
                  <a:pt x="23" y="110"/>
                </a:cubicBezTo>
                <a:cubicBezTo>
                  <a:pt x="22" y="117"/>
                  <a:pt x="26" y="124"/>
                  <a:pt x="33" y="123"/>
                </a:cubicBezTo>
                <a:cubicBezTo>
                  <a:pt x="43" y="120"/>
                  <a:pt x="53" y="110"/>
                  <a:pt x="61" y="103"/>
                </a:cubicBezTo>
                <a:cubicBezTo>
                  <a:pt x="62" y="101"/>
                  <a:pt x="64" y="99"/>
                  <a:pt x="66" y="97"/>
                </a:cubicBezTo>
                <a:cubicBezTo>
                  <a:pt x="68" y="100"/>
                  <a:pt x="70" y="102"/>
                  <a:pt x="72" y="104"/>
                </a:cubicBezTo>
                <a:cubicBezTo>
                  <a:pt x="79" y="113"/>
                  <a:pt x="90" y="123"/>
                  <a:pt x="101" y="124"/>
                </a:cubicBezTo>
                <a:cubicBezTo>
                  <a:pt x="103" y="128"/>
                  <a:pt x="109" y="127"/>
                  <a:pt x="109" y="121"/>
                </a:cubicBezTo>
                <a:cubicBezTo>
                  <a:pt x="109" y="120"/>
                  <a:pt x="109" y="120"/>
                  <a:pt x="109" y="120"/>
                </a:cubicBezTo>
                <a:cubicBezTo>
                  <a:pt x="109" y="119"/>
                  <a:pt x="109" y="118"/>
                  <a:pt x="108" y="117"/>
                </a:cubicBezTo>
                <a:cubicBezTo>
                  <a:pt x="108" y="115"/>
                  <a:pt x="108" y="113"/>
                  <a:pt x="108" y="112"/>
                </a:cubicBezTo>
                <a:cubicBezTo>
                  <a:pt x="106" y="104"/>
                  <a:pt x="101" y="96"/>
                  <a:pt x="97" y="88"/>
                </a:cubicBezTo>
                <a:cubicBezTo>
                  <a:pt x="103" y="88"/>
                  <a:pt x="109" y="87"/>
                  <a:pt x="115" y="85"/>
                </a:cubicBezTo>
                <a:cubicBezTo>
                  <a:pt x="122" y="83"/>
                  <a:pt x="130" y="80"/>
                  <a:pt x="132" y="72"/>
                </a:cubicBezTo>
                <a:cubicBezTo>
                  <a:pt x="133" y="71"/>
                  <a:pt x="132" y="70"/>
                  <a:pt x="132" y="70"/>
                </a:cubicBezTo>
                <a:close/>
                <a:moveTo>
                  <a:pt x="81" y="40"/>
                </a:moveTo>
                <a:cubicBezTo>
                  <a:pt x="81" y="40"/>
                  <a:pt x="82" y="40"/>
                  <a:pt x="82" y="40"/>
                </a:cubicBezTo>
                <a:cubicBezTo>
                  <a:pt x="84" y="38"/>
                  <a:pt x="85" y="36"/>
                  <a:pt x="87" y="34"/>
                </a:cubicBezTo>
                <a:cubicBezTo>
                  <a:pt x="89" y="33"/>
                  <a:pt x="90" y="32"/>
                  <a:pt x="91" y="32"/>
                </a:cubicBezTo>
                <a:cubicBezTo>
                  <a:pt x="92" y="33"/>
                  <a:pt x="93" y="34"/>
                  <a:pt x="95" y="34"/>
                </a:cubicBezTo>
                <a:cubicBezTo>
                  <a:pt x="100" y="34"/>
                  <a:pt x="102" y="27"/>
                  <a:pt x="100" y="23"/>
                </a:cubicBezTo>
                <a:cubicBezTo>
                  <a:pt x="104" y="20"/>
                  <a:pt x="109" y="18"/>
                  <a:pt x="113" y="18"/>
                </a:cubicBezTo>
                <a:cubicBezTo>
                  <a:pt x="126" y="18"/>
                  <a:pt x="105" y="47"/>
                  <a:pt x="103" y="50"/>
                </a:cubicBezTo>
                <a:cubicBezTo>
                  <a:pt x="101" y="53"/>
                  <a:pt x="98" y="56"/>
                  <a:pt x="96" y="58"/>
                </a:cubicBezTo>
                <a:cubicBezTo>
                  <a:pt x="95" y="58"/>
                  <a:pt x="93" y="58"/>
                  <a:pt x="92" y="58"/>
                </a:cubicBezTo>
                <a:cubicBezTo>
                  <a:pt x="87" y="58"/>
                  <a:pt x="83" y="58"/>
                  <a:pt x="79" y="58"/>
                </a:cubicBezTo>
                <a:cubicBezTo>
                  <a:pt x="77" y="54"/>
                  <a:pt x="75" y="51"/>
                  <a:pt x="73" y="48"/>
                </a:cubicBezTo>
                <a:cubicBezTo>
                  <a:pt x="75" y="45"/>
                  <a:pt x="78" y="43"/>
                  <a:pt x="81" y="40"/>
                </a:cubicBezTo>
                <a:close/>
                <a:moveTo>
                  <a:pt x="57" y="83"/>
                </a:moveTo>
                <a:cubicBezTo>
                  <a:pt x="52" y="83"/>
                  <a:pt x="47" y="82"/>
                  <a:pt x="42" y="82"/>
                </a:cubicBezTo>
                <a:cubicBezTo>
                  <a:pt x="45" y="78"/>
                  <a:pt x="47" y="75"/>
                  <a:pt x="50" y="72"/>
                </a:cubicBezTo>
                <a:cubicBezTo>
                  <a:pt x="52" y="76"/>
                  <a:pt x="54" y="80"/>
                  <a:pt x="57" y="83"/>
                </a:cubicBezTo>
                <a:close/>
                <a:moveTo>
                  <a:pt x="47" y="60"/>
                </a:moveTo>
                <a:cubicBezTo>
                  <a:pt x="50" y="60"/>
                  <a:pt x="53" y="60"/>
                  <a:pt x="56" y="60"/>
                </a:cubicBezTo>
                <a:cubicBezTo>
                  <a:pt x="54" y="62"/>
                  <a:pt x="52" y="64"/>
                  <a:pt x="51" y="66"/>
                </a:cubicBezTo>
                <a:cubicBezTo>
                  <a:pt x="49" y="64"/>
                  <a:pt x="48" y="62"/>
                  <a:pt x="47" y="60"/>
                </a:cubicBezTo>
                <a:close/>
                <a:moveTo>
                  <a:pt x="52" y="69"/>
                </a:moveTo>
                <a:cubicBezTo>
                  <a:pt x="55" y="66"/>
                  <a:pt x="57" y="63"/>
                  <a:pt x="60" y="61"/>
                </a:cubicBezTo>
                <a:cubicBezTo>
                  <a:pt x="65" y="61"/>
                  <a:pt x="70" y="61"/>
                  <a:pt x="74" y="61"/>
                </a:cubicBezTo>
                <a:cubicBezTo>
                  <a:pt x="75" y="61"/>
                  <a:pt x="76" y="61"/>
                  <a:pt x="77" y="61"/>
                </a:cubicBezTo>
                <a:cubicBezTo>
                  <a:pt x="78" y="63"/>
                  <a:pt x="79" y="64"/>
                  <a:pt x="80" y="66"/>
                </a:cubicBezTo>
                <a:cubicBezTo>
                  <a:pt x="81" y="68"/>
                  <a:pt x="83" y="70"/>
                  <a:pt x="84" y="73"/>
                </a:cubicBezTo>
                <a:cubicBezTo>
                  <a:pt x="81" y="77"/>
                  <a:pt x="77" y="81"/>
                  <a:pt x="73" y="85"/>
                </a:cubicBezTo>
                <a:cubicBezTo>
                  <a:pt x="69" y="85"/>
                  <a:pt x="65" y="84"/>
                  <a:pt x="61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58" y="79"/>
                  <a:pt x="55" y="74"/>
                  <a:pt x="52" y="69"/>
                </a:cubicBezTo>
                <a:close/>
                <a:moveTo>
                  <a:pt x="81" y="81"/>
                </a:moveTo>
                <a:cubicBezTo>
                  <a:pt x="83" y="80"/>
                  <a:pt x="84" y="78"/>
                  <a:pt x="86" y="76"/>
                </a:cubicBezTo>
                <a:cubicBezTo>
                  <a:pt x="88" y="79"/>
                  <a:pt x="90" y="82"/>
                  <a:pt x="92" y="86"/>
                </a:cubicBezTo>
                <a:cubicBezTo>
                  <a:pt x="87" y="86"/>
                  <a:pt x="82" y="86"/>
                  <a:pt x="77" y="85"/>
                </a:cubicBezTo>
                <a:cubicBezTo>
                  <a:pt x="79" y="84"/>
                  <a:pt x="80" y="83"/>
                  <a:pt x="81" y="81"/>
                </a:cubicBezTo>
                <a:close/>
                <a:moveTo>
                  <a:pt x="81" y="61"/>
                </a:moveTo>
                <a:cubicBezTo>
                  <a:pt x="85" y="61"/>
                  <a:pt x="89" y="62"/>
                  <a:pt x="93" y="62"/>
                </a:cubicBezTo>
                <a:cubicBezTo>
                  <a:pt x="91" y="65"/>
                  <a:pt x="89" y="67"/>
                  <a:pt x="87" y="70"/>
                </a:cubicBezTo>
                <a:cubicBezTo>
                  <a:pt x="85" y="67"/>
                  <a:pt x="83" y="64"/>
                  <a:pt x="81" y="61"/>
                </a:cubicBezTo>
                <a:close/>
                <a:moveTo>
                  <a:pt x="75" y="57"/>
                </a:moveTo>
                <a:cubicBezTo>
                  <a:pt x="71" y="57"/>
                  <a:pt x="67" y="57"/>
                  <a:pt x="63" y="57"/>
                </a:cubicBezTo>
                <a:cubicBezTo>
                  <a:pt x="66" y="55"/>
                  <a:pt x="68" y="52"/>
                  <a:pt x="70" y="50"/>
                </a:cubicBezTo>
                <a:cubicBezTo>
                  <a:pt x="72" y="53"/>
                  <a:pt x="73" y="55"/>
                  <a:pt x="75" y="57"/>
                </a:cubicBezTo>
                <a:close/>
                <a:moveTo>
                  <a:pt x="28" y="11"/>
                </a:moveTo>
                <a:cubicBezTo>
                  <a:pt x="28" y="11"/>
                  <a:pt x="28" y="11"/>
                  <a:pt x="28" y="11"/>
                </a:cubicBezTo>
                <a:cubicBezTo>
                  <a:pt x="28" y="7"/>
                  <a:pt x="29" y="4"/>
                  <a:pt x="34" y="6"/>
                </a:cubicBezTo>
                <a:cubicBezTo>
                  <a:pt x="40" y="9"/>
                  <a:pt x="45" y="15"/>
                  <a:pt x="49" y="20"/>
                </a:cubicBezTo>
                <a:cubicBezTo>
                  <a:pt x="56" y="29"/>
                  <a:pt x="62" y="38"/>
                  <a:pt x="68" y="47"/>
                </a:cubicBezTo>
                <a:cubicBezTo>
                  <a:pt x="65" y="50"/>
                  <a:pt x="62" y="54"/>
                  <a:pt x="59" y="57"/>
                </a:cubicBezTo>
                <a:cubicBezTo>
                  <a:pt x="54" y="57"/>
                  <a:pt x="50" y="57"/>
                  <a:pt x="46" y="56"/>
                </a:cubicBezTo>
                <a:cubicBezTo>
                  <a:pt x="39" y="42"/>
                  <a:pt x="33" y="27"/>
                  <a:pt x="28" y="11"/>
                </a:cubicBezTo>
                <a:close/>
                <a:moveTo>
                  <a:pt x="18" y="76"/>
                </a:moveTo>
                <a:cubicBezTo>
                  <a:pt x="18" y="73"/>
                  <a:pt x="16" y="70"/>
                  <a:pt x="13" y="70"/>
                </a:cubicBezTo>
                <a:cubicBezTo>
                  <a:pt x="9" y="70"/>
                  <a:pt x="7" y="73"/>
                  <a:pt x="7" y="76"/>
                </a:cubicBezTo>
                <a:cubicBezTo>
                  <a:pt x="3" y="73"/>
                  <a:pt x="8" y="68"/>
                  <a:pt x="10" y="67"/>
                </a:cubicBezTo>
                <a:cubicBezTo>
                  <a:pt x="16" y="61"/>
                  <a:pt x="25" y="60"/>
                  <a:pt x="32" y="60"/>
                </a:cubicBezTo>
                <a:cubicBezTo>
                  <a:pt x="36" y="59"/>
                  <a:pt x="40" y="59"/>
                  <a:pt x="44" y="60"/>
                </a:cubicBezTo>
                <a:cubicBezTo>
                  <a:pt x="45" y="63"/>
                  <a:pt x="47" y="66"/>
                  <a:pt x="48" y="69"/>
                </a:cubicBezTo>
                <a:cubicBezTo>
                  <a:pt x="46" y="72"/>
                  <a:pt x="43" y="75"/>
                  <a:pt x="40" y="79"/>
                </a:cubicBezTo>
                <a:cubicBezTo>
                  <a:pt x="40" y="79"/>
                  <a:pt x="39" y="80"/>
                  <a:pt x="38" y="81"/>
                </a:cubicBezTo>
                <a:cubicBezTo>
                  <a:pt x="32" y="80"/>
                  <a:pt x="25" y="79"/>
                  <a:pt x="18" y="76"/>
                </a:cubicBezTo>
                <a:close/>
                <a:moveTo>
                  <a:pt x="57" y="101"/>
                </a:moveTo>
                <a:cubicBezTo>
                  <a:pt x="53" y="105"/>
                  <a:pt x="33" y="126"/>
                  <a:pt x="27" y="117"/>
                </a:cubicBezTo>
                <a:cubicBezTo>
                  <a:pt x="22" y="109"/>
                  <a:pt x="33" y="93"/>
                  <a:pt x="39" y="85"/>
                </a:cubicBezTo>
                <a:cubicBezTo>
                  <a:pt x="46" y="86"/>
                  <a:pt x="53" y="87"/>
                  <a:pt x="60" y="88"/>
                </a:cubicBezTo>
                <a:cubicBezTo>
                  <a:pt x="61" y="90"/>
                  <a:pt x="63" y="92"/>
                  <a:pt x="64" y="94"/>
                </a:cubicBezTo>
                <a:cubicBezTo>
                  <a:pt x="62" y="97"/>
                  <a:pt x="60" y="99"/>
                  <a:pt x="57" y="101"/>
                </a:cubicBezTo>
                <a:close/>
                <a:moveTo>
                  <a:pt x="64" y="89"/>
                </a:moveTo>
                <a:cubicBezTo>
                  <a:pt x="64" y="89"/>
                  <a:pt x="64" y="88"/>
                  <a:pt x="64" y="88"/>
                </a:cubicBezTo>
                <a:cubicBezTo>
                  <a:pt x="66" y="88"/>
                  <a:pt x="68" y="88"/>
                  <a:pt x="70" y="88"/>
                </a:cubicBezTo>
                <a:cubicBezTo>
                  <a:pt x="69" y="90"/>
                  <a:pt x="68" y="91"/>
                  <a:pt x="67" y="92"/>
                </a:cubicBezTo>
                <a:cubicBezTo>
                  <a:pt x="66" y="91"/>
                  <a:pt x="65" y="90"/>
                  <a:pt x="64" y="89"/>
                </a:cubicBezTo>
                <a:close/>
                <a:moveTo>
                  <a:pt x="105" y="113"/>
                </a:moveTo>
                <a:cubicBezTo>
                  <a:pt x="105" y="114"/>
                  <a:pt x="105" y="114"/>
                  <a:pt x="105" y="115"/>
                </a:cubicBezTo>
                <a:cubicBezTo>
                  <a:pt x="103" y="114"/>
                  <a:pt x="100" y="116"/>
                  <a:pt x="100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97" y="120"/>
                  <a:pt x="93" y="117"/>
                  <a:pt x="90" y="116"/>
                </a:cubicBezTo>
                <a:cubicBezTo>
                  <a:pt x="82" y="111"/>
                  <a:pt x="75" y="103"/>
                  <a:pt x="69" y="95"/>
                </a:cubicBezTo>
                <a:cubicBezTo>
                  <a:pt x="70" y="93"/>
                  <a:pt x="72" y="91"/>
                  <a:pt x="74" y="88"/>
                </a:cubicBezTo>
                <a:cubicBezTo>
                  <a:pt x="76" y="89"/>
                  <a:pt x="77" y="89"/>
                  <a:pt x="78" y="89"/>
                </a:cubicBezTo>
                <a:cubicBezTo>
                  <a:pt x="83" y="89"/>
                  <a:pt x="89" y="89"/>
                  <a:pt x="94" y="89"/>
                </a:cubicBezTo>
                <a:cubicBezTo>
                  <a:pt x="98" y="96"/>
                  <a:pt x="102" y="104"/>
                  <a:pt x="105" y="113"/>
                </a:cubicBezTo>
                <a:close/>
                <a:moveTo>
                  <a:pt x="129" y="73"/>
                </a:moveTo>
                <a:cubicBezTo>
                  <a:pt x="127" y="76"/>
                  <a:pt x="123" y="78"/>
                  <a:pt x="120" y="80"/>
                </a:cubicBezTo>
                <a:cubicBezTo>
                  <a:pt x="112" y="83"/>
                  <a:pt x="104" y="85"/>
                  <a:pt x="96" y="85"/>
                </a:cubicBezTo>
                <a:cubicBezTo>
                  <a:pt x="95" y="84"/>
                  <a:pt x="94" y="83"/>
                  <a:pt x="94" y="82"/>
                </a:cubicBezTo>
                <a:cubicBezTo>
                  <a:pt x="92" y="79"/>
                  <a:pt x="90" y="76"/>
                  <a:pt x="88" y="73"/>
                </a:cubicBezTo>
                <a:cubicBezTo>
                  <a:pt x="91" y="70"/>
                  <a:pt x="94" y="66"/>
                  <a:pt x="97" y="62"/>
                </a:cubicBezTo>
                <a:cubicBezTo>
                  <a:pt x="104" y="63"/>
                  <a:pt x="110" y="64"/>
                  <a:pt x="116" y="66"/>
                </a:cubicBezTo>
                <a:cubicBezTo>
                  <a:pt x="118" y="66"/>
                  <a:pt x="130" y="70"/>
                  <a:pt x="129" y="73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1" name="Freeform 178"/>
          <p:cNvSpPr>
            <a:spLocks noEditPoints="1"/>
          </p:cNvSpPr>
          <p:nvPr userDrawn="1">
            <p:custDataLst>
              <p:tags r:id="rId10"/>
            </p:custDataLst>
          </p:nvPr>
        </p:nvSpPr>
        <p:spPr bwMode="auto">
          <a:xfrm rot="19618356">
            <a:off x="10575" y="6533223"/>
            <a:ext cx="277082" cy="266819"/>
          </a:xfrm>
          <a:custGeom>
            <a:avLst/>
            <a:gdLst>
              <a:gd name="T0" fmla="*/ 107 w 133"/>
              <a:gd name="T1" fmla="*/ 49 h 128"/>
              <a:gd name="T2" fmla="*/ 99 w 133"/>
              <a:gd name="T3" fmla="*/ 20 h 128"/>
              <a:gd name="T4" fmla="*/ 86 w 133"/>
              <a:gd name="T5" fmla="*/ 31 h 128"/>
              <a:gd name="T6" fmla="*/ 66 w 133"/>
              <a:gd name="T7" fmla="*/ 37 h 128"/>
              <a:gd name="T8" fmla="*/ 29 w 133"/>
              <a:gd name="T9" fmla="*/ 22 h 128"/>
              <a:gd name="T10" fmla="*/ 4 w 133"/>
              <a:gd name="T11" fmla="*/ 68 h 128"/>
              <a:gd name="T12" fmla="*/ 18 w 133"/>
              <a:gd name="T13" fmla="*/ 81 h 128"/>
              <a:gd name="T14" fmla="*/ 23 w 133"/>
              <a:gd name="T15" fmla="*/ 110 h 128"/>
              <a:gd name="T16" fmla="*/ 66 w 133"/>
              <a:gd name="T17" fmla="*/ 97 h 128"/>
              <a:gd name="T18" fmla="*/ 109 w 133"/>
              <a:gd name="T19" fmla="*/ 121 h 128"/>
              <a:gd name="T20" fmla="*/ 108 w 133"/>
              <a:gd name="T21" fmla="*/ 112 h 128"/>
              <a:gd name="T22" fmla="*/ 132 w 133"/>
              <a:gd name="T23" fmla="*/ 72 h 128"/>
              <a:gd name="T24" fmla="*/ 82 w 133"/>
              <a:gd name="T25" fmla="*/ 40 h 128"/>
              <a:gd name="T26" fmla="*/ 95 w 133"/>
              <a:gd name="T27" fmla="*/ 34 h 128"/>
              <a:gd name="T28" fmla="*/ 103 w 133"/>
              <a:gd name="T29" fmla="*/ 50 h 128"/>
              <a:gd name="T30" fmla="*/ 79 w 133"/>
              <a:gd name="T31" fmla="*/ 58 h 128"/>
              <a:gd name="T32" fmla="*/ 57 w 133"/>
              <a:gd name="T33" fmla="*/ 83 h 128"/>
              <a:gd name="T34" fmla="*/ 57 w 133"/>
              <a:gd name="T35" fmla="*/ 83 h 128"/>
              <a:gd name="T36" fmla="*/ 51 w 133"/>
              <a:gd name="T37" fmla="*/ 66 h 128"/>
              <a:gd name="T38" fmla="*/ 60 w 133"/>
              <a:gd name="T39" fmla="*/ 61 h 128"/>
              <a:gd name="T40" fmla="*/ 80 w 133"/>
              <a:gd name="T41" fmla="*/ 66 h 128"/>
              <a:gd name="T42" fmla="*/ 61 w 133"/>
              <a:gd name="T43" fmla="*/ 84 h 128"/>
              <a:gd name="T44" fmla="*/ 81 w 133"/>
              <a:gd name="T45" fmla="*/ 81 h 128"/>
              <a:gd name="T46" fmla="*/ 77 w 133"/>
              <a:gd name="T47" fmla="*/ 85 h 128"/>
              <a:gd name="T48" fmla="*/ 93 w 133"/>
              <a:gd name="T49" fmla="*/ 62 h 128"/>
              <a:gd name="T50" fmla="*/ 75 w 133"/>
              <a:gd name="T51" fmla="*/ 57 h 128"/>
              <a:gd name="T52" fmla="*/ 75 w 133"/>
              <a:gd name="T53" fmla="*/ 57 h 128"/>
              <a:gd name="T54" fmla="*/ 34 w 133"/>
              <a:gd name="T55" fmla="*/ 6 h 128"/>
              <a:gd name="T56" fmla="*/ 59 w 133"/>
              <a:gd name="T57" fmla="*/ 57 h 128"/>
              <a:gd name="T58" fmla="*/ 18 w 133"/>
              <a:gd name="T59" fmla="*/ 76 h 128"/>
              <a:gd name="T60" fmla="*/ 10 w 133"/>
              <a:gd name="T61" fmla="*/ 67 h 128"/>
              <a:gd name="T62" fmla="*/ 48 w 133"/>
              <a:gd name="T63" fmla="*/ 69 h 128"/>
              <a:gd name="T64" fmla="*/ 18 w 133"/>
              <a:gd name="T65" fmla="*/ 76 h 128"/>
              <a:gd name="T66" fmla="*/ 39 w 133"/>
              <a:gd name="T67" fmla="*/ 85 h 128"/>
              <a:gd name="T68" fmla="*/ 57 w 133"/>
              <a:gd name="T69" fmla="*/ 101 h 128"/>
              <a:gd name="T70" fmla="*/ 70 w 133"/>
              <a:gd name="T71" fmla="*/ 88 h 128"/>
              <a:gd name="T72" fmla="*/ 105 w 133"/>
              <a:gd name="T73" fmla="*/ 113 h 128"/>
              <a:gd name="T74" fmla="*/ 100 w 133"/>
              <a:gd name="T75" fmla="*/ 120 h 128"/>
              <a:gd name="T76" fmla="*/ 74 w 133"/>
              <a:gd name="T77" fmla="*/ 88 h 128"/>
              <a:gd name="T78" fmla="*/ 105 w 133"/>
              <a:gd name="T79" fmla="*/ 113 h 128"/>
              <a:gd name="T80" fmla="*/ 96 w 133"/>
              <a:gd name="T81" fmla="*/ 85 h 128"/>
              <a:gd name="T82" fmla="*/ 97 w 133"/>
              <a:gd name="T83" fmla="*/ 62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33" h="128">
                <a:moveTo>
                  <a:pt x="132" y="70"/>
                </a:moveTo>
                <a:cubicBezTo>
                  <a:pt x="122" y="62"/>
                  <a:pt x="111" y="60"/>
                  <a:pt x="100" y="59"/>
                </a:cubicBezTo>
                <a:cubicBezTo>
                  <a:pt x="102" y="56"/>
                  <a:pt x="105" y="53"/>
                  <a:pt x="107" y="49"/>
                </a:cubicBezTo>
                <a:cubicBezTo>
                  <a:pt x="112" y="43"/>
                  <a:pt x="121" y="32"/>
                  <a:pt x="121" y="22"/>
                </a:cubicBezTo>
                <a:cubicBezTo>
                  <a:pt x="120" y="13"/>
                  <a:pt x="109" y="15"/>
                  <a:pt x="105" y="17"/>
                </a:cubicBezTo>
                <a:cubicBezTo>
                  <a:pt x="103" y="18"/>
                  <a:pt x="101" y="19"/>
                  <a:pt x="99" y="20"/>
                </a:cubicBezTo>
                <a:cubicBezTo>
                  <a:pt x="98" y="19"/>
                  <a:pt x="97" y="19"/>
                  <a:pt x="95" y="19"/>
                </a:cubicBezTo>
                <a:cubicBezTo>
                  <a:pt x="91" y="19"/>
                  <a:pt x="89" y="24"/>
                  <a:pt x="89" y="28"/>
                </a:cubicBezTo>
                <a:cubicBezTo>
                  <a:pt x="88" y="29"/>
                  <a:pt x="87" y="30"/>
                  <a:pt x="86" y="31"/>
                </a:cubicBezTo>
                <a:cubicBezTo>
                  <a:pt x="81" y="35"/>
                  <a:pt x="76" y="40"/>
                  <a:pt x="72" y="44"/>
                </a:cubicBezTo>
                <a:cubicBezTo>
                  <a:pt x="71" y="44"/>
                  <a:pt x="71" y="45"/>
                  <a:pt x="71" y="45"/>
                </a:cubicBezTo>
                <a:cubicBezTo>
                  <a:pt x="69" y="42"/>
                  <a:pt x="67" y="40"/>
                  <a:pt x="66" y="37"/>
                </a:cubicBezTo>
                <a:cubicBezTo>
                  <a:pt x="59" y="28"/>
                  <a:pt x="53" y="19"/>
                  <a:pt x="46" y="11"/>
                </a:cubicBezTo>
                <a:cubicBezTo>
                  <a:pt x="42" y="7"/>
                  <a:pt x="37" y="3"/>
                  <a:pt x="32" y="2"/>
                </a:cubicBezTo>
                <a:cubicBezTo>
                  <a:pt x="21" y="0"/>
                  <a:pt x="26" y="16"/>
                  <a:pt x="29" y="22"/>
                </a:cubicBezTo>
                <a:cubicBezTo>
                  <a:pt x="29" y="22"/>
                  <a:pt x="29" y="22"/>
                  <a:pt x="29" y="22"/>
                </a:cubicBezTo>
                <a:cubicBezTo>
                  <a:pt x="33" y="34"/>
                  <a:pt x="37" y="45"/>
                  <a:pt x="42" y="56"/>
                </a:cubicBezTo>
                <a:cubicBezTo>
                  <a:pt x="30" y="55"/>
                  <a:pt x="13" y="56"/>
                  <a:pt x="4" y="68"/>
                </a:cubicBezTo>
                <a:cubicBezTo>
                  <a:pt x="0" y="74"/>
                  <a:pt x="3" y="77"/>
                  <a:pt x="7" y="79"/>
                </a:cubicBezTo>
                <a:cubicBezTo>
                  <a:pt x="7" y="82"/>
                  <a:pt x="9" y="85"/>
                  <a:pt x="13" y="85"/>
                </a:cubicBezTo>
                <a:cubicBezTo>
                  <a:pt x="15" y="85"/>
                  <a:pt x="17" y="83"/>
                  <a:pt x="18" y="81"/>
                </a:cubicBezTo>
                <a:cubicBezTo>
                  <a:pt x="18" y="81"/>
                  <a:pt x="18" y="80"/>
                  <a:pt x="18" y="80"/>
                </a:cubicBezTo>
                <a:cubicBezTo>
                  <a:pt x="24" y="82"/>
                  <a:pt x="30" y="84"/>
                  <a:pt x="36" y="85"/>
                </a:cubicBezTo>
                <a:cubicBezTo>
                  <a:pt x="30" y="92"/>
                  <a:pt x="25" y="100"/>
                  <a:pt x="23" y="110"/>
                </a:cubicBezTo>
                <a:cubicBezTo>
                  <a:pt x="22" y="117"/>
                  <a:pt x="26" y="124"/>
                  <a:pt x="33" y="123"/>
                </a:cubicBezTo>
                <a:cubicBezTo>
                  <a:pt x="43" y="120"/>
                  <a:pt x="53" y="110"/>
                  <a:pt x="61" y="103"/>
                </a:cubicBezTo>
                <a:cubicBezTo>
                  <a:pt x="62" y="101"/>
                  <a:pt x="64" y="99"/>
                  <a:pt x="66" y="97"/>
                </a:cubicBezTo>
                <a:cubicBezTo>
                  <a:pt x="68" y="100"/>
                  <a:pt x="70" y="102"/>
                  <a:pt x="72" y="104"/>
                </a:cubicBezTo>
                <a:cubicBezTo>
                  <a:pt x="79" y="113"/>
                  <a:pt x="90" y="123"/>
                  <a:pt x="101" y="124"/>
                </a:cubicBezTo>
                <a:cubicBezTo>
                  <a:pt x="103" y="128"/>
                  <a:pt x="109" y="127"/>
                  <a:pt x="109" y="121"/>
                </a:cubicBezTo>
                <a:cubicBezTo>
                  <a:pt x="109" y="120"/>
                  <a:pt x="109" y="120"/>
                  <a:pt x="109" y="120"/>
                </a:cubicBezTo>
                <a:cubicBezTo>
                  <a:pt x="109" y="119"/>
                  <a:pt x="109" y="118"/>
                  <a:pt x="108" y="117"/>
                </a:cubicBezTo>
                <a:cubicBezTo>
                  <a:pt x="108" y="115"/>
                  <a:pt x="108" y="113"/>
                  <a:pt x="108" y="112"/>
                </a:cubicBezTo>
                <a:cubicBezTo>
                  <a:pt x="106" y="104"/>
                  <a:pt x="101" y="96"/>
                  <a:pt x="97" y="88"/>
                </a:cubicBezTo>
                <a:cubicBezTo>
                  <a:pt x="103" y="88"/>
                  <a:pt x="109" y="87"/>
                  <a:pt x="115" y="85"/>
                </a:cubicBezTo>
                <a:cubicBezTo>
                  <a:pt x="122" y="83"/>
                  <a:pt x="130" y="80"/>
                  <a:pt x="132" y="72"/>
                </a:cubicBezTo>
                <a:cubicBezTo>
                  <a:pt x="133" y="71"/>
                  <a:pt x="132" y="70"/>
                  <a:pt x="132" y="70"/>
                </a:cubicBezTo>
                <a:close/>
                <a:moveTo>
                  <a:pt x="81" y="40"/>
                </a:moveTo>
                <a:cubicBezTo>
                  <a:pt x="81" y="40"/>
                  <a:pt x="82" y="40"/>
                  <a:pt x="82" y="40"/>
                </a:cubicBezTo>
                <a:cubicBezTo>
                  <a:pt x="84" y="38"/>
                  <a:pt x="85" y="36"/>
                  <a:pt x="87" y="34"/>
                </a:cubicBezTo>
                <a:cubicBezTo>
                  <a:pt x="89" y="33"/>
                  <a:pt x="90" y="32"/>
                  <a:pt x="91" y="32"/>
                </a:cubicBezTo>
                <a:cubicBezTo>
                  <a:pt x="92" y="33"/>
                  <a:pt x="93" y="34"/>
                  <a:pt x="95" y="34"/>
                </a:cubicBezTo>
                <a:cubicBezTo>
                  <a:pt x="100" y="34"/>
                  <a:pt x="102" y="27"/>
                  <a:pt x="100" y="23"/>
                </a:cubicBezTo>
                <a:cubicBezTo>
                  <a:pt x="104" y="20"/>
                  <a:pt x="109" y="18"/>
                  <a:pt x="113" y="18"/>
                </a:cubicBezTo>
                <a:cubicBezTo>
                  <a:pt x="126" y="18"/>
                  <a:pt x="105" y="47"/>
                  <a:pt x="103" y="50"/>
                </a:cubicBezTo>
                <a:cubicBezTo>
                  <a:pt x="101" y="53"/>
                  <a:pt x="98" y="56"/>
                  <a:pt x="96" y="58"/>
                </a:cubicBezTo>
                <a:cubicBezTo>
                  <a:pt x="95" y="58"/>
                  <a:pt x="93" y="58"/>
                  <a:pt x="92" y="58"/>
                </a:cubicBezTo>
                <a:cubicBezTo>
                  <a:pt x="87" y="58"/>
                  <a:pt x="83" y="58"/>
                  <a:pt x="79" y="58"/>
                </a:cubicBezTo>
                <a:cubicBezTo>
                  <a:pt x="77" y="54"/>
                  <a:pt x="75" y="51"/>
                  <a:pt x="73" y="48"/>
                </a:cubicBezTo>
                <a:cubicBezTo>
                  <a:pt x="75" y="45"/>
                  <a:pt x="78" y="43"/>
                  <a:pt x="81" y="40"/>
                </a:cubicBezTo>
                <a:close/>
                <a:moveTo>
                  <a:pt x="57" y="83"/>
                </a:moveTo>
                <a:cubicBezTo>
                  <a:pt x="52" y="83"/>
                  <a:pt x="47" y="82"/>
                  <a:pt x="42" y="82"/>
                </a:cubicBezTo>
                <a:cubicBezTo>
                  <a:pt x="45" y="78"/>
                  <a:pt x="47" y="75"/>
                  <a:pt x="50" y="72"/>
                </a:cubicBezTo>
                <a:cubicBezTo>
                  <a:pt x="52" y="76"/>
                  <a:pt x="54" y="80"/>
                  <a:pt x="57" y="83"/>
                </a:cubicBezTo>
                <a:close/>
                <a:moveTo>
                  <a:pt x="47" y="60"/>
                </a:moveTo>
                <a:cubicBezTo>
                  <a:pt x="50" y="60"/>
                  <a:pt x="53" y="60"/>
                  <a:pt x="56" y="60"/>
                </a:cubicBezTo>
                <a:cubicBezTo>
                  <a:pt x="54" y="62"/>
                  <a:pt x="52" y="64"/>
                  <a:pt x="51" y="66"/>
                </a:cubicBezTo>
                <a:cubicBezTo>
                  <a:pt x="49" y="64"/>
                  <a:pt x="48" y="62"/>
                  <a:pt x="47" y="60"/>
                </a:cubicBezTo>
                <a:close/>
                <a:moveTo>
                  <a:pt x="52" y="69"/>
                </a:moveTo>
                <a:cubicBezTo>
                  <a:pt x="55" y="66"/>
                  <a:pt x="57" y="63"/>
                  <a:pt x="60" y="61"/>
                </a:cubicBezTo>
                <a:cubicBezTo>
                  <a:pt x="65" y="61"/>
                  <a:pt x="70" y="61"/>
                  <a:pt x="74" y="61"/>
                </a:cubicBezTo>
                <a:cubicBezTo>
                  <a:pt x="75" y="61"/>
                  <a:pt x="76" y="61"/>
                  <a:pt x="77" y="61"/>
                </a:cubicBezTo>
                <a:cubicBezTo>
                  <a:pt x="78" y="63"/>
                  <a:pt x="79" y="64"/>
                  <a:pt x="80" y="66"/>
                </a:cubicBezTo>
                <a:cubicBezTo>
                  <a:pt x="81" y="68"/>
                  <a:pt x="83" y="70"/>
                  <a:pt x="84" y="73"/>
                </a:cubicBezTo>
                <a:cubicBezTo>
                  <a:pt x="81" y="77"/>
                  <a:pt x="77" y="81"/>
                  <a:pt x="73" y="85"/>
                </a:cubicBezTo>
                <a:cubicBezTo>
                  <a:pt x="69" y="85"/>
                  <a:pt x="65" y="84"/>
                  <a:pt x="61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58" y="79"/>
                  <a:pt x="55" y="74"/>
                  <a:pt x="52" y="69"/>
                </a:cubicBezTo>
                <a:close/>
                <a:moveTo>
                  <a:pt x="81" y="81"/>
                </a:moveTo>
                <a:cubicBezTo>
                  <a:pt x="83" y="80"/>
                  <a:pt x="84" y="78"/>
                  <a:pt x="86" y="76"/>
                </a:cubicBezTo>
                <a:cubicBezTo>
                  <a:pt x="88" y="79"/>
                  <a:pt x="90" y="82"/>
                  <a:pt x="92" y="86"/>
                </a:cubicBezTo>
                <a:cubicBezTo>
                  <a:pt x="87" y="86"/>
                  <a:pt x="82" y="86"/>
                  <a:pt x="77" y="85"/>
                </a:cubicBezTo>
                <a:cubicBezTo>
                  <a:pt x="79" y="84"/>
                  <a:pt x="80" y="83"/>
                  <a:pt x="81" y="81"/>
                </a:cubicBezTo>
                <a:close/>
                <a:moveTo>
                  <a:pt x="81" y="61"/>
                </a:moveTo>
                <a:cubicBezTo>
                  <a:pt x="85" y="61"/>
                  <a:pt x="89" y="62"/>
                  <a:pt x="93" y="62"/>
                </a:cubicBezTo>
                <a:cubicBezTo>
                  <a:pt x="91" y="65"/>
                  <a:pt x="89" y="67"/>
                  <a:pt x="87" y="70"/>
                </a:cubicBezTo>
                <a:cubicBezTo>
                  <a:pt x="85" y="67"/>
                  <a:pt x="83" y="64"/>
                  <a:pt x="81" y="61"/>
                </a:cubicBezTo>
                <a:close/>
                <a:moveTo>
                  <a:pt x="75" y="57"/>
                </a:moveTo>
                <a:cubicBezTo>
                  <a:pt x="71" y="57"/>
                  <a:pt x="67" y="57"/>
                  <a:pt x="63" y="57"/>
                </a:cubicBezTo>
                <a:cubicBezTo>
                  <a:pt x="66" y="55"/>
                  <a:pt x="68" y="52"/>
                  <a:pt x="70" y="50"/>
                </a:cubicBezTo>
                <a:cubicBezTo>
                  <a:pt x="72" y="53"/>
                  <a:pt x="73" y="55"/>
                  <a:pt x="75" y="57"/>
                </a:cubicBezTo>
                <a:close/>
                <a:moveTo>
                  <a:pt x="28" y="11"/>
                </a:moveTo>
                <a:cubicBezTo>
                  <a:pt x="28" y="11"/>
                  <a:pt x="28" y="11"/>
                  <a:pt x="28" y="11"/>
                </a:cubicBezTo>
                <a:cubicBezTo>
                  <a:pt x="28" y="7"/>
                  <a:pt x="29" y="4"/>
                  <a:pt x="34" y="6"/>
                </a:cubicBezTo>
                <a:cubicBezTo>
                  <a:pt x="40" y="9"/>
                  <a:pt x="45" y="15"/>
                  <a:pt x="49" y="20"/>
                </a:cubicBezTo>
                <a:cubicBezTo>
                  <a:pt x="56" y="29"/>
                  <a:pt x="62" y="38"/>
                  <a:pt x="68" y="47"/>
                </a:cubicBezTo>
                <a:cubicBezTo>
                  <a:pt x="65" y="50"/>
                  <a:pt x="62" y="54"/>
                  <a:pt x="59" y="57"/>
                </a:cubicBezTo>
                <a:cubicBezTo>
                  <a:pt x="54" y="57"/>
                  <a:pt x="50" y="57"/>
                  <a:pt x="46" y="56"/>
                </a:cubicBezTo>
                <a:cubicBezTo>
                  <a:pt x="39" y="42"/>
                  <a:pt x="33" y="27"/>
                  <a:pt x="28" y="11"/>
                </a:cubicBezTo>
                <a:close/>
                <a:moveTo>
                  <a:pt x="18" y="76"/>
                </a:moveTo>
                <a:cubicBezTo>
                  <a:pt x="18" y="73"/>
                  <a:pt x="16" y="70"/>
                  <a:pt x="13" y="70"/>
                </a:cubicBezTo>
                <a:cubicBezTo>
                  <a:pt x="9" y="70"/>
                  <a:pt x="7" y="73"/>
                  <a:pt x="7" y="76"/>
                </a:cubicBezTo>
                <a:cubicBezTo>
                  <a:pt x="3" y="73"/>
                  <a:pt x="8" y="68"/>
                  <a:pt x="10" y="67"/>
                </a:cubicBezTo>
                <a:cubicBezTo>
                  <a:pt x="16" y="61"/>
                  <a:pt x="25" y="60"/>
                  <a:pt x="32" y="60"/>
                </a:cubicBezTo>
                <a:cubicBezTo>
                  <a:pt x="36" y="59"/>
                  <a:pt x="40" y="59"/>
                  <a:pt x="44" y="60"/>
                </a:cubicBezTo>
                <a:cubicBezTo>
                  <a:pt x="45" y="63"/>
                  <a:pt x="47" y="66"/>
                  <a:pt x="48" y="69"/>
                </a:cubicBezTo>
                <a:cubicBezTo>
                  <a:pt x="46" y="72"/>
                  <a:pt x="43" y="75"/>
                  <a:pt x="40" y="79"/>
                </a:cubicBezTo>
                <a:cubicBezTo>
                  <a:pt x="40" y="79"/>
                  <a:pt x="39" y="80"/>
                  <a:pt x="38" y="81"/>
                </a:cubicBezTo>
                <a:cubicBezTo>
                  <a:pt x="32" y="80"/>
                  <a:pt x="25" y="79"/>
                  <a:pt x="18" y="76"/>
                </a:cubicBezTo>
                <a:close/>
                <a:moveTo>
                  <a:pt x="57" y="101"/>
                </a:moveTo>
                <a:cubicBezTo>
                  <a:pt x="53" y="105"/>
                  <a:pt x="33" y="126"/>
                  <a:pt x="27" y="117"/>
                </a:cubicBezTo>
                <a:cubicBezTo>
                  <a:pt x="22" y="109"/>
                  <a:pt x="33" y="93"/>
                  <a:pt x="39" y="85"/>
                </a:cubicBezTo>
                <a:cubicBezTo>
                  <a:pt x="46" y="86"/>
                  <a:pt x="53" y="87"/>
                  <a:pt x="60" y="88"/>
                </a:cubicBezTo>
                <a:cubicBezTo>
                  <a:pt x="61" y="90"/>
                  <a:pt x="63" y="92"/>
                  <a:pt x="64" y="94"/>
                </a:cubicBezTo>
                <a:cubicBezTo>
                  <a:pt x="62" y="97"/>
                  <a:pt x="60" y="99"/>
                  <a:pt x="57" y="101"/>
                </a:cubicBezTo>
                <a:close/>
                <a:moveTo>
                  <a:pt x="64" y="89"/>
                </a:moveTo>
                <a:cubicBezTo>
                  <a:pt x="64" y="89"/>
                  <a:pt x="64" y="88"/>
                  <a:pt x="64" y="88"/>
                </a:cubicBezTo>
                <a:cubicBezTo>
                  <a:pt x="66" y="88"/>
                  <a:pt x="68" y="88"/>
                  <a:pt x="70" y="88"/>
                </a:cubicBezTo>
                <a:cubicBezTo>
                  <a:pt x="69" y="90"/>
                  <a:pt x="68" y="91"/>
                  <a:pt x="67" y="92"/>
                </a:cubicBezTo>
                <a:cubicBezTo>
                  <a:pt x="66" y="91"/>
                  <a:pt x="65" y="90"/>
                  <a:pt x="64" y="89"/>
                </a:cubicBezTo>
                <a:close/>
                <a:moveTo>
                  <a:pt x="105" y="113"/>
                </a:moveTo>
                <a:cubicBezTo>
                  <a:pt x="105" y="114"/>
                  <a:pt x="105" y="114"/>
                  <a:pt x="105" y="115"/>
                </a:cubicBezTo>
                <a:cubicBezTo>
                  <a:pt x="103" y="114"/>
                  <a:pt x="100" y="116"/>
                  <a:pt x="100" y="120"/>
                </a:cubicBezTo>
                <a:cubicBezTo>
                  <a:pt x="100" y="120"/>
                  <a:pt x="100" y="120"/>
                  <a:pt x="100" y="120"/>
                </a:cubicBezTo>
                <a:cubicBezTo>
                  <a:pt x="97" y="120"/>
                  <a:pt x="93" y="117"/>
                  <a:pt x="90" y="116"/>
                </a:cubicBezTo>
                <a:cubicBezTo>
                  <a:pt x="82" y="111"/>
                  <a:pt x="75" y="103"/>
                  <a:pt x="69" y="95"/>
                </a:cubicBezTo>
                <a:cubicBezTo>
                  <a:pt x="70" y="93"/>
                  <a:pt x="72" y="91"/>
                  <a:pt x="74" y="88"/>
                </a:cubicBezTo>
                <a:cubicBezTo>
                  <a:pt x="76" y="89"/>
                  <a:pt x="77" y="89"/>
                  <a:pt x="78" y="89"/>
                </a:cubicBezTo>
                <a:cubicBezTo>
                  <a:pt x="83" y="89"/>
                  <a:pt x="89" y="89"/>
                  <a:pt x="94" y="89"/>
                </a:cubicBezTo>
                <a:cubicBezTo>
                  <a:pt x="98" y="96"/>
                  <a:pt x="102" y="104"/>
                  <a:pt x="105" y="113"/>
                </a:cubicBezTo>
                <a:close/>
                <a:moveTo>
                  <a:pt x="129" y="73"/>
                </a:moveTo>
                <a:cubicBezTo>
                  <a:pt x="127" y="76"/>
                  <a:pt x="123" y="78"/>
                  <a:pt x="120" y="80"/>
                </a:cubicBezTo>
                <a:cubicBezTo>
                  <a:pt x="112" y="83"/>
                  <a:pt x="104" y="85"/>
                  <a:pt x="96" y="85"/>
                </a:cubicBezTo>
                <a:cubicBezTo>
                  <a:pt x="95" y="84"/>
                  <a:pt x="94" y="83"/>
                  <a:pt x="94" y="82"/>
                </a:cubicBezTo>
                <a:cubicBezTo>
                  <a:pt x="92" y="79"/>
                  <a:pt x="90" y="76"/>
                  <a:pt x="88" y="73"/>
                </a:cubicBezTo>
                <a:cubicBezTo>
                  <a:pt x="91" y="70"/>
                  <a:pt x="94" y="66"/>
                  <a:pt x="97" y="62"/>
                </a:cubicBezTo>
                <a:cubicBezTo>
                  <a:pt x="104" y="63"/>
                  <a:pt x="110" y="64"/>
                  <a:pt x="116" y="66"/>
                </a:cubicBezTo>
                <a:cubicBezTo>
                  <a:pt x="118" y="66"/>
                  <a:pt x="130" y="70"/>
                  <a:pt x="129" y="73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2" name="Freeform 141"/>
          <p:cNvSpPr>
            <a:spLocks noEditPoints="1"/>
          </p:cNvSpPr>
          <p:nvPr userDrawn="1">
            <p:custDataLst>
              <p:tags r:id="rId11"/>
            </p:custDataLst>
          </p:nvPr>
        </p:nvSpPr>
        <p:spPr bwMode="auto">
          <a:xfrm rot="1485359">
            <a:off x="11366416" y="20114"/>
            <a:ext cx="162386" cy="302219"/>
          </a:xfrm>
          <a:custGeom>
            <a:avLst/>
            <a:gdLst>
              <a:gd name="T0" fmla="*/ 66 w 71"/>
              <a:gd name="T1" fmla="*/ 66 h 132"/>
              <a:gd name="T2" fmla="*/ 41 w 71"/>
              <a:gd name="T3" fmla="*/ 58 h 132"/>
              <a:gd name="T4" fmla="*/ 38 w 71"/>
              <a:gd name="T5" fmla="*/ 59 h 132"/>
              <a:gd name="T6" fmla="*/ 35 w 71"/>
              <a:gd name="T7" fmla="*/ 48 h 132"/>
              <a:gd name="T8" fmla="*/ 43 w 71"/>
              <a:gd name="T9" fmla="*/ 39 h 132"/>
              <a:gd name="T10" fmla="*/ 45 w 71"/>
              <a:gd name="T11" fmla="*/ 5 h 132"/>
              <a:gd name="T12" fmla="*/ 31 w 71"/>
              <a:gd name="T13" fmla="*/ 24 h 132"/>
              <a:gd name="T14" fmla="*/ 31 w 71"/>
              <a:gd name="T15" fmla="*/ 47 h 132"/>
              <a:gd name="T16" fmla="*/ 10 w 71"/>
              <a:gd name="T17" fmla="*/ 67 h 132"/>
              <a:gd name="T18" fmla="*/ 23 w 71"/>
              <a:gd name="T19" fmla="*/ 97 h 132"/>
              <a:gd name="T20" fmla="*/ 43 w 71"/>
              <a:gd name="T21" fmla="*/ 100 h 132"/>
              <a:gd name="T22" fmla="*/ 43 w 71"/>
              <a:gd name="T23" fmla="*/ 104 h 132"/>
              <a:gd name="T24" fmla="*/ 35 w 71"/>
              <a:gd name="T25" fmla="*/ 124 h 132"/>
              <a:gd name="T26" fmla="*/ 18 w 71"/>
              <a:gd name="T27" fmla="*/ 122 h 132"/>
              <a:gd name="T28" fmla="*/ 18 w 71"/>
              <a:gd name="T29" fmla="*/ 112 h 132"/>
              <a:gd name="T30" fmla="*/ 28 w 71"/>
              <a:gd name="T31" fmla="*/ 118 h 132"/>
              <a:gd name="T32" fmla="*/ 31 w 71"/>
              <a:gd name="T33" fmla="*/ 118 h 132"/>
              <a:gd name="T34" fmla="*/ 31 w 71"/>
              <a:gd name="T35" fmla="*/ 117 h 132"/>
              <a:gd name="T36" fmla="*/ 31 w 71"/>
              <a:gd name="T37" fmla="*/ 117 h 132"/>
              <a:gd name="T38" fmla="*/ 31 w 71"/>
              <a:gd name="T39" fmla="*/ 117 h 132"/>
              <a:gd name="T40" fmla="*/ 29 w 71"/>
              <a:gd name="T41" fmla="*/ 113 h 132"/>
              <a:gd name="T42" fmla="*/ 27 w 71"/>
              <a:gd name="T43" fmla="*/ 112 h 132"/>
              <a:gd name="T44" fmla="*/ 11 w 71"/>
              <a:gd name="T45" fmla="*/ 118 h 132"/>
              <a:gd name="T46" fmla="*/ 25 w 71"/>
              <a:gd name="T47" fmla="*/ 130 h 132"/>
              <a:gd name="T48" fmla="*/ 42 w 71"/>
              <a:gd name="T49" fmla="*/ 120 h 132"/>
              <a:gd name="T50" fmla="*/ 47 w 71"/>
              <a:gd name="T51" fmla="*/ 100 h 132"/>
              <a:gd name="T52" fmla="*/ 63 w 71"/>
              <a:gd name="T53" fmla="*/ 93 h 132"/>
              <a:gd name="T54" fmla="*/ 66 w 71"/>
              <a:gd name="T55" fmla="*/ 66 h 132"/>
              <a:gd name="T56" fmla="*/ 37 w 71"/>
              <a:gd name="T57" fmla="*/ 70 h 132"/>
              <a:gd name="T58" fmla="*/ 36 w 71"/>
              <a:gd name="T59" fmla="*/ 74 h 132"/>
              <a:gd name="T60" fmla="*/ 36 w 71"/>
              <a:gd name="T61" fmla="*/ 74 h 132"/>
              <a:gd name="T62" fmla="*/ 35 w 71"/>
              <a:gd name="T63" fmla="*/ 74 h 132"/>
              <a:gd name="T64" fmla="*/ 35 w 71"/>
              <a:gd name="T65" fmla="*/ 74 h 132"/>
              <a:gd name="T66" fmla="*/ 35 w 71"/>
              <a:gd name="T67" fmla="*/ 75 h 132"/>
              <a:gd name="T68" fmla="*/ 35 w 71"/>
              <a:gd name="T69" fmla="*/ 75 h 132"/>
              <a:gd name="T70" fmla="*/ 35 w 71"/>
              <a:gd name="T71" fmla="*/ 75 h 132"/>
              <a:gd name="T72" fmla="*/ 35 w 71"/>
              <a:gd name="T73" fmla="*/ 75 h 132"/>
              <a:gd name="T74" fmla="*/ 35 w 71"/>
              <a:gd name="T75" fmla="*/ 78 h 132"/>
              <a:gd name="T76" fmla="*/ 35 w 71"/>
              <a:gd name="T77" fmla="*/ 79 h 132"/>
              <a:gd name="T78" fmla="*/ 31 w 71"/>
              <a:gd name="T79" fmla="*/ 72 h 132"/>
              <a:gd name="T80" fmla="*/ 36 w 71"/>
              <a:gd name="T81" fmla="*/ 64 h 132"/>
              <a:gd name="T82" fmla="*/ 37 w 71"/>
              <a:gd name="T83" fmla="*/ 70 h 132"/>
              <a:gd name="T84" fmla="*/ 34 w 71"/>
              <a:gd name="T85" fmla="*/ 28 h 132"/>
              <a:gd name="T86" fmla="*/ 47 w 71"/>
              <a:gd name="T87" fmla="*/ 13 h 132"/>
              <a:gd name="T88" fmla="*/ 34 w 71"/>
              <a:gd name="T89" fmla="*/ 44 h 132"/>
              <a:gd name="T90" fmla="*/ 34 w 71"/>
              <a:gd name="T91" fmla="*/ 28 h 132"/>
              <a:gd name="T92" fmla="*/ 12 w 71"/>
              <a:gd name="T93" fmla="*/ 86 h 132"/>
              <a:gd name="T94" fmla="*/ 23 w 71"/>
              <a:gd name="T95" fmla="*/ 59 h 132"/>
              <a:gd name="T96" fmla="*/ 32 w 71"/>
              <a:gd name="T97" fmla="*/ 51 h 132"/>
              <a:gd name="T98" fmla="*/ 35 w 71"/>
              <a:gd name="T99" fmla="*/ 61 h 132"/>
              <a:gd name="T100" fmla="*/ 33 w 71"/>
              <a:gd name="T101" fmla="*/ 82 h 132"/>
              <a:gd name="T102" fmla="*/ 41 w 71"/>
              <a:gd name="T103" fmla="*/ 84 h 132"/>
              <a:gd name="T104" fmla="*/ 43 w 71"/>
              <a:gd name="T105" fmla="*/ 97 h 132"/>
              <a:gd name="T106" fmla="*/ 12 w 71"/>
              <a:gd name="T107" fmla="*/ 86 h 132"/>
              <a:gd name="T108" fmla="*/ 47 w 71"/>
              <a:gd name="T109" fmla="*/ 96 h 132"/>
              <a:gd name="T110" fmla="*/ 45 w 71"/>
              <a:gd name="T111" fmla="*/ 83 h 132"/>
              <a:gd name="T112" fmla="*/ 46 w 71"/>
              <a:gd name="T113" fmla="*/ 73 h 132"/>
              <a:gd name="T114" fmla="*/ 41 w 71"/>
              <a:gd name="T115" fmla="*/ 69 h 132"/>
              <a:gd name="T116" fmla="*/ 39 w 71"/>
              <a:gd name="T117" fmla="*/ 63 h 132"/>
              <a:gd name="T118" fmla="*/ 54 w 71"/>
              <a:gd name="T119" fmla="*/ 61 h 132"/>
              <a:gd name="T120" fmla="*/ 61 w 71"/>
              <a:gd name="T121" fmla="*/ 90 h 132"/>
              <a:gd name="T122" fmla="*/ 47 w 71"/>
              <a:gd name="T123" fmla="*/ 96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71" h="132">
                <a:moveTo>
                  <a:pt x="66" y="66"/>
                </a:moveTo>
                <a:cubicBezTo>
                  <a:pt x="61" y="57"/>
                  <a:pt x="50" y="55"/>
                  <a:pt x="41" y="58"/>
                </a:cubicBezTo>
                <a:cubicBezTo>
                  <a:pt x="40" y="58"/>
                  <a:pt x="39" y="59"/>
                  <a:pt x="38" y="59"/>
                </a:cubicBezTo>
                <a:cubicBezTo>
                  <a:pt x="37" y="55"/>
                  <a:pt x="36" y="52"/>
                  <a:pt x="35" y="48"/>
                </a:cubicBezTo>
                <a:cubicBezTo>
                  <a:pt x="38" y="45"/>
                  <a:pt x="41" y="42"/>
                  <a:pt x="43" y="39"/>
                </a:cubicBezTo>
                <a:cubicBezTo>
                  <a:pt x="51" y="30"/>
                  <a:pt x="57" y="12"/>
                  <a:pt x="45" y="5"/>
                </a:cubicBezTo>
                <a:cubicBezTo>
                  <a:pt x="37" y="0"/>
                  <a:pt x="32" y="20"/>
                  <a:pt x="31" y="24"/>
                </a:cubicBezTo>
                <a:cubicBezTo>
                  <a:pt x="29" y="32"/>
                  <a:pt x="29" y="39"/>
                  <a:pt x="31" y="47"/>
                </a:cubicBezTo>
                <a:cubicBezTo>
                  <a:pt x="23" y="54"/>
                  <a:pt x="14" y="61"/>
                  <a:pt x="10" y="67"/>
                </a:cubicBezTo>
                <a:cubicBezTo>
                  <a:pt x="0" y="81"/>
                  <a:pt x="9" y="91"/>
                  <a:pt x="23" y="97"/>
                </a:cubicBezTo>
                <a:cubicBezTo>
                  <a:pt x="29" y="100"/>
                  <a:pt x="36" y="101"/>
                  <a:pt x="43" y="100"/>
                </a:cubicBezTo>
                <a:cubicBezTo>
                  <a:pt x="43" y="102"/>
                  <a:pt x="43" y="103"/>
                  <a:pt x="43" y="104"/>
                </a:cubicBezTo>
                <a:cubicBezTo>
                  <a:pt x="43" y="111"/>
                  <a:pt x="40" y="118"/>
                  <a:pt x="35" y="124"/>
                </a:cubicBezTo>
                <a:cubicBezTo>
                  <a:pt x="29" y="129"/>
                  <a:pt x="23" y="126"/>
                  <a:pt x="18" y="122"/>
                </a:cubicBezTo>
                <a:cubicBezTo>
                  <a:pt x="18" y="112"/>
                  <a:pt x="18" y="112"/>
                  <a:pt x="18" y="112"/>
                </a:cubicBezTo>
                <a:cubicBezTo>
                  <a:pt x="23" y="112"/>
                  <a:pt x="26" y="114"/>
                  <a:pt x="28" y="118"/>
                </a:cubicBezTo>
                <a:cubicBezTo>
                  <a:pt x="28" y="120"/>
                  <a:pt x="31" y="120"/>
                  <a:pt x="31" y="118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7"/>
                  <a:pt x="31" y="117"/>
                  <a:pt x="31" y="117"/>
                </a:cubicBezTo>
                <a:cubicBezTo>
                  <a:pt x="31" y="115"/>
                  <a:pt x="30" y="114"/>
                  <a:pt x="29" y="113"/>
                </a:cubicBezTo>
                <a:cubicBezTo>
                  <a:pt x="29" y="112"/>
                  <a:pt x="28" y="112"/>
                  <a:pt x="27" y="112"/>
                </a:cubicBezTo>
                <a:cubicBezTo>
                  <a:pt x="21" y="107"/>
                  <a:pt x="11" y="107"/>
                  <a:pt x="11" y="118"/>
                </a:cubicBezTo>
                <a:cubicBezTo>
                  <a:pt x="12" y="124"/>
                  <a:pt x="20" y="129"/>
                  <a:pt x="25" y="130"/>
                </a:cubicBezTo>
                <a:cubicBezTo>
                  <a:pt x="33" y="132"/>
                  <a:pt x="39" y="125"/>
                  <a:pt x="42" y="120"/>
                </a:cubicBezTo>
                <a:cubicBezTo>
                  <a:pt x="46" y="113"/>
                  <a:pt x="47" y="107"/>
                  <a:pt x="47" y="100"/>
                </a:cubicBezTo>
                <a:cubicBezTo>
                  <a:pt x="53" y="99"/>
                  <a:pt x="59" y="97"/>
                  <a:pt x="63" y="93"/>
                </a:cubicBezTo>
                <a:cubicBezTo>
                  <a:pt x="71" y="86"/>
                  <a:pt x="71" y="74"/>
                  <a:pt x="66" y="66"/>
                </a:cubicBezTo>
                <a:close/>
                <a:moveTo>
                  <a:pt x="37" y="70"/>
                </a:moveTo>
                <a:cubicBezTo>
                  <a:pt x="36" y="71"/>
                  <a:pt x="36" y="72"/>
                  <a:pt x="36" y="74"/>
                </a:cubicBezTo>
                <a:cubicBezTo>
                  <a:pt x="36" y="74"/>
                  <a:pt x="36" y="74"/>
                  <a:pt x="36" y="74"/>
                </a:cubicBezTo>
                <a:cubicBezTo>
                  <a:pt x="35" y="74"/>
                  <a:pt x="35" y="74"/>
                  <a:pt x="35" y="74"/>
                </a:cubicBezTo>
                <a:cubicBezTo>
                  <a:pt x="35" y="74"/>
                  <a:pt x="35" y="74"/>
                  <a:pt x="35" y="74"/>
                </a:cubicBezTo>
                <a:cubicBezTo>
                  <a:pt x="35" y="74"/>
                  <a:pt x="35" y="75"/>
                  <a:pt x="35" y="75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5"/>
                  <a:pt x="35" y="75"/>
                  <a:pt x="35" y="75"/>
                </a:cubicBezTo>
                <a:cubicBezTo>
                  <a:pt x="35" y="78"/>
                  <a:pt x="35" y="78"/>
                  <a:pt x="35" y="78"/>
                </a:cubicBezTo>
                <a:cubicBezTo>
                  <a:pt x="35" y="78"/>
                  <a:pt x="35" y="79"/>
                  <a:pt x="35" y="79"/>
                </a:cubicBezTo>
                <a:cubicBezTo>
                  <a:pt x="32" y="78"/>
                  <a:pt x="30" y="76"/>
                  <a:pt x="31" y="72"/>
                </a:cubicBezTo>
                <a:cubicBezTo>
                  <a:pt x="31" y="69"/>
                  <a:pt x="33" y="66"/>
                  <a:pt x="36" y="64"/>
                </a:cubicBezTo>
                <a:cubicBezTo>
                  <a:pt x="36" y="66"/>
                  <a:pt x="37" y="68"/>
                  <a:pt x="37" y="70"/>
                </a:cubicBezTo>
                <a:close/>
                <a:moveTo>
                  <a:pt x="34" y="28"/>
                </a:moveTo>
                <a:cubicBezTo>
                  <a:pt x="35" y="23"/>
                  <a:pt x="41" y="0"/>
                  <a:pt x="47" y="13"/>
                </a:cubicBezTo>
                <a:cubicBezTo>
                  <a:pt x="51" y="25"/>
                  <a:pt x="44" y="35"/>
                  <a:pt x="34" y="44"/>
                </a:cubicBezTo>
                <a:cubicBezTo>
                  <a:pt x="33" y="39"/>
                  <a:pt x="33" y="34"/>
                  <a:pt x="34" y="28"/>
                </a:cubicBezTo>
                <a:close/>
                <a:moveTo>
                  <a:pt x="12" y="86"/>
                </a:moveTo>
                <a:cubicBezTo>
                  <a:pt x="3" y="76"/>
                  <a:pt x="16" y="65"/>
                  <a:pt x="23" y="59"/>
                </a:cubicBezTo>
                <a:cubicBezTo>
                  <a:pt x="26" y="56"/>
                  <a:pt x="29" y="53"/>
                  <a:pt x="32" y="51"/>
                </a:cubicBezTo>
                <a:cubicBezTo>
                  <a:pt x="33" y="54"/>
                  <a:pt x="34" y="58"/>
                  <a:pt x="35" y="61"/>
                </a:cubicBezTo>
                <a:cubicBezTo>
                  <a:pt x="27" y="67"/>
                  <a:pt x="22" y="77"/>
                  <a:pt x="33" y="82"/>
                </a:cubicBezTo>
                <a:cubicBezTo>
                  <a:pt x="36" y="84"/>
                  <a:pt x="39" y="84"/>
                  <a:pt x="41" y="84"/>
                </a:cubicBezTo>
                <a:cubicBezTo>
                  <a:pt x="42" y="88"/>
                  <a:pt x="43" y="92"/>
                  <a:pt x="43" y="97"/>
                </a:cubicBezTo>
                <a:cubicBezTo>
                  <a:pt x="32" y="97"/>
                  <a:pt x="19" y="93"/>
                  <a:pt x="12" y="86"/>
                </a:cubicBezTo>
                <a:close/>
                <a:moveTo>
                  <a:pt x="47" y="96"/>
                </a:moveTo>
                <a:cubicBezTo>
                  <a:pt x="47" y="92"/>
                  <a:pt x="46" y="87"/>
                  <a:pt x="45" y="83"/>
                </a:cubicBezTo>
                <a:cubicBezTo>
                  <a:pt x="48" y="81"/>
                  <a:pt x="49" y="77"/>
                  <a:pt x="46" y="73"/>
                </a:cubicBezTo>
                <a:cubicBezTo>
                  <a:pt x="45" y="71"/>
                  <a:pt x="43" y="69"/>
                  <a:pt x="41" y="69"/>
                </a:cubicBezTo>
                <a:cubicBezTo>
                  <a:pt x="40" y="66"/>
                  <a:pt x="40" y="64"/>
                  <a:pt x="39" y="63"/>
                </a:cubicBezTo>
                <a:cubicBezTo>
                  <a:pt x="44" y="60"/>
                  <a:pt x="50" y="60"/>
                  <a:pt x="54" y="61"/>
                </a:cubicBezTo>
                <a:cubicBezTo>
                  <a:pt x="67" y="64"/>
                  <a:pt x="69" y="81"/>
                  <a:pt x="61" y="90"/>
                </a:cubicBezTo>
                <a:cubicBezTo>
                  <a:pt x="57" y="94"/>
                  <a:pt x="52" y="96"/>
                  <a:pt x="47" y="96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3" name="Freeform 129"/>
          <p:cNvSpPr>
            <a:spLocks noEditPoints="1"/>
          </p:cNvSpPr>
          <p:nvPr userDrawn="1">
            <p:custDataLst>
              <p:tags r:id="rId12"/>
            </p:custDataLst>
          </p:nvPr>
        </p:nvSpPr>
        <p:spPr bwMode="auto">
          <a:xfrm>
            <a:off x="6806" y="3604416"/>
            <a:ext cx="285780" cy="281783"/>
          </a:xfrm>
          <a:custGeom>
            <a:avLst/>
            <a:gdLst>
              <a:gd name="T0" fmla="*/ 140 w 141"/>
              <a:gd name="T1" fmla="*/ 9 h 139"/>
              <a:gd name="T2" fmla="*/ 129 w 141"/>
              <a:gd name="T3" fmla="*/ 1 h 139"/>
              <a:gd name="T4" fmla="*/ 126 w 141"/>
              <a:gd name="T5" fmla="*/ 1 h 139"/>
              <a:gd name="T6" fmla="*/ 113 w 141"/>
              <a:gd name="T7" fmla="*/ 12 h 139"/>
              <a:gd name="T8" fmla="*/ 113 w 141"/>
              <a:gd name="T9" fmla="*/ 12 h 139"/>
              <a:gd name="T10" fmla="*/ 110 w 141"/>
              <a:gd name="T11" fmla="*/ 9 h 139"/>
              <a:gd name="T12" fmla="*/ 108 w 141"/>
              <a:gd name="T13" fmla="*/ 9 h 139"/>
              <a:gd name="T14" fmla="*/ 107 w 141"/>
              <a:gd name="T15" fmla="*/ 9 h 139"/>
              <a:gd name="T16" fmla="*/ 17 w 141"/>
              <a:gd name="T17" fmla="*/ 93 h 139"/>
              <a:gd name="T18" fmla="*/ 17 w 141"/>
              <a:gd name="T19" fmla="*/ 95 h 139"/>
              <a:gd name="T20" fmla="*/ 16 w 141"/>
              <a:gd name="T21" fmla="*/ 97 h 139"/>
              <a:gd name="T22" fmla="*/ 12 w 141"/>
              <a:gd name="T23" fmla="*/ 112 h 139"/>
              <a:gd name="T24" fmla="*/ 7 w 141"/>
              <a:gd name="T25" fmla="*/ 126 h 139"/>
              <a:gd name="T26" fmla="*/ 6 w 141"/>
              <a:gd name="T27" fmla="*/ 127 h 139"/>
              <a:gd name="T28" fmla="*/ 6 w 141"/>
              <a:gd name="T29" fmla="*/ 129 h 139"/>
              <a:gd name="T30" fmla="*/ 6 w 141"/>
              <a:gd name="T31" fmla="*/ 130 h 139"/>
              <a:gd name="T32" fmla="*/ 6 w 141"/>
              <a:gd name="T33" fmla="*/ 130 h 139"/>
              <a:gd name="T34" fmla="*/ 2 w 141"/>
              <a:gd name="T35" fmla="*/ 133 h 139"/>
              <a:gd name="T36" fmla="*/ 1 w 141"/>
              <a:gd name="T37" fmla="*/ 134 h 139"/>
              <a:gd name="T38" fmla="*/ 0 w 141"/>
              <a:gd name="T39" fmla="*/ 135 h 139"/>
              <a:gd name="T40" fmla="*/ 3 w 141"/>
              <a:gd name="T41" fmla="*/ 137 h 139"/>
              <a:gd name="T42" fmla="*/ 5 w 141"/>
              <a:gd name="T43" fmla="*/ 135 h 139"/>
              <a:gd name="T44" fmla="*/ 6 w 141"/>
              <a:gd name="T45" fmla="*/ 134 h 139"/>
              <a:gd name="T46" fmla="*/ 8 w 141"/>
              <a:gd name="T47" fmla="*/ 133 h 139"/>
              <a:gd name="T48" fmla="*/ 9 w 141"/>
              <a:gd name="T49" fmla="*/ 132 h 139"/>
              <a:gd name="T50" fmla="*/ 40 w 141"/>
              <a:gd name="T51" fmla="*/ 123 h 139"/>
              <a:gd name="T52" fmla="*/ 41 w 141"/>
              <a:gd name="T53" fmla="*/ 122 h 139"/>
              <a:gd name="T54" fmla="*/ 43 w 141"/>
              <a:gd name="T55" fmla="*/ 122 h 139"/>
              <a:gd name="T56" fmla="*/ 126 w 141"/>
              <a:gd name="T57" fmla="*/ 37 h 139"/>
              <a:gd name="T58" fmla="*/ 126 w 141"/>
              <a:gd name="T59" fmla="*/ 37 h 139"/>
              <a:gd name="T60" fmla="*/ 85 w 141"/>
              <a:gd name="T61" fmla="*/ 88 h 139"/>
              <a:gd name="T62" fmla="*/ 106 w 141"/>
              <a:gd name="T63" fmla="*/ 82 h 139"/>
              <a:gd name="T64" fmla="*/ 103 w 141"/>
              <a:gd name="T65" fmla="*/ 81 h 139"/>
              <a:gd name="T66" fmla="*/ 99 w 141"/>
              <a:gd name="T67" fmla="*/ 85 h 139"/>
              <a:gd name="T68" fmla="*/ 102 w 141"/>
              <a:gd name="T69" fmla="*/ 86 h 139"/>
              <a:gd name="T70" fmla="*/ 104 w 141"/>
              <a:gd name="T71" fmla="*/ 85 h 139"/>
              <a:gd name="T72" fmla="*/ 91 w 141"/>
              <a:gd name="T73" fmla="*/ 83 h 139"/>
              <a:gd name="T74" fmla="*/ 112 w 141"/>
              <a:gd name="T75" fmla="*/ 66 h 139"/>
              <a:gd name="T76" fmla="*/ 129 w 141"/>
              <a:gd name="T77" fmla="*/ 35 h 139"/>
              <a:gd name="T78" fmla="*/ 128 w 141"/>
              <a:gd name="T79" fmla="*/ 35 h 139"/>
              <a:gd name="T80" fmla="*/ 131 w 141"/>
              <a:gd name="T81" fmla="*/ 31 h 139"/>
              <a:gd name="T82" fmla="*/ 132 w 141"/>
              <a:gd name="T83" fmla="*/ 29 h 139"/>
              <a:gd name="T84" fmla="*/ 131 w 141"/>
              <a:gd name="T85" fmla="*/ 27 h 139"/>
              <a:gd name="T86" fmla="*/ 126 w 141"/>
              <a:gd name="T87" fmla="*/ 24 h 139"/>
              <a:gd name="T88" fmla="*/ 140 w 141"/>
              <a:gd name="T89" fmla="*/ 12 h 139"/>
              <a:gd name="T90" fmla="*/ 140 w 141"/>
              <a:gd name="T91" fmla="*/ 9 h 139"/>
              <a:gd name="T92" fmla="*/ 9 w 141"/>
              <a:gd name="T93" fmla="*/ 128 h 139"/>
              <a:gd name="T94" fmla="*/ 14 w 141"/>
              <a:gd name="T95" fmla="*/ 117 h 139"/>
              <a:gd name="T96" fmla="*/ 19 w 141"/>
              <a:gd name="T97" fmla="*/ 99 h 139"/>
              <a:gd name="T98" fmla="*/ 39 w 141"/>
              <a:gd name="T99" fmla="*/ 120 h 139"/>
              <a:gd name="T100" fmla="*/ 9 w 141"/>
              <a:gd name="T101" fmla="*/ 128 h 139"/>
              <a:gd name="T102" fmla="*/ 128 w 141"/>
              <a:gd name="T103" fmla="*/ 29 h 139"/>
              <a:gd name="T104" fmla="*/ 42 w 141"/>
              <a:gd name="T105" fmla="*/ 118 h 139"/>
              <a:gd name="T106" fmla="*/ 19 w 141"/>
              <a:gd name="T107" fmla="*/ 95 h 139"/>
              <a:gd name="T108" fmla="*/ 20 w 141"/>
              <a:gd name="T109" fmla="*/ 95 h 139"/>
              <a:gd name="T110" fmla="*/ 108 w 141"/>
              <a:gd name="T111" fmla="*/ 12 h 139"/>
              <a:gd name="T112" fmla="*/ 128 w 141"/>
              <a:gd name="T113" fmla="*/ 29 h 139"/>
              <a:gd name="T114" fmla="*/ 123 w 141"/>
              <a:gd name="T115" fmla="*/ 22 h 139"/>
              <a:gd name="T116" fmla="*/ 115 w 141"/>
              <a:gd name="T117" fmla="*/ 15 h 139"/>
              <a:gd name="T118" fmla="*/ 116 w 141"/>
              <a:gd name="T119" fmla="*/ 14 h 139"/>
              <a:gd name="T120" fmla="*/ 127 w 141"/>
              <a:gd name="T121" fmla="*/ 4 h 139"/>
              <a:gd name="T122" fmla="*/ 136 w 141"/>
              <a:gd name="T123" fmla="*/ 11 h 139"/>
              <a:gd name="T124" fmla="*/ 123 w 141"/>
              <a:gd name="T125" fmla="*/ 22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1" h="139">
                <a:moveTo>
                  <a:pt x="140" y="9"/>
                </a:moveTo>
                <a:cubicBezTo>
                  <a:pt x="135" y="7"/>
                  <a:pt x="132" y="4"/>
                  <a:pt x="129" y="1"/>
                </a:cubicBezTo>
                <a:cubicBezTo>
                  <a:pt x="128" y="0"/>
                  <a:pt x="127" y="0"/>
                  <a:pt x="126" y="1"/>
                </a:cubicBezTo>
                <a:cubicBezTo>
                  <a:pt x="122" y="4"/>
                  <a:pt x="118" y="8"/>
                  <a:pt x="113" y="12"/>
                </a:cubicBezTo>
                <a:cubicBezTo>
                  <a:pt x="113" y="12"/>
                  <a:pt x="113" y="12"/>
                  <a:pt x="113" y="12"/>
                </a:cubicBezTo>
                <a:cubicBezTo>
                  <a:pt x="112" y="11"/>
                  <a:pt x="111" y="10"/>
                  <a:pt x="110" y="9"/>
                </a:cubicBezTo>
                <a:cubicBezTo>
                  <a:pt x="109" y="9"/>
                  <a:pt x="109" y="9"/>
                  <a:pt x="108" y="9"/>
                </a:cubicBezTo>
                <a:cubicBezTo>
                  <a:pt x="108" y="9"/>
                  <a:pt x="107" y="9"/>
                  <a:pt x="107" y="9"/>
                </a:cubicBezTo>
                <a:cubicBezTo>
                  <a:pt x="78" y="39"/>
                  <a:pt x="45" y="63"/>
                  <a:pt x="17" y="93"/>
                </a:cubicBezTo>
                <a:cubicBezTo>
                  <a:pt x="16" y="93"/>
                  <a:pt x="17" y="94"/>
                  <a:pt x="17" y="95"/>
                </a:cubicBezTo>
                <a:cubicBezTo>
                  <a:pt x="16" y="95"/>
                  <a:pt x="16" y="96"/>
                  <a:pt x="16" y="97"/>
                </a:cubicBezTo>
                <a:cubicBezTo>
                  <a:pt x="14" y="102"/>
                  <a:pt x="13" y="107"/>
                  <a:pt x="12" y="112"/>
                </a:cubicBezTo>
                <a:cubicBezTo>
                  <a:pt x="11" y="116"/>
                  <a:pt x="10" y="123"/>
                  <a:pt x="7" y="126"/>
                </a:cubicBezTo>
                <a:cubicBezTo>
                  <a:pt x="7" y="126"/>
                  <a:pt x="7" y="127"/>
                  <a:pt x="6" y="127"/>
                </a:cubicBezTo>
                <a:cubicBezTo>
                  <a:pt x="6" y="127"/>
                  <a:pt x="5" y="128"/>
                  <a:pt x="6" y="129"/>
                </a:cubicBezTo>
                <a:cubicBezTo>
                  <a:pt x="6" y="129"/>
                  <a:pt x="6" y="129"/>
                  <a:pt x="6" y="130"/>
                </a:cubicBezTo>
                <a:cubicBezTo>
                  <a:pt x="6" y="130"/>
                  <a:pt x="6" y="130"/>
                  <a:pt x="6" y="130"/>
                </a:cubicBezTo>
                <a:cubicBezTo>
                  <a:pt x="5" y="131"/>
                  <a:pt x="3" y="132"/>
                  <a:pt x="2" y="133"/>
                </a:cubicBezTo>
                <a:cubicBezTo>
                  <a:pt x="1" y="133"/>
                  <a:pt x="1" y="134"/>
                  <a:pt x="1" y="134"/>
                </a:cubicBezTo>
                <a:cubicBezTo>
                  <a:pt x="1" y="134"/>
                  <a:pt x="1" y="135"/>
                  <a:pt x="0" y="135"/>
                </a:cubicBezTo>
                <a:cubicBezTo>
                  <a:pt x="0" y="137"/>
                  <a:pt x="2" y="139"/>
                  <a:pt x="3" y="137"/>
                </a:cubicBezTo>
                <a:cubicBezTo>
                  <a:pt x="4" y="137"/>
                  <a:pt x="4" y="136"/>
                  <a:pt x="5" y="135"/>
                </a:cubicBezTo>
                <a:cubicBezTo>
                  <a:pt x="5" y="135"/>
                  <a:pt x="6" y="135"/>
                  <a:pt x="6" y="134"/>
                </a:cubicBezTo>
                <a:cubicBezTo>
                  <a:pt x="7" y="134"/>
                  <a:pt x="7" y="134"/>
                  <a:pt x="8" y="133"/>
                </a:cubicBezTo>
                <a:cubicBezTo>
                  <a:pt x="8" y="133"/>
                  <a:pt x="9" y="133"/>
                  <a:pt x="9" y="132"/>
                </a:cubicBezTo>
                <a:cubicBezTo>
                  <a:pt x="17" y="137"/>
                  <a:pt x="33" y="125"/>
                  <a:pt x="40" y="123"/>
                </a:cubicBezTo>
                <a:cubicBezTo>
                  <a:pt x="41" y="123"/>
                  <a:pt x="41" y="123"/>
                  <a:pt x="41" y="122"/>
                </a:cubicBezTo>
                <a:cubicBezTo>
                  <a:pt x="42" y="122"/>
                  <a:pt x="42" y="122"/>
                  <a:pt x="43" y="122"/>
                </a:cubicBezTo>
                <a:cubicBezTo>
                  <a:pt x="71" y="94"/>
                  <a:pt x="100" y="66"/>
                  <a:pt x="126" y="37"/>
                </a:cubicBezTo>
                <a:cubicBezTo>
                  <a:pt x="126" y="37"/>
                  <a:pt x="126" y="37"/>
                  <a:pt x="126" y="37"/>
                </a:cubicBezTo>
                <a:cubicBezTo>
                  <a:pt x="136" y="50"/>
                  <a:pt x="86" y="76"/>
                  <a:pt x="85" y="88"/>
                </a:cubicBezTo>
                <a:cubicBezTo>
                  <a:pt x="83" y="106"/>
                  <a:pt x="113" y="96"/>
                  <a:pt x="106" y="82"/>
                </a:cubicBezTo>
                <a:cubicBezTo>
                  <a:pt x="105" y="81"/>
                  <a:pt x="104" y="81"/>
                  <a:pt x="103" y="81"/>
                </a:cubicBezTo>
                <a:cubicBezTo>
                  <a:pt x="102" y="82"/>
                  <a:pt x="100" y="83"/>
                  <a:pt x="99" y="85"/>
                </a:cubicBezTo>
                <a:cubicBezTo>
                  <a:pt x="98" y="87"/>
                  <a:pt x="101" y="88"/>
                  <a:pt x="102" y="86"/>
                </a:cubicBezTo>
                <a:cubicBezTo>
                  <a:pt x="103" y="86"/>
                  <a:pt x="103" y="86"/>
                  <a:pt x="104" y="85"/>
                </a:cubicBezTo>
                <a:cubicBezTo>
                  <a:pt x="105" y="96"/>
                  <a:pt x="79" y="99"/>
                  <a:pt x="91" y="83"/>
                </a:cubicBezTo>
                <a:cubicBezTo>
                  <a:pt x="97" y="76"/>
                  <a:pt x="105" y="71"/>
                  <a:pt x="112" y="66"/>
                </a:cubicBezTo>
                <a:cubicBezTo>
                  <a:pt x="119" y="60"/>
                  <a:pt x="137" y="46"/>
                  <a:pt x="129" y="35"/>
                </a:cubicBezTo>
                <a:cubicBezTo>
                  <a:pt x="129" y="35"/>
                  <a:pt x="129" y="35"/>
                  <a:pt x="128" y="35"/>
                </a:cubicBezTo>
                <a:cubicBezTo>
                  <a:pt x="129" y="34"/>
                  <a:pt x="130" y="32"/>
                  <a:pt x="131" y="31"/>
                </a:cubicBezTo>
                <a:cubicBezTo>
                  <a:pt x="132" y="31"/>
                  <a:pt x="132" y="30"/>
                  <a:pt x="132" y="29"/>
                </a:cubicBezTo>
                <a:cubicBezTo>
                  <a:pt x="132" y="29"/>
                  <a:pt x="132" y="27"/>
                  <a:pt x="131" y="27"/>
                </a:cubicBezTo>
                <a:cubicBezTo>
                  <a:pt x="129" y="26"/>
                  <a:pt x="128" y="25"/>
                  <a:pt x="126" y="24"/>
                </a:cubicBezTo>
                <a:cubicBezTo>
                  <a:pt x="131" y="20"/>
                  <a:pt x="135" y="16"/>
                  <a:pt x="140" y="12"/>
                </a:cubicBezTo>
                <a:cubicBezTo>
                  <a:pt x="141" y="11"/>
                  <a:pt x="141" y="9"/>
                  <a:pt x="140" y="9"/>
                </a:cubicBezTo>
                <a:close/>
                <a:moveTo>
                  <a:pt x="9" y="128"/>
                </a:moveTo>
                <a:cubicBezTo>
                  <a:pt x="12" y="125"/>
                  <a:pt x="13" y="121"/>
                  <a:pt x="14" y="117"/>
                </a:cubicBezTo>
                <a:cubicBezTo>
                  <a:pt x="16" y="111"/>
                  <a:pt x="17" y="105"/>
                  <a:pt x="19" y="99"/>
                </a:cubicBezTo>
                <a:cubicBezTo>
                  <a:pt x="27" y="104"/>
                  <a:pt x="33" y="112"/>
                  <a:pt x="39" y="120"/>
                </a:cubicBezTo>
                <a:cubicBezTo>
                  <a:pt x="33" y="122"/>
                  <a:pt x="15" y="134"/>
                  <a:pt x="9" y="128"/>
                </a:cubicBezTo>
                <a:close/>
                <a:moveTo>
                  <a:pt x="128" y="29"/>
                </a:moveTo>
                <a:cubicBezTo>
                  <a:pt x="101" y="60"/>
                  <a:pt x="71" y="89"/>
                  <a:pt x="42" y="118"/>
                </a:cubicBezTo>
                <a:cubicBezTo>
                  <a:pt x="36" y="109"/>
                  <a:pt x="29" y="101"/>
                  <a:pt x="19" y="95"/>
                </a:cubicBezTo>
                <a:cubicBezTo>
                  <a:pt x="19" y="95"/>
                  <a:pt x="19" y="95"/>
                  <a:pt x="20" y="95"/>
                </a:cubicBezTo>
                <a:cubicBezTo>
                  <a:pt x="47" y="65"/>
                  <a:pt x="80" y="42"/>
                  <a:pt x="108" y="12"/>
                </a:cubicBezTo>
                <a:cubicBezTo>
                  <a:pt x="114" y="19"/>
                  <a:pt x="121" y="26"/>
                  <a:pt x="128" y="29"/>
                </a:cubicBezTo>
                <a:close/>
                <a:moveTo>
                  <a:pt x="123" y="22"/>
                </a:moveTo>
                <a:cubicBezTo>
                  <a:pt x="120" y="20"/>
                  <a:pt x="118" y="17"/>
                  <a:pt x="115" y="15"/>
                </a:cubicBezTo>
                <a:cubicBezTo>
                  <a:pt x="115" y="15"/>
                  <a:pt x="116" y="14"/>
                  <a:pt x="116" y="14"/>
                </a:cubicBezTo>
                <a:cubicBezTo>
                  <a:pt x="120" y="11"/>
                  <a:pt x="123" y="7"/>
                  <a:pt x="127" y="4"/>
                </a:cubicBezTo>
                <a:cubicBezTo>
                  <a:pt x="130" y="7"/>
                  <a:pt x="133" y="9"/>
                  <a:pt x="136" y="11"/>
                </a:cubicBezTo>
                <a:cubicBezTo>
                  <a:pt x="131" y="14"/>
                  <a:pt x="127" y="18"/>
                  <a:pt x="123" y="22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0" name="Freeform 158"/>
          <p:cNvSpPr>
            <a:spLocks noEditPoints="1"/>
          </p:cNvSpPr>
          <p:nvPr userDrawn="1">
            <p:custDataLst>
              <p:tags r:id="rId9"/>
            </p:custDataLst>
          </p:nvPr>
        </p:nvSpPr>
        <p:spPr bwMode="auto">
          <a:xfrm>
            <a:off x="120847" y="5711817"/>
            <a:ext cx="661722" cy="1105977"/>
          </a:xfrm>
          <a:custGeom>
            <a:avLst/>
            <a:gdLst>
              <a:gd name="T0" fmla="*/ 131 w 140"/>
              <a:gd name="T1" fmla="*/ 196 h 234"/>
              <a:gd name="T2" fmla="*/ 57 w 140"/>
              <a:gd name="T3" fmla="*/ 83 h 234"/>
              <a:gd name="T4" fmla="*/ 75 w 140"/>
              <a:gd name="T5" fmla="*/ 81 h 234"/>
              <a:gd name="T6" fmla="*/ 70 w 140"/>
              <a:gd name="T7" fmla="*/ 41 h 234"/>
              <a:gd name="T8" fmla="*/ 39 w 140"/>
              <a:gd name="T9" fmla="*/ 36 h 234"/>
              <a:gd name="T10" fmla="*/ 14 w 140"/>
              <a:gd name="T11" fmla="*/ 29 h 234"/>
              <a:gd name="T12" fmla="*/ 20 w 140"/>
              <a:gd name="T13" fmla="*/ 67 h 234"/>
              <a:gd name="T14" fmla="*/ 0 w 140"/>
              <a:gd name="T15" fmla="*/ 63 h 234"/>
              <a:gd name="T16" fmla="*/ 4 w 140"/>
              <a:gd name="T17" fmla="*/ 86 h 234"/>
              <a:gd name="T18" fmla="*/ 7 w 140"/>
              <a:gd name="T19" fmla="*/ 101 h 234"/>
              <a:gd name="T20" fmla="*/ 22 w 140"/>
              <a:gd name="T21" fmla="*/ 96 h 234"/>
              <a:gd name="T22" fmla="*/ 24 w 140"/>
              <a:gd name="T23" fmla="*/ 158 h 234"/>
              <a:gd name="T24" fmla="*/ 11 w 140"/>
              <a:gd name="T25" fmla="*/ 226 h 234"/>
              <a:gd name="T26" fmla="*/ 19 w 140"/>
              <a:gd name="T27" fmla="*/ 232 h 234"/>
              <a:gd name="T28" fmla="*/ 22 w 140"/>
              <a:gd name="T29" fmla="*/ 233 h 234"/>
              <a:gd name="T30" fmla="*/ 50 w 140"/>
              <a:gd name="T31" fmla="*/ 233 h 234"/>
              <a:gd name="T32" fmla="*/ 132 w 140"/>
              <a:gd name="T33" fmla="*/ 198 h 234"/>
              <a:gd name="T34" fmla="*/ 17 w 140"/>
              <a:gd name="T35" fmla="*/ 14 h 234"/>
              <a:gd name="T36" fmla="*/ 42 w 140"/>
              <a:gd name="T37" fmla="*/ 69 h 234"/>
              <a:gd name="T38" fmla="*/ 37 w 140"/>
              <a:gd name="T39" fmla="*/ 70 h 234"/>
              <a:gd name="T40" fmla="*/ 31 w 140"/>
              <a:gd name="T41" fmla="*/ 70 h 234"/>
              <a:gd name="T42" fmla="*/ 122 w 140"/>
              <a:gd name="T43" fmla="*/ 203 h 234"/>
              <a:gd name="T44" fmla="*/ 112 w 140"/>
              <a:gd name="T45" fmla="*/ 210 h 234"/>
              <a:gd name="T46" fmla="*/ 51 w 140"/>
              <a:gd name="T47" fmla="*/ 226 h 234"/>
              <a:gd name="T48" fmla="*/ 21 w 140"/>
              <a:gd name="T49" fmla="*/ 226 h 234"/>
              <a:gd name="T50" fmla="*/ 61 w 140"/>
              <a:gd name="T51" fmla="*/ 210 h 234"/>
              <a:gd name="T52" fmla="*/ 82 w 140"/>
              <a:gd name="T53" fmla="*/ 203 h 234"/>
              <a:gd name="T54" fmla="*/ 109 w 140"/>
              <a:gd name="T55" fmla="*/ 197 h 234"/>
              <a:gd name="T56" fmla="*/ 65 w 140"/>
              <a:gd name="T57" fmla="*/ 208 h 234"/>
              <a:gd name="T58" fmla="*/ 78 w 140"/>
              <a:gd name="T59" fmla="*/ 204 h 234"/>
              <a:gd name="T60" fmla="*/ 65 w 140"/>
              <a:gd name="T61" fmla="*/ 208 h 234"/>
              <a:gd name="T62" fmla="*/ 115 w 140"/>
              <a:gd name="T63" fmla="*/ 193 h 234"/>
              <a:gd name="T64" fmla="*/ 15 w 140"/>
              <a:gd name="T65" fmla="*/ 223 h 234"/>
              <a:gd name="T66" fmla="*/ 14 w 140"/>
              <a:gd name="T67" fmla="*/ 224 h 234"/>
              <a:gd name="T68" fmla="*/ 28 w 140"/>
              <a:gd name="T69" fmla="*/ 156 h 234"/>
              <a:gd name="T70" fmla="*/ 30 w 140"/>
              <a:gd name="T71" fmla="*/ 90 h 234"/>
              <a:gd name="T72" fmla="*/ 34 w 140"/>
              <a:gd name="T73" fmla="*/ 86 h 234"/>
              <a:gd name="T74" fmla="*/ 35 w 140"/>
              <a:gd name="T75" fmla="*/ 86 h 234"/>
              <a:gd name="T76" fmla="*/ 33 w 140"/>
              <a:gd name="T77" fmla="*/ 105 h 234"/>
              <a:gd name="T78" fmla="*/ 46 w 140"/>
              <a:gd name="T79" fmla="*/ 106 h 234"/>
              <a:gd name="T80" fmla="*/ 52 w 140"/>
              <a:gd name="T81" fmla="*/ 129 h 234"/>
              <a:gd name="T82" fmla="*/ 65 w 140"/>
              <a:gd name="T83" fmla="*/ 120 h 234"/>
              <a:gd name="T84" fmla="*/ 86 w 140"/>
              <a:gd name="T85" fmla="*/ 145 h 234"/>
              <a:gd name="T86" fmla="*/ 88 w 140"/>
              <a:gd name="T87" fmla="*/ 148 h 234"/>
              <a:gd name="T88" fmla="*/ 115 w 140"/>
              <a:gd name="T89" fmla="*/ 19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234">
                <a:moveTo>
                  <a:pt x="132" y="198"/>
                </a:moveTo>
                <a:cubicBezTo>
                  <a:pt x="132" y="197"/>
                  <a:pt x="131" y="197"/>
                  <a:pt x="131" y="196"/>
                </a:cubicBezTo>
                <a:cubicBezTo>
                  <a:pt x="124" y="173"/>
                  <a:pt x="114" y="151"/>
                  <a:pt x="89" y="144"/>
                </a:cubicBezTo>
                <a:cubicBezTo>
                  <a:pt x="86" y="133"/>
                  <a:pt x="73" y="97"/>
                  <a:pt x="57" y="83"/>
                </a:cubicBezTo>
                <a:cubicBezTo>
                  <a:pt x="63" y="84"/>
                  <a:pt x="68" y="84"/>
                  <a:pt x="74" y="83"/>
                </a:cubicBezTo>
                <a:cubicBezTo>
                  <a:pt x="75" y="83"/>
                  <a:pt x="75" y="82"/>
                  <a:pt x="75" y="81"/>
                </a:cubicBezTo>
                <a:cubicBezTo>
                  <a:pt x="76" y="68"/>
                  <a:pt x="77" y="55"/>
                  <a:pt x="73" y="42"/>
                </a:cubicBezTo>
                <a:cubicBezTo>
                  <a:pt x="72" y="41"/>
                  <a:pt x="71" y="41"/>
                  <a:pt x="70" y="41"/>
                </a:cubicBezTo>
                <a:cubicBezTo>
                  <a:pt x="59" y="45"/>
                  <a:pt x="51" y="55"/>
                  <a:pt x="44" y="66"/>
                </a:cubicBezTo>
                <a:cubicBezTo>
                  <a:pt x="42" y="56"/>
                  <a:pt x="41" y="46"/>
                  <a:pt x="39" y="36"/>
                </a:cubicBezTo>
                <a:cubicBezTo>
                  <a:pt x="37" y="29"/>
                  <a:pt x="33" y="5"/>
                  <a:pt x="23" y="3"/>
                </a:cubicBezTo>
                <a:cubicBezTo>
                  <a:pt x="11" y="0"/>
                  <a:pt x="13" y="23"/>
                  <a:pt x="14" y="29"/>
                </a:cubicBezTo>
                <a:cubicBezTo>
                  <a:pt x="17" y="42"/>
                  <a:pt x="21" y="56"/>
                  <a:pt x="26" y="69"/>
                </a:cubicBezTo>
                <a:cubicBezTo>
                  <a:pt x="24" y="68"/>
                  <a:pt x="22" y="68"/>
                  <a:pt x="20" y="67"/>
                </a:cubicBezTo>
                <a:cubicBezTo>
                  <a:pt x="15" y="65"/>
                  <a:pt x="9" y="62"/>
                  <a:pt x="2" y="61"/>
                </a:cubicBezTo>
                <a:cubicBezTo>
                  <a:pt x="1" y="61"/>
                  <a:pt x="0" y="62"/>
                  <a:pt x="0" y="63"/>
                </a:cubicBezTo>
                <a:cubicBezTo>
                  <a:pt x="1" y="69"/>
                  <a:pt x="1" y="76"/>
                  <a:pt x="3" y="82"/>
                </a:cubicBezTo>
                <a:cubicBezTo>
                  <a:pt x="4" y="83"/>
                  <a:pt x="4" y="85"/>
                  <a:pt x="4" y="86"/>
                </a:cubicBezTo>
                <a:cubicBezTo>
                  <a:pt x="5" y="88"/>
                  <a:pt x="5" y="90"/>
                  <a:pt x="6" y="91"/>
                </a:cubicBezTo>
                <a:cubicBezTo>
                  <a:pt x="6" y="94"/>
                  <a:pt x="6" y="98"/>
                  <a:pt x="7" y="101"/>
                </a:cubicBezTo>
                <a:cubicBezTo>
                  <a:pt x="7" y="102"/>
                  <a:pt x="8" y="102"/>
                  <a:pt x="9" y="102"/>
                </a:cubicBezTo>
                <a:cubicBezTo>
                  <a:pt x="14" y="101"/>
                  <a:pt x="18" y="99"/>
                  <a:pt x="22" y="96"/>
                </a:cubicBezTo>
                <a:cubicBezTo>
                  <a:pt x="19" y="103"/>
                  <a:pt x="18" y="111"/>
                  <a:pt x="18" y="118"/>
                </a:cubicBezTo>
                <a:cubicBezTo>
                  <a:pt x="18" y="131"/>
                  <a:pt x="19" y="145"/>
                  <a:pt x="24" y="158"/>
                </a:cubicBezTo>
                <a:cubicBezTo>
                  <a:pt x="18" y="180"/>
                  <a:pt x="11" y="202"/>
                  <a:pt x="10" y="225"/>
                </a:cubicBezTo>
                <a:cubicBezTo>
                  <a:pt x="10" y="226"/>
                  <a:pt x="11" y="226"/>
                  <a:pt x="11" y="226"/>
                </a:cubicBezTo>
                <a:cubicBezTo>
                  <a:pt x="10" y="227"/>
                  <a:pt x="10" y="229"/>
                  <a:pt x="11" y="229"/>
                </a:cubicBezTo>
                <a:cubicBezTo>
                  <a:pt x="14" y="230"/>
                  <a:pt x="17" y="231"/>
                  <a:pt x="19" y="232"/>
                </a:cubicBezTo>
                <a:cubicBezTo>
                  <a:pt x="20" y="232"/>
                  <a:pt x="20" y="232"/>
                  <a:pt x="20" y="232"/>
                </a:cubicBezTo>
                <a:cubicBezTo>
                  <a:pt x="21" y="232"/>
                  <a:pt x="21" y="232"/>
                  <a:pt x="22" y="233"/>
                </a:cubicBezTo>
                <a:cubicBezTo>
                  <a:pt x="22" y="233"/>
                  <a:pt x="23" y="233"/>
                  <a:pt x="23" y="233"/>
                </a:cubicBezTo>
                <a:cubicBezTo>
                  <a:pt x="32" y="234"/>
                  <a:pt x="41" y="234"/>
                  <a:pt x="50" y="233"/>
                </a:cubicBezTo>
                <a:cubicBezTo>
                  <a:pt x="58" y="231"/>
                  <a:pt x="67" y="230"/>
                  <a:pt x="75" y="227"/>
                </a:cubicBezTo>
                <a:cubicBezTo>
                  <a:pt x="108" y="223"/>
                  <a:pt x="140" y="214"/>
                  <a:pt x="132" y="198"/>
                </a:cubicBezTo>
                <a:close/>
                <a:moveTo>
                  <a:pt x="20" y="38"/>
                </a:moveTo>
                <a:cubicBezTo>
                  <a:pt x="18" y="30"/>
                  <a:pt x="16" y="22"/>
                  <a:pt x="17" y="14"/>
                </a:cubicBezTo>
                <a:cubicBezTo>
                  <a:pt x="17" y="8"/>
                  <a:pt x="22" y="4"/>
                  <a:pt x="26" y="10"/>
                </a:cubicBezTo>
                <a:cubicBezTo>
                  <a:pt x="36" y="28"/>
                  <a:pt x="37" y="50"/>
                  <a:pt x="42" y="69"/>
                </a:cubicBezTo>
                <a:cubicBezTo>
                  <a:pt x="41" y="69"/>
                  <a:pt x="40" y="69"/>
                  <a:pt x="39" y="69"/>
                </a:cubicBezTo>
                <a:cubicBezTo>
                  <a:pt x="39" y="70"/>
                  <a:pt x="38" y="70"/>
                  <a:pt x="37" y="70"/>
                </a:cubicBezTo>
                <a:cubicBezTo>
                  <a:pt x="36" y="71"/>
                  <a:pt x="35" y="71"/>
                  <a:pt x="34" y="71"/>
                </a:cubicBezTo>
                <a:cubicBezTo>
                  <a:pt x="33" y="71"/>
                  <a:pt x="32" y="71"/>
                  <a:pt x="31" y="70"/>
                </a:cubicBezTo>
                <a:cubicBezTo>
                  <a:pt x="27" y="60"/>
                  <a:pt x="23" y="49"/>
                  <a:pt x="20" y="38"/>
                </a:cubicBezTo>
                <a:close/>
                <a:moveTo>
                  <a:pt x="122" y="203"/>
                </a:moveTo>
                <a:cubicBezTo>
                  <a:pt x="121" y="203"/>
                  <a:pt x="121" y="204"/>
                  <a:pt x="121" y="204"/>
                </a:cubicBezTo>
                <a:cubicBezTo>
                  <a:pt x="118" y="206"/>
                  <a:pt x="115" y="208"/>
                  <a:pt x="112" y="210"/>
                </a:cubicBezTo>
                <a:cubicBezTo>
                  <a:pt x="100" y="216"/>
                  <a:pt x="84" y="219"/>
                  <a:pt x="72" y="222"/>
                </a:cubicBezTo>
                <a:cubicBezTo>
                  <a:pt x="65" y="223"/>
                  <a:pt x="58" y="225"/>
                  <a:pt x="51" y="226"/>
                </a:cubicBezTo>
                <a:cubicBezTo>
                  <a:pt x="48" y="226"/>
                  <a:pt x="46" y="226"/>
                  <a:pt x="43" y="227"/>
                </a:cubicBezTo>
                <a:cubicBezTo>
                  <a:pt x="36" y="227"/>
                  <a:pt x="28" y="227"/>
                  <a:pt x="21" y="226"/>
                </a:cubicBezTo>
                <a:cubicBezTo>
                  <a:pt x="30" y="222"/>
                  <a:pt x="39" y="218"/>
                  <a:pt x="48" y="214"/>
                </a:cubicBezTo>
                <a:cubicBezTo>
                  <a:pt x="53" y="212"/>
                  <a:pt x="57" y="211"/>
                  <a:pt x="61" y="210"/>
                </a:cubicBezTo>
                <a:cubicBezTo>
                  <a:pt x="62" y="215"/>
                  <a:pt x="69" y="218"/>
                  <a:pt x="74" y="218"/>
                </a:cubicBezTo>
                <a:cubicBezTo>
                  <a:pt x="82" y="217"/>
                  <a:pt x="84" y="210"/>
                  <a:pt x="82" y="203"/>
                </a:cubicBezTo>
                <a:cubicBezTo>
                  <a:pt x="88" y="202"/>
                  <a:pt x="94" y="200"/>
                  <a:pt x="100" y="199"/>
                </a:cubicBezTo>
                <a:cubicBezTo>
                  <a:pt x="103" y="198"/>
                  <a:pt x="106" y="197"/>
                  <a:pt x="109" y="197"/>
                </a:cubicBezTo>
                <a:cubicBezTo>
                  <a:pt x="115" y="197"/>
                  <a:pt x="125" y="199"/>
                  <a:pt x="122" y="203"/>
                </a:cubicBezTo>
                <a:close/>
                <a:moveTo>
                  <a:pt x="65" y="208"/>
                </a:moveTo>
                <a:cubicBezTo>
                  <a:pt x="65" y="208"/>
                  <a:pt x="66" y="208"/>
                  <a:pt x="66" y="208"/>
                </a:cubicBezTo>
                <a:cubicBezTo>
                  <a:pt x="70" y="207"/>
                  <a:pt x="74" y="205"/>
                  <a:pt x="78" y="204"/>
                </a:cubicBezTo>
                <a:cubicBezTo>
                  <a:pt x="80" y="209"/>
                  <a:pt x="79" y="214"/>
                  <a:pt x="73" y="214"/>
                </a:cubicBezTo>
                <a:cubicBezTo>
                  <a:pt x="70" y="214"/>
                  <a:pt x="65" y="212"/>
                  <a:pt x="65" y="208"/>
                </a:cubicBezTo>
                <a:cubicBezTo>
                  <a:pt x="65" y="208"/>
                  <a:pt x="65" y="208"/>
                  <a:pt x="65" y="208"/>
                </a:cubicBezTo>
                <a:close/>
                <a:moveTo>
                  <a:pt x="115" y="193"/>
                </a:moveTo>
                <a:cubicBezTo>
                  <a:pt x="104" y="190"/>
                  <a:pt x="89" y="194"/>
                  <a:pt x="80" y="197"/>
                </a:cubicBezTo>
                <a:cubicBezTo>
                  <a:pt x="58" y="203"/>
                  <a:pt x="36" y="213"/>
                  <a:pt x="15" y="223"/>
                </a:cubicBezTo>
                <a:cubicBezTo>
                  <a:pt x="15" y="223"/>
                  <a:pt x="15" y="224"/>
                  <a:pt x="14" y="224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5" y="201"/>
                  <a:pt x="22" y="180"/>
                  <a:pt x="28" y="158"/>
                </a:cubicBezTo>
                <a:cubicBezTo>
                  <a:pt x="28" y="157"/>
                  <a:pt x="28" y="157"/>
                  <a:pt x="28" y="156"/>
                </a:cubicBezTo>
                <a:cubicBezTo>
                  <a:pt x="24" y="146"/>
                  <a:pt x="22" y="134"/>
                  <a:pt x="22" y="122"/>
                </a:cubicBezTo>
                <a:cubicBezTo>
                  <a:pt x="22" y="112"/>
                  <a:pt x="22" y="98"/>
                  <a:pt x="30" y="90"/>
                </a:cubicBezTo>
                <a:cubicBezTo>
                  <a:pt x="31" y="89"/>
                  <a:pt x="33" y="88"/>
                  <a:pt x="34" y="87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6"/>
                  <a:pt x="35" y="86"/>
                  <a:pt x="36" y="85"/>
                </a:cubicBezTo>
                <a:cubicBezTo>
                  <a:pt x="35" y="92"/>
                  <a:pt x="35" y="98"/>
                  <a:pt x="33" y="105"/>
                </a:cubicBezTo>
                <a:cubicBezTo>
                  <a:pt x="33" y="106"/>
                  <a:pt x="34" y="107"/>
                  <a:pt x="35" y="107"/>
                </a:cubicBezTo>
                <a:cubicBezTo>
                  <a:pt x="39" y="107"/>
                  <a:pt x="42" y="107"/>
                  <a:pt x="46" y="106"/>
                </a:cubicBezTo>
                <a:cubicBezTo>
                  <a:pt x="47" y="113"/>
                  <a:pt x="47" y="120"/>
                  <a:pt x="49" y="127"/>
                </a:cubicBezTo>
                <a:cubicBezTo>
                  <a:pt x="49" y="129"/>
                  <a:pt x="50" y="129"/>
                  <a:pt x="52" y="129"/>
                </a:cubicBezTo>
                <a:cubicBezTo>
                  <a:pt x="56" y="126"/>
                  <a:pt x="60" y="124"/>
                  <a:pt x="64" y="122"/>
                </a:cubicBezTo>
                <a:cubicBezTo>
                  <a:pt x="65" y="122"/>
                  <a:pt x="65" y="121"/>
                  <a:pt x="65" y="120"/>
                </a:cubicBezTo>
                <a:cubicBezTo>
                  <a:pt x="62" y="111"/>
                  <a:pt x="61" y="97"/>
                  <a:pt x="56" y="87"/>
                </a:cubicBezTo>
                <a:cubicBezTo>
                  <a:pt x="70" y="101"/>
                  <a:pt x="83" y="136"/>
                  <a:pt x="86" y="145"/>
                </a:cubicBezTo>
                <a:cubicBezTo>
                  <a:pt x="86" y="146"/>
                  <a:pt x="86" y="146"/>
                  <a:pt x="87" y="147"/>
                </a:cubicBezTo>
                <a:cubicBezTo>
                  <a:pt x="87" y="147"/>
                  <a:pt x="88" y="148"/>
                  <a:pt x="88" y="148"/>
                </a:cubicBezTo>
                <a:cubicBezTo>
                  <a:pt x="110" y="154"/>
                  <a:pt x="120" y="173"/>
                  <a:pt x="126" y="194"/>
                </a:cubicBezTo>
                <a:cubicBezTo>
                  <a:pt x="122" y="193"/>
                  <a:pt x="118" y="193"/>
                  <a:pt x="115" y="193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11" name="Freeform 133"/>
          <p:cNvSpPr>
            <a:spLocks noEditPoints="1"/>
          </p:cNvSpPr>
          <p:nvPr userDrawn="1">
            <p:custDataLst>
              <p:tags r:id="rId10"/>
            </p:custDataLst>
          </p:nvPr>
        </p:nvSpPr>
        <p:spPr bwMode="auto">
          <a:xfrm rot="1344095">
            <a:off x="11496604" y="135801"/>
            <a:ext cx="521695" cy="685364"/>
          </a:xfrm>
          <a:custGeom>
            <a:avLst/>
            <a:gdLst>
              <a:gd name="T0" fmla="*/ 99 w 134"/>
              <a:gd name="T1" fmla="*/ 33 h 176"/>
              <a:gd name="T2" fmla="*/ 58 w 134"/>
              <a:gd name="T3" fmla="*/ 49 h 176"/>
              <a:gd name="T4" fmla="*/ 57 w 134"/>
              <a:gd name="T5" fmla="*/ 43 h 176"/>
              <a:gd name="T6" fmla="*/ 72 w 134"/>
              <a:gd name="T7" fmla="*/ 4 h 176"/>
              <a:gd name="T8" fmla="*/ 68 w 134"/>
              <a:gd name="T9" fmla="*/ 2 h 176"/>
              <a:gd name="T10" fmla="*/ 54 w 134"/>
              <a:gd name="T11" fmla="*/ 34 h 176"/>
              <a:gd name="T12" fmla="*/ 50 w 134"/>
              <a:gd name="T13" fmla="*/ 27 h 176"/>
              <a:gd name="T14" fmla="*/ 25 w 134"/>
              <a:gd name="T15" fmla="*/ 10 h 176"/>
              <a:gd name="T16" fmla="*/ 24 w 134"/>
              <a:gd name="T17" fmla="*/ 9 h 176"/>
              <a:gd name="T18" fmla="*/ 21 w 134"/>
              <a:gd name="T19" fmla="*/ 11 h 176"/>
              <a:gd name="T20" fmla="*/ 39 w 134"/>
              <a:gd name="T21" fmla="*/ 43 h 176"/>
              <a:gd name="T22" fmla="*/ 28 w 134"/>
              <a:gd name="T23" fmla="*/ 44 h 176"/>
              <a:gd name="T24" fmla="*/ 3 w 134"/>
              <a:gd name="T25" fmla="*/ 81 h 176"/>
              <a:gd name="T26" fmla="*/ 10 w 134"/>
              <a:gd name="T27" fmla="*/ 120 h 176"/>
              <a:gd name="T28" fmla="*/ 35 w 134"/>
              <a:gd name="T29" fmla="*/ 155 h 176"/>
              <a:gd name="T30" fmla="*/ 65 w 134"/>
              <a:gd name="T31" fmla="*/ 152 h 176"/>
              <a:gd name="T32" fmla="*/ 71 w 134"/>
              <a:gd name="T33" fmla="*/ 153 h 176"/>
              <a:gd name="T34" fmla="*/ 79 w 134"/>
              <a:gd name="T35" fmla="*/ 155 h 176"/>
              <a:gd name="T36" fmla="*/ 94 w 134"/>
              <a:gd name="T37" fmla="*/ 152 h 176"/>
              <a:gd name="T38" fmla="*/ 119 w 134"/>
              <a:gd name="T39" fmla="*/ 120 h 176"/>
              <a:gd name="T40" fmla="*/ 131 w 134"/>
              <a:gd name="T41" fmla="*/ 78 h 176"/>
              <a:gd name="T42" fmla="*/ 99 w 134"/>
              <a:gd name="T43" fmla="*/ 33 h 176"/>
              <a:gd name="T44" fmla="*/ 52 w 134"/>
              <a:gd name="T45" fmla="*/ 53 h 176"/>
              <a:gd name="T46" fmla="*/ 27 w 134"/>
              <a:gd name="T47" fmla="*/ 17 h 176"/>
              <a:gd name="T48" fmla="*/ 52 w 134"/>
              <a:gd name="T49" fmla="*/ 53 h 176"/>
              <a:gd name="T50" fmla="*/ 128 w 134"/>
              <a:gd name="T51" fmla="*/ 75 h 176"/>
              <a:gd name="T52" fmla="*/ 68 w 134"/>
              <a:gd name="T53" fmla="*/ 146 h 176"/>
              <a:gd name="T54" fmla="*/ 65 w 134"/>
              <a:gd name="T55" fmla="*/ 146 h 176"/>
              <a:gd name="T56" fmla="*/ 9 w 134"/>
              <a:gd name="T57" fmla="*/ 107 h 176"/>
              <a:gd name="T58" fmla="*/ 13 w 134"/>
              <a:gd name="T59" fmla="*/ 64 h 176"/>
              <a:gd name="T60" fmla="*/ 31 w 134"/>
              <a:gd name="T61" fmla="*/ 47 h 176"/>
              <a:gd name="T62" fmla="*/ 53 w 134"/>
              <a:gd name="T63" fmla="*/ 63 h 176"/>
              <a:gd name="T64" fmla="*/ 55 w 134"/>
              <a:gd name="T65" fmla="*/ 65 h 176"/>
              <a:gd name="T66" fmla="*/ 57 w 134"/>
              <a:gd name="T67" fmla="*/ 63 h 176"/>
              <a:gd name="T68" fmla="*/ 57 w 134"/>
              <a:gd name="T69" fmla="*/ 62 h 176"/>
              <a:gd name="T70" fmla="*/ 58 w 134"/>
              <a:gd name="T71" fmla="*/ 60 h 176"/>
              <a:gd name="T72" fmla="*/ 58 w 134"/>
              <a:gd name="T73" fmla="*/ 59 h 176"/>
              <a:gd name="T74" fmla="*/ 58 w 134"/>
              <a:gd name="T75" fmla="*/ 58 h 176"/>
              <a:gd name="T76" fmla="*/ 58 w 134"/>
              <a:gd name="T77" fmla="*/ 57 h 176"/>
              <a:gd name="T78" fmla="*/ 98 w 134"/>
              <a:gd name="T79" fmla="*/ 37 h 176"/>
              <a:gd name="T80" fmla="*/ 128 w 134"/>
              <a:gd name="T81" fmla="*/ 7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34" h="176">
                <a:moveTo>
                  <a:pt x="99" y="33"/>
                </a:moveTo>
                <a:cubicBezTo>
                  <a:pt x="83" y="30"/>
                  <a:pt x="66" y="36"/>
                  <a:pt x="58" y="49"/>
                </a:cubicBezTo>
                <a:cubicBezTo>
                  <a:pt x="58" y="47"/>
                  <a:pt x="57" y="45"/>
                  <a:pt x="57" y="43"/>
                </a:cubicBezTo>
                <a:cubicBezTo>
                  <a:pt x="58" y="29"/>
                  <a:pt x="64" y="16"/>
                  <a:pt x="72" y="4"/>
                </a:cubicBezTo>
                <a:cubicBezTo>
                  <a:pt x="73" y="2"/>
                  <a:pt x="70" y="0"/>
                  <a:pt x="68" y="2"/>
                </a:cubicBezTo>
                <a:cubicBezTo>
                  <a:pt x="62" y="12"/>
                  <a:pt x="57" y="23"/>
                  <a:pt x="54" y="34"/>
                </a:cubicBezTo>
                <a:cubicBezTo>
                  <a:pt x="53" y="32"/>
                  <a:pt x="52" y="30"/>
                  <a:pt x="50" y="27"/>
                </a:cubicBezTo>
                <a:cubicBezTo>
                  <a:pt x="46" y="19"/>
                  <a:pt x="38" y="12"/>
                  <a:pt x="25" y="10"/>
                </a:cubicBezTo>
                <a:cubicBezTo>
                  <a:pt x="25" y="10"/>
                  <a:pt x="25" y="10"/>
                  <a:pt x="24" y="9"/>
                </a:cubicBezTo>
                <a:cubicBezTo>
                  <a:pt x="23" y="8"/>
                  <a:pt x="21" y="9"/>
                  <a:pt x="21" y="11"/>
                </a:cubicBezTo>
                <a:cubicBezTo>
                  <a:pt x="23" y="24"/>
                  <a:pt x="31" y="34"/>
                  <a:pt x="39" y="43"/>
                </a:cubicBezTo>
                <a:cubicBezTo>
                  <a:pt x="36" y="42"/>
                  <a:pt x="32" y="43"/>
                  <a:pt x="28" y="44"/>
                </a:cubicBezTo>
                <a:cubicBezTo>
                  <a:pt x="14" y="51"/>
                  <a:pt x="5" y="67"/>
                  <a:pt x="3" y="81"/>
                </a:cubicBezTo>
                <a:cubicBezTo>
                  <a:pt x="0" y="95"/>
                  <a:pt x="5" y="108"/>
                  <a:pt x="10" y="120"/>
                </a:cubicBezTo>
                <a:cubicBezTo>
                  <a:pt x="16" y="133"/>
                  <a:pt x="23" y="146"/>
                  <a:pt x="35" y="155"/>
                </a:cubicBezTo>
                <a:cubicBezTo>
                  <a:pt x="45" y="162"/>
                  <a:pt x="56" y="160"/>
                  <a:pt x="65" y="152"/>
                </a:cubicBezTo>
                <a:cubicBezTo>
                  <a:pt x="68" y="149"/>
                  <a:pt x="67" y="151"/>
                  <a:pt x="71" y="153"/>
                </a:cubicBezTo>
                <a:cubicBezTo>
                  <a:pt x="74" y="154"/>
                  <a:pt x="76" y="155"/>
                  <a:pt x="79" y="155"/>
                </a:cubicBezTo>
                <a:cubicBezTo>
                  <a:pt x="84" y="156"/>
                  <a:pt x="89" y="155"/>
                  <a:pt x="94" y="152"/>
                </a:cubicBezTo>
                <a:cubicBezTo>
                  <a:pt x="106" y="146"/>
                  <a:pt x="113" y="132"/>
                  <a:pt x="119" y="120"/>
                </a:cubicBezTo>
                <a:cubicBezTo>
                  <a:pt x="125" y="107"/>
                  <a:pt x="130" y="93"/>
                  <a:pt x="131" y="78"/>
                </a:cubicBezTo>
                <a:cubicBezTo>
                  <a:pt x="134" y="56"/>
                  <a:pt x="121" y="38"/>
                  <a:pt x="99" y="33"/>
                </a:cubicBezTo>
                <a:close/>
                <a:moveTo>
                  <a:pt x="52" y="53"/>
                </a:moveTo>
                <a:cubicBezTo>
                  <a:pt x="43" y="41"/>
                  <a:pt x="31" y="31"/>
                  <a:pt x="27" y="17"/>
                </a:cubicBezTo>
                <a:cubicBezTo>
                  <a:pt x="37" y="28"/>
                  <a:pt x="48" y="38"/>
                  <a:pt x="52" y="53"/>
                </a:cubicBezTo>
                <a:close/>
                <a:moveTo>
                  <a:pt x="128" y="75"/>
                </a:moveTo>
                <a:cubicBezTo>
                  <a:pt x="126" y="99"/>
                  <a:pt x="102" y="173"/>
                  <a:pt x="68" y="146"/>
                </a:cubicBezTo>
                <a:cubicBezTo>
                  <a:pt x="67" y="145"/>
                  <a:pt x="66" y="145"/>
                  <a:pt x="65" y="146"/>
                </a:cubicBezTo>
                <a:cubicBezTo>
                  <a:pt x="40" y="176"/>
                  <a:pt x="16" y="128"/>
                  <a:pt x="9" y="107"/>
                </a:cubicBezTo>
                <a:cubicBezTo>
                  <a:pt x="5" y="92"/>
                  <a:pt x="5" y="78"/>
                  <a:pt x="13" y="64"/>
                </a:cubicBezTo>
                <a:cubicBezTo>
                  <a:pt x="17" y="57"/>
                  <a:pt x="23" y="50"/>
                  <a:pt x="31" y="47"/>
                </a:cubicBezTo>
                <a:cubicBezTo>
                  <a:pt x="42" y="43"/>
                  <a:pt x="49" y="55"/>
                  <a:pt x="53" y="63"/>
                </a:cubicBezTo>
                <a:cubicBezTo>
                  <a:pt x="53" y="64"/>
                  <a:pt x="54" y="65"/>
                  <a:pt x="55" y="65"/>
                </a:cubicBezTo>
                <a:cubicBezTo>
                  <a:pt x="56" y="65"/>
                  <a:pt x="57" y="64"/>
                  <a:pt x="57" y="63"/>
                </a:cubicBezTo>
                <a:cubicBezTo>
                  <a:pt x="57" y="63"/>
                  <a:pt x="57" y="62"/>
                  <a:pt x="57" y="62"/>
                </a:cubicBezTo>
                <a:cubicBezTo>
                  <a:pt x="58" y="62"/>
                  <a:pt x="58" y="61"/>
                  <a:pt x="58" y="60"/>
                </a:cubicBezTo>
                <a:cubicBezTo>
                  <a:pt x="58" y="60"/>
                  <a:pt x="58" y="59"/>
                  <a:pt x="58" y="59"/>
                </a:cubicBezTo>
                <a:cubicBezTo>
                  <a:pt x="58" y="59"/>
                  <a:pt x="58" y="58"/>
                  <a:pt x="58" y="58"/>
                </a:cubicBezTo>
                <a:cubicBezTo>
                  <a:pt x="58" y="58"/>
                  <a:pt x="58" y="58"/>
                  <a:pt x="58" y="57"/>
                </a:cubicBezTo>
                <a:cubicBezTo>
                  <a:pt x="63" y="41"/>
                  <a:pt x="81" y="34"/>
                  <a:pt x="98" y="37"/>
                </a:cubicBezTo>
                <a:cubicBezTo>
                  <a:pt x="117" y="40"/>
                  <a:pt x="129" y="56"/>
                  <a:pt x="128" y="75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Freeform 138"/>
          <p:cNvSpPr>
            <a:spLocks noEditPoints="1"/>
          </p:cNvSpPr>
          <p:nvPr userDrawn="1">
            <p:custDataLst>
              <p:tags r:id="rId9"/>
            </p:custDataLst>
          </p:nvPr>
        </p:nvSpPr>
        <p:spPr bwMode="auto">
          <a:xfrm rot="543396">
            <a:off x="10913999" y="149106"/>
            <a:ext cx="1152618" cy="471797"/>
          </a:xfrm>
          <a:custGeom>
            <a:avLst/>
            <a:gdLst>
              <a:gd name="T0" fmla="*/ 253 w 254"/>
              <a:gd name="T1" fmla="*/ 17 h 104"/>
              <a:gd name="T2" fmla="*/ 252 w 254"/>
              <a:gd name="T3" fmla="*/ 16 h 104"/>
              <a:gd name="T4" fmla="*/ 104 w 254"/>
              <a:gd name="T5" fmla="*/ 3 h 104"/>
              <a:gd name="T6" fmla="*/ 2 w 254"/>
              <a:gd name="T7" fmla="*/ 42 h 104"/>
              <a:gd name="T8" fmla="*/ 8 w 254"/>
              <a:gd name="T9" fmla="*/ 44 h 104"/>
              <a:gd name="T10" fmla="*/ 55 w 254"/>
              <a:gd name="T11" fmla="*/ 46 h 104"/>
              <a:gd name="T12" fmla="*/ 62 w 254"/>
              <a:gd name="T13" fmla="*/ 65 h 104"/>
              <a:gd name="T14" fmla="*/ 83 w 254"/>
              <a:gd name="T15" fmla="*/ 82 h 104"/>
              <a:gd name="T16" fmla="*/ 80 w 254"/>
              <a:gd name="T17" fmla="*/ 85 h 104"/>
              <a:gd name="T18" fmla="*/ 85 w 254"/>
              <a:gd name="T19" fmla="*/ 103 h 104"/>
              <a:gd name="T20" fmla="*/ 90 w 254"/>
              <a:gd name="T21" fmla="*/ 102 h 104"/>
              <a:gd name="T22" fmla="*/ 91 w 254"/>
              <a:gd name="T23" fmla="*/ 102 h 104"/>
              <a:gd name="T24" fmla="*/ 91 w 254"/>
              <a:gd name="T25" fmla="*/ 102 h 104"/>
              <a:gd name="T26" fmla="*/ 93 w 254"/>
              <a:gd name="T27" fmla="*/ 102 h 104"/>
              <a:gd name="T28" fmla="*/ 93 w 254"/>
              <a:gd name="T29" fmla="*/ 85 h 104"/>
              <a:gd name="T30" fmla="*/ 88 w 254"/>
              <a:gd name="T31" fmla="*/ 84 h 104"/>
              <a:gd name="T32" fmla="*/ 103 w 254"/>
              <a:gd name="T33" fmla="*/ 75 h 104"/>
              <a:gd name="T34" fmla="*/ 175 w 254"/>
              <a:gd name="T35" fmla="*/ 72 h 104"/>
              <a:gd name="T36" fmla="*/ 178 w 254"/>
              <a:gd name="T37" fmla="*/ 59 h 104"/>
              <a:gd name="T38" fmla="*/ 178 w 254"/>
              <a:gd name="T39" fmla="*/ 48 h 104"/>
              <a:gd name="T40" fmla="*/ 252 w 254"/>
              <a:gd name="T41" fmla="*/ 20 h 104"/>
              <a:gd name="T42" fmla="*/ 81 w 254"/>
              <a:gd name="T43" fmla="*/ 65 h 104"/>
              <a:gd name="T44" fmla="*/ 63 w 254"/>
              <a:gd name="T45" fmla="*/ 58 h 104"/>
              <a:gd name="T46" fmla="*/ 59 w 254"/>
              <a:gd name="T47" fmla="*/ 47 h 104"/>
              <a:gd name="T48" fmla="*/ 81 w 254"/>
              <a:gd name="T49" fmla="*/ 65 h 104"/>
              <a:gd name="T50" fmla="*/ 174 w 254"/>
              <a:gd name="T51" fmla="*/ 68 h 104"/>
              <a:gd name="T52" fmla="*/ 104 w 254"/>
              <a:gd name="T53" fmla="*/ 71 h 104"/>
              <a:gd name="T54" fmla="*/ 86 w 254"/>
              <a:gd name="T55" fmla="*/ 54 h 104"/>
              <a:gd name="T56" fmla="*/ 138 w 254"/>
              <a:gd name="T57" fmla="*/ 63 h 104"/>
              <a:gd name="T58" fmla="*/ 174 w 254"/>
              <a:gd name="T59" fmla="*/ 60 h 104"/>
              <a:gd name="T60" fmla="*/ 131 w 254"/>
              <a:gd name="T61" fmla="*/ 61 h 104"/>
              <a:gd name="T62" fmla="*/ 98 w 254"/>
              <a:gd name="T63" fmla="*/ 32 h 104"/>
              <a:gd name="T64" fmla="*/ 115 w 254"/>
              <a:gd name="T65" fmla="*/ 23 h 104"/>
              <a:gd name="T66" fmla="*/ 82 w 254"/>
              <a:gd name="T67" fmla="*/ 48 h 104"/>
              <a:gd name="T68" fmla="*/ 96 w 254"/>
              <a:gd name="T69" fmla="*/ 7 h 104"/>
              <a:gd name="T70" fmla="*/ 169 w 254"/>
              <a:gd name="T71" fmla="*/ 16 h 104"/>
              <a:gd name="T72" fmla="*/ 131 w 254"/>
              <a:gd name="T73" fmla="*/ 61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54" h="104">
                <a:moveTo>
                  <a:pt x="253" y="17"/>
                </a:moveTo>
                <a:cubicBezTo>
                  <a:pt x="253" y="17"/>
                  <a:pt x="253" y="17"/>
                  <a:pt x="253" y="17"/>
                </a:cubicBezTo>
                <a:cubicBezTo>
                  <a:pt x="253" y="17"/>
                  <a:pt x="253" y="17"/>
                  <a:pt x="253" y="17"/>
                </a:cubicBezTo>
                <a:cubicBezTo>
                  <a:pt x="253" y="16"/>
                  <a:pt x="252" y="16"/>
                  <a:pt x="252" y="16"/>
                </a:cubicBezTo>
                <a:cubicBezTo>
                  <a:pt x="225" y="16"/>
                  <a:pt x="199" y="15"/>
                  <a:pt x="173" y="12"/>
                </a:cubicBezTo>
                <a:cubicBezTo>
                  <a:pt x="150" y="10"/>
                  <a:pt x="127" y="2"/>
                  <a:pt x="104" y="3"/>
                </a:cubicBezTo>
                <a:cubicBezTo>
                  <a:pt x="104" y="1"/>
                  <a:pt x="103" y="0"/>
                  <a:pt x="101" y="0"/>
                </a:cubicBezTo>
                <a:cubicBezTo>
                  <a:pt x="68" y="13"/>
                  <a:pt x="35" y="27"/>
                  <a:pt x="2" y="42"/>
                </a:cubicBezTo>
                <a:cubicBezTo>
                  <a:pt x="0" y="43"/>
                  <a:pt x="2" y="46"/>
                  <a:pt x="4" y="45"/>
                </a:cubicBezTo>
                <a:cubicBezTo>
                  <a:pt x="5" y="45"/>
                  <a:pt x="7" y="44"/>
                  <a:pt x="8" y="44"/>
                </a:cubicBezTo>
                <a:cubicBezTo>
                  <a:pt x="8" y="45"/>
                  <a:pt x="9" y="46"/>
                  <a:pt x="11" y="46"/>
                </a:cubicBezTo>
                <a:cubicBezTo>
                  <a:pt x="25" y="43"/>
                  <a:pt x="40" y="44"/>
                  <a:pt x="55" y="46"/>
                </a:cubicBezTo>
                <a:cubicBezTo>
                  <a:pt x="55" y="47"/>
                  <a:pt x="55" y="48"/>
                  <a:pt x="55" y="48"/>
                </a:cubicBezTo>
                <a:cubicBezTo>
                  <a:pt x="55" y="51"/>
                  <a:pt x="58" y="65"/>
                  <a:pt x="62" y="65"/>
                </a:cubicBezTo>
                <a:cubicBezTo>
                  <a:pt x="68" y="67"/>
                  <a:pt x="75" y="68"/>
                  <a:pt x="81" y="70"/>
                </a:cubicBezTo>
                <a:cubicBezTo>
                  <a:pt x="82" y="74"/>
                  <a:pt x="82" y="78"/>
                  <a:pt x="83" y="82"/>
                </a:cubicBezTo>
                <a:cubicBezTo>
                  <a:pt x="83" y="82"/>
                  <a:pt x="83" y="82"/>
                  <a:pt x="83" y="82"/>
                </a:cubicBezTo>
                <a:cubicBezTo>
                  <a:pt x="81" y="82"/>
                  <a:pt x="80" y="84"/>
                  <a:pt x="80" y="85"/>
                </a:cubicBezTo>
                <a:cubicBezTo>
                  <a:pt x="80" y="85"/>
                  <a:pt x="80" y="85"/>
                  <a:pt x="80" y="85"/>
                </a:cubicBezTo>
                <a:cubicBezTo>
                  <a:pt x="76" y="90"/>
                  <a:pt x="81" y="98"/>
                  <a:pt x="85" y="103"/>
                </a:cubicBezTo>
                <a:cubicBezTo>
                  <a:pt x="85" y="104"/>
                  <a:pt x="86" y="104"/>
                  <a:pt x="87" y="103"/>
                </a:cubicBezTo>
                <a:cubicBezTo>
                  <a:pt x="88" y="104"/>
                  <a:pt x="89" y="103"/>
                  <a:pt x="90" y="102"/>
                </a:cubicBezTo>
                <a:cubicBezTo>
                  <a:pt x="90" y="102"/>
                  <a:pt x="90" y="102"/>
                  <a:pt x="90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1" y="102"/>
                  <a:pt x="91" y="102"/>
                  <a:pt x="91" y="102"/>
                </a:cubicBezTo>
                <a:cubicBezTo>
                  <a:pt x="92" y="102"/>
                  <a:pt x="93" y="102"/>
                  <a:pt x="93" y="102"/>
                </a:cubicBezTo>
                <a:cubicBezTo>
                  <a:pt x="95" y="103"/>
                  <a:pt x="97" y="102"/>
                  <a:pt x="97" y="100"/>
                </a:cubicBezTo>
                <a:cubicBezTo>
                  <a:pt x="97" y="95"/>
                  <a:pt x="94" y="90"/>
                  <a:pt x="93" y="85"/>
                </a:cubicBezTo>
                <a:cubicBezTo>
                  <a:pt x="92" y="84"/>
                  <a:pt x="92" y="84"/>
                  <a:pt x="91" y="84"/>
                </a:cubicBezTo>
                <a:cubicBezTo>
                  <a:pt x="90" y="84"/>
                  <a:pt x="89" y="84"/>
                  <a:pt x="88" y="84"/>
                </a:cubicBezTo>
                <a:cubicBezTo>
                  <a:pt x="87" y="80"/>
                  <a:pt x="86" y="75"/>
                  <a:pt x="86" y="71"/>
                </a:cubicBezTo>
                <a:cubicBezTo>
                  <a:pt x="92" y="73"/>
                  <a:pt x="97" y="74"/>
                  <a:pt x="103" y="75"/>
                </a:cubicBezTo>
                <a:cubicBezTo>
                  <a:pt x="128" y="82"/>
                  <a:pt x="151" y="82"/>
                  <a:pt x="175" y="72"/>
                </a:cubicBezTo>
                <a:cubicBezTo>
                  <a:pt x="175" y="72"/>
                  <a:pt x="175" y="72"/>
                  <a:pt x="175" y="72"/>
                </a:cubicBezTo>
                <a:cubicBezTo>
                  <a:pt x="176" y="75"/>
                  <a:pt x="180" y="74"/>
                  <a:pt x="179" y="71"/>
                </a:cubicBezTo>
                <a:cubicBezTo>
                  <a:pt x="177" y="68"/>
                  <a:pt x="178" y="63"/>
                  <a:pt x="178" y="59"/>
                </a:cubicBezTo>
                <a:cubicBezTo>
                  <a:pt x="178" y="56"/>
                  <a:pt x="179" y="53"/>
                  <a:pt x="179" y="49"/>
                </a:cubicBezTo>
                <a:cubicBezTo>
                  <a:pt x="179" y="49"/>
                  <a:pt x="179" y="48"/>
                  <a:pt x="178" y="48"/>
                </a:cubicBezTo>
                <a:cubicBezTo>
                  <a:pt x="203" y="38"/>
                  <a:pt x="227" y="29"/>
                  <a:pt x="252" y="20"/>
                </a:cubicBezTo>
                <a:cubicBezTo>
                  <a:pt x="252" y="20"/>
                  <a:pt x="252" y="20"/>
                  <a:pt x="252" y="20"/>
                </a:cubicBezTo>
                <a:cubicBezTo>
                  <a:pt x="254" y="20"/>
                  <a:pt x="254" y="18"/>
                  <a:pt x="253" y="17"/>
                </a:cubicBezTo>
                <a:close/>
                <a:moveTo>
                  <a:pt x="81" y="65"/>
                </a:moveTo>
                <a:cubicBezTo>
                  <a:pt x="78" y="65"/>
                  <a:pt x="76" y="64"/>
                  <a:pt x="74" y="63"/>
                </a:cubicBezTo>
                <a:cubicBezTo>
                  <a:pt x="69" y="62"/>
                  <a:pt x="65" y="63"/>
                  <a:pt x="63" y="58"/>
                </a:cubicBezTo>
                <a:cubicBezTo>
                  <a:pt x="61" y="55"/>
                  <a:pt x="59" y="51"/>
                  <a:pt x="59" y="47"/>
                </a:cubicBezTo>
                <a:cubicBezTo>
                  <a:pt x="59" y="47"/>
                  <a:pt x="59" y="47"/>
                  <a:pt x="59" y="47"/>
                </a:cubicBezTo>
                <a:cubicBezTo>
                  <a:pt x="66" y="49"/>
                  <a:pt x="74" y="50"/>
                  <a:pt x="81" y="52"/>
                </a:cubicBezTo>
                <a:cubicBezTo>
                  <a:pt x="81" y="57"/>
                  <a:pt x="81" y="61"/>
                  <a:pt x="81" y="65"/>
                </a:cubicBezTo>
                <a:close/>
                <a:moveTo>
                  <a:pt x="174" y="60"/>
                </a:moveTo>
                <a:cubicBezTo>
                  <a:pt x="174" y="63"/>
                  <a:pt x="174" y="66"/>
                  <a:pt x="174" y="68"/>
                </a:cubicBezTo>
                <a:cubicBezTo>
                  <a:pt x="174" y="68"/>
                  <a:pt x="173" y="68"/>
                  <a:pt x="173" y="68"/>
                </a:cubicBezTo>
                <a:cubicBezTo>
                  <a:pt x="150" y="78"/>
                  <a:pt x="128" y="77"/>
                  <a:pt x="104" y="71"/>
                </a:cubicBezTo>
                <a:cubicBezTo>
                  <a:pt x="98" y="70"/>
                  <a:pt x="92" y="68"/>
                  <a:pt x="86" y="67"/>
                </a:cubicBezTo>
                <a:cubicBezTo>
                  <a:pt x="86" y="62"/>
                  <a:pt x="85" y="58"/>
                  <a:pt x="86" y="54"/>
                </a:cubicBezTo>
                <a:cubicBezTo>
                  <a:pt x="102" y="58"/>
                  <a:pt x="119" y="63"/>
                  <a:pt x="135" y="67"/>
                </a:cubicBezTo>
                <a:cubicBezTo>
                  <a:pt x="137" y="67"/>
                  <a:pt x="138" y="65"/>
                  <a:pt x="138" y="63"/>
                </a:cubicBezTo>
                <a:cubicBezTo>
                  <a:pt x="150" y="59"/>
                  <a:pt x="162" y="54"/>
                  <a:pt x="175" y="49"/>
                </a:cubicBezTo>
                <a:cubicBezTo>
                  <a:pt x="175" y="53"/>
                  <a:pt x="174" y="57"/>
                  <a:pt x="174" y="60"/>
                </a:cubicBezTo>
                <a:close/>
                <a:moveTo>
                  <a:pt x="131" y="61"/>
                </a:moveTo>
                <a:cubicBezTo>
                  <a:pt x="131" y="61"/>
                  <a:pt x="131" y="61"/>
                  <a:pt x="131" y="61"/>
                </a:cubicBezTo>
                <a:cubicBezTo>
                  <a:pt x="116" y="58"/>
                  <a:pt x="101" y="53"/>
                  <a:pt x="86" y="49"/>
                </a:cubicBezTo>
                <a:cubicBezTo>
                  <a:pt x="86" y="41"/>
                  <a:pt x="89" y="35"/>
                  <a:pt x="98" y="32"/>
                </a:cubicBezTo>
                <a:cubicBezTo>
                  <a:pt x="103" y="30"/>
                  <a:pt x="109" y="28"/>
                  <a:pt x="115" y="27"/>
                </a:cubicBezTo>
                <a:cubicBezTo>
                  <a:pt x="117" y="27"/>
                  <a:pt x="117" y="23"/>
                  <a:pt x="115" y="23"/>
                </a:cubicBezTo>
                <a:cubicBezTo>
                  <a:pt x="101" y="24"/>
                  <a:pt x="86" y="29"/>
                  <a:pt x="82" y="43"/>
                </a:cubicBezTo>
                <a:cubicBezTo>
                  <a:pt x="82" y="45"/>
                  <a:pt x="82" y="46"/>
                  <a:pt x="82" y="48"/>
                </a:cubicBezTo>
                <a:cubicBezTo>
                  <a:pt x="59" y="42"/>
                  <a:pt x="37" y="38"/>
                  <a:pt x="15" y="41"/>
                </a:cubicBezTo>
                <a:cubicBezTo>
                  <a:pt x="42" y="29"/>
                  <a:pt x="69" y="18"/>
                  <a:pt x="96" y="7"/>
                </a:cubicBezTo>
                <a:cubicBezTo>
                  <a:pt x="97" y="7"/>
                  <a:pt x="97" y="8"/>
                  <a:pt x="98" y="7"/>
                </a:cubicBezTo>
                <a:cubicBezTo>
                  <a:pt x="122" y="5"/>
                  <a:pt x="145" y="14"/>
                  <a:pt x="169" y="16"/>
                </a:cubicBezTo>
                <a:cubicBezTo>
                  <a:pt x="193" y="19"/>
                  <a:pt x="216" y="20"/>
                  <a:pt x="240" y="20"/>
                </a:cubicBezTo>
                <a:cubicBezTo>
                  <a:pt x="203" y="33"/>
                  <a:pt x="167" y="48"/>
                  <a:pt x="131" y="61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</p:spTree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grpSp>
        <p:nvGrpSpPr>
          <p:cNvPr id="17" name="组合 16"/>
          <p:cNvGrpSpPr/>
          <p:nvPr userDrawn="1">
            <p:custDataLst>
              <p:tags r:id="rId4"/>
            </p:custDataLst>
          </p:nvPr>
        </p:nvGrpSpPr>
        <p:grpSpPr>
          <a:xfrm rot="1542815">
            <a:off x="11300870" y="5784321"/>
            <a:ext cx="679087" cy="993642"/>
            <a:chOff x="9396413" y="5789613"/>
            <a:chExt cx="733425" cy="1073150"/>
          </a:xfrm>
        </p:grpSpPr>
        <p:sp>
          <p:nvSpPr>
            <p:cNvPr id="18" name="Freeform 46"/>
            <p:cNvSpPr/>
            <p:nvPr>
              <p:custDataLst>
                <p:tags r:id="rId5"/>
              </p:custDataLst>
            </p:nvPr>
          </p:nvSpPr>
          <p:spPr bwMode="auto">
            <a:xfrm>
              <a:off x="9410701" y="6181725"/>
              <a:ext cx="77788" cy="57150"/>
            </a:xfrm>
            <a:custGeom>
              <a:avLst/>
              <a:gdLst>
                <a:gd name="T0" fmla="*/ 8 w 16"/>
                <a:gd name="T1" fmla="*/ 0 h 12"/>
                <a:gd name="T2" fmla="*/ 8 w 16"/>
                <a:gd name="T3" fmla="*/ 12 h 12"/>
                <a:gd name="T4" fmla="*/ 8 w 16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0"/>
                  </a:moveTo>
                  <a:cubicBezTo>
                    <a:pt x="0" y="0"/>
                    <a:pt x="0" y="12"/>
                    <a:pt x="8" y="12"/>
                  </a:cubicBezTo>
                  <a:cubicBezTo>
                    <a:pt x="16" y="12"/>
                    <a:pt x="16" y="0"/>
                    <a:pt x="8" y="0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47"/>
            <p:cNvSpPr/>
            <p:nvPr>
              <p:custDataLst>
                <p:tags r:id="rId6"/>
              </p:custDataLst>
            </p:nvPr>
          </p:nvSpPr>
          <p:spPr bwMode="auto">
            <a:xfrm>
              <a:off x="9647238" y="6122988"/>
              <a:ext cx="73025" cy="92075"/>
            </a:xfrm>
            <a:custGeom>
              <a:avLst/>
              <a:gdLst>
                <a:gd name="T0" fmla="*/ 11 w 15"/>
                <a:gd name="T1" fmla="*/ 3 h 19"/>
                <a:gd name="T2" fmla="*/ 3 w 15"/>
                <a:gd name="T3" fmla="*/ 3 h 19"/>
                <a:gd name="T4" fmla="*/ 2 w 15"/>
                <a:gd name="T5" fmla="*/ 11 h 19"/>
                <a:gd name="T6" fmla="*/ 2 w 15"/>
                <a:gd name="T7" fmla="*/ 11 h 19"/>
                <a:gd name="T8" fmla="*/ 3 w 15"/>
                <a:gd name="T9" fmla="*/ 11 h 19"/>
                <a:gd name="T10" fmla="*/ 3 w 15"/>
                <a:gd name="T11" fmla="*/ 11 h 19"/>
                <a:gd name="T12" fmla="*/ 3 w 15"/>
                <a:gd name="T13" fmla="*/ 12 h 19"/>
                <a:gd name="T14" fmla="*/ 3 w 15"/>
                <a:gd name="T15" fmla="*/ 13 h 19"/>
                <a:gd name="T16" fmla="*/ 3 w 15"/>
                <a:gd name="T17" fmla="*/ 13 h 19"/>
                <a:gd name="T18" fmla="*/ 9 w 15"/>
                <a:gd name="T19" fmla="*/ 19 h 19"/>
                <a:gd name="T20" fmla="*/ 15 w 15"/>
                <a:gd name="T21" fmla="*/ 13 h 19"/>
                <a:gd name="T22" fmla="*/ 11 w 15"/>
                <a:gd name="T2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1" y="3"/>
                  </a:moveTo>
                  <a:cubicBezTo>
                    <a:pt x="9" y="0"/>
                    <a:pt x="5" y="1"/>
                    <a:pt x="3" y="3"/>
                  </a:cubicBezTo>
                  <a:cubicBezTo>
                    <a:pt x="0" y="5"/>
                    <a:pt x="1" y="8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6"/>
                    <a:pt x="6" y="19"/>
                    <a:pt x="9" y="19"/>
                  </a:cubicBezTo>
                  <a:cubicBezTo>
                    <a:pt x="12" y="19"/>
                    <a:pt x="15" y="16"/>
                    <a:pt x="15" y="13"/>
                  </a:cubicBezTo>
                  <a:cubicBezTo>
                    <a:pt x="15" y="9"/>
                    <a:pt x="14" y="6"/>
                    <a:pt x="11" y="3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48"/>
            <p:cNvSpPr/>
            <p:nvPr>
              <p:custDataLst>
                <p:tags r:id="rId7"/>
              </p:custDataLst>
            </p:nvPr>
          </p:nvSpPr>
          <p:spPr bwMode="auto">
            <a:xfrm>
              <a:off x="9772651" y="6132513"/>
              <a:ext cx="96838" cy="141288"/>
            </a:xfrm>
            <a:custGeom>
              <a:avLst/>
              <a:gdLst>
                <a:gd name="T0" fmla="*/ 10 w 20"/>
                <a:gd name="T1" fmla="*/ 3 h 29"/>
                <a:gd name="T2" fmla="*/ 2 w 20"/>
                <a:gd name="T3" fmla="*/ 8 h 29"/>
                <a:gd name="T4" fmla="*/ 1 w 20"/>
                <a:gd name="T5" fmla="*/ 19 h 29"/>
                <a:gd name="T6" fmla="*/ 9 w 20"/>
                <a:gd name="T7" fmla="*/ 27 h 29"/>
                <a:gd name="T8" fmla="*/ 18 w 20"/>
                <a:gd name="T9" fmla="*/ 22 h 29"/>
                <a:gd name="T10" fmla="*/ 19 w 20"/>
                <a:gd name="T11" fmla="*/ 10 h 29"/>
                <a:gd name="T12" fmla="*/ 10 w 20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10" y="3"/>
                  </a:moveTo>
                  <a:cubicBezTo>
                    <a:pt x="7" y="1"/>
                    <a:pt x="2" y="3"/>
                    <a:pt x="2" y="8"/>
                  </a:cubicBezTo>
                  <a:cubicBezTo>
                    <a:pt x="2" y="12"/>
                    <a:pt x="2" y="16"/>
                    <a:pt x="1" y="19"/>
                  </a:cubicBezTo>
                  <a:cubicBezTo>
                    <a:pt x="0" y="24"/>
                    <a:pt x="5" y="28"/>
                    <a:pt x="9" y="27"/>
                  </a:cubicBezTo>
                  <a:cubicBezTo>
                    <a:pt x="12" y="29"/>
                    <a:pt x="18" y="27"/>
                    <a:pt x="18" y="22"/>
                  </a:cubicBezTo>
                  <a:cubicBezTo>
                    <a:pt x="18" y="18"/>
                    <a:pt x="18" y="14"/>
                    <a:pt x="19" y="10"/>
                  </a:cubicBezTo>
                  <a:cubicBezTo>
                    <a:pt x="20" y="4"/>
                    <a:pt x="14" y="0"/>
                    <a:pt x="10" y="3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49"/>
            <p:cNvSpPr/>
            <p:nvPr>
              <p:custDataLst>
                <p:tags r:id="rId8"/>
              </p:custDataLst>
            </p:nvPr>
          </p:nvSpPr>
          <p:spPr bwMode="auto">
            <a:xfrm>
              <a:off x="9952038" y="6146800"/>
              <a:ext cx="106363" cy="96838"/>
            </a:xfrm>
            <a:custGeom>
              <a:avLst/>
              <a:gdLst>
                <a:gd name="T0" fmla="*/ 20 w 22"/>
                <a:gd name="T1" fmla="*/ 4 h 20"/>
                <a:gd name="T2" fmla="*/ 12 w 22"/>
                <a:gd name="T3" fmla="*/ 2 h 20"/>
                <a:gd name="T4" fmla="*/ 11 w 22"/>
                <a:gd name="T5" fmla="*/ 2 h 20"/>
                <a:gd name="T6" fmla="*/ 5 w 22"/>
                <a:gd name="T7" fmla="*/ 0 h 20"/>
                <a:gd name="T8" fmla="*/ 0 w 22"/>
                <a:gd name="T9" fmla="*/ 5 h 20"/>
                <a:gd name="T10" fmla="*/ 0 w 22"/>
                <a:gd name="T11" fmla="*/ 9 h 20"/>
                <a:gd name="T12" fmla="*/ 0 w 22"/>
                <a:gd name="T13" fmla="*/ 9 h 20"/>
                <a:gd name="T14" fmla="*/ 0 w 22"/>
                <a:gd name="T15" fmla="*/ 12 h 20"/>
                <a:gd name="T16" fmla="*/ 9 w 22"/>
                <a:gd name="T17" fmla="*/ 17 h 20"/>
                <a:gd name="T18" fmla="*/ 18 w 22"/>
                <a:gd name="T19" fmla="*/ 12 h 20"/>
                <a:gd name="T20" fmla="*/ 20 w 22"/>
                <a:gd name="T2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0">
                  <a:moveTo>
                    <a:pt x="20" y="4"/>
                  </a:moveTo>
                  <a:cubicBezTo>
                    <a:pt x="19" y="1"/>
                    <a:pt x="15" y="0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2" y="1"/>
                    <a:pt x="1" y="3"/>
                    <a:pt x="0" y="5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6"/>
                    <a:pt x="5" y="20"/>
                    <a:pt x="9" y="17"/>
                  </a:cubicBezTo>
                  <a:cubicBezTo>
                    <a:pt x="12" y="15"/>
                    <a:pt x="15" y="14"/>
                    <a:pt x="18" y="12"/>
                  </a:cubicBezTo>
                  <a:cubicBezTo>
                    <a:pt x="21" y="10"/>
                    <a:pt x="22" y="7"/>
                    <a:pt x="20" y="4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0"/>
            <p:cNvSpPr/>
            <p:nvPr>
              <p:custDataLst>
                <p:tags r:id="rId9"/>
              </p:custDataLst>
            </p:nvPr>
          </p:nvSpPr>
          <p:spPr bwMode="auto">
            <a:xfrm>
              <a:off x="9483726" y="6283325"/>
              <a:ext cx="468313" cy="579438"/>
            </a:xfrm>
            <a:custGeom>
              <a:avLst/>
              <a:gdLst>
                <a:gd name="T0" fmla="*/ 94 w 97"/>
                <a:gd name="T1" fmla="*/ 99 h 120"/>
                <a:gd name="T2" fmla="*/ 94 w 97"/>
                <a:gd name="T3" fmla="*/ 96 h 120"/>
                <a:gd name="T4" fmla="*/ 93 w 97"/>
                <a:gd name="T5" fmla="*/ 83 h 120"/>
                <a:gd name="T6" fmla="*/ 93 w 97"/>
                <a:gd name="T7" fmla="*/ 81 h 120"/>
                <a:gd name="T8" fmla="*/ 93 w 97"/>
                <a:gd name="T9" fmla="*/ 36 h 120"/>
                <a:gd name="T10" fmla="*/ 92 w 97"/>
                <a:gd name="T11" fmla="*/ 33 h 120"/>
                <a:gd name="T12" fmla="*/ 93 w 97"/>
                <a:gd name="T13" fmla="*/ 23 h 120"/>
                <a:gd name="T14" fmla="*/ 91 w 97"/>
                <a:gd name="T15" fmla="*/ 18 h 120"/>
                <a:gd name="T16" fmla="*/ 84 w 97"/>
                <a:gd name="T17" fmla="*/ 8 h 120"/>
                <a:gd name="T18" fmla="*/ 12 w 97"/>
                <a:gd name="T19" fmla="*/ 7 h 120"/>
                <a:gd name="T20" fmla="*/ 12 w 97"/>
                <a:gd name="T21" fmla="*/ 7 h 120"/>
                <a:gd name="T22" fmla="*/ 1 w 97"/>
                <a:gd name="T23" fmla="*/ 12 h 120"/>
                <a:gd name="T24" fmla="*/ 4 w 97"/>
                <a:gd name="T25" fmla="*/ 18 h 120"/>
                <a:gd name="T26" fmla="*/ 13 w 97"/>
                <a:gd name="T27" fmla="*/ 53 h 120"/>
                <a:gd name="T28" fmla="*/ 15 w 97"/>
                <a:gd name="T29" fmla="*/ 70 h 120"/>
                <a:gd name="T30" fmla="*/ 16 w 97"/>
                <a:gd name="T31" fmla="*/ 85 h 120"/>
                <a:gd name="T32" fmla="*/ 20 w 97"/>
                <a:gd name="T33" fmla="*/ 111 h 120"/>
                <a:gd name="T34" fmla="*/ 42 w 97"/>
                <a:gd name="T35" fmla="*/ 117 h 120"/>
                <a:gd name="T36" fmla="*/ 71 w 97"/>
                <a:gd name="T37" fmla="*/ 119 h 120"/>
                <a:gd name="T38" fmla="*/ 76 w 97"/>
                <a:gd name="T39" fmla="*/ 116 h 120"/>
                <a:gd name="T40" fmla="*/ 77 w 97"/>
                <a:gd name="T41" fmla="*/ 116 h 120"/>
                <a:gd name="T42" fmla="*/ 88 w 97"/>
                <a:gd name="T43" fmla="*/ 114 h 120"/>
                <a:gd name="T44" fmla="*/ 93 w 97"/>
                <a:gd name="T45" fmla="*/ 108 h 120"/>
                <a:gd name="T46" fmla="*/ 94 w 97"/>
                <a:gd name="T47" fmla="*/ 9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7" h="120">
                  <a:moveTo>
                    <a:pt x="94" y="99"/>
                  </a:moveTo>
                  <a:cubicBezTo>
                    <a:pt x="94" y="98"/>
                    <a:pt x="94" y="97"/>
                    <a:pt x="94" y="96"/>
                  </a:cubicBezTo>
                  <a:cubicBezTo>
                    <a:pt x="94" y="92"/>
                    <a:pt x="94" y="87"/>
                    <a:pt x="93" y="83"/>
                  </a:cubicBezTo>
                  <a:cubicBezTo>
                    <a:pt x="93" y="82"/>
                    <a:pt x="93" y="82"/>
                    <a:pt x="93" y="81"/>
                  </a:cubicBezTo>
                  <a:cubicBezTo>
                    <a:pt x="94" y="66"/>
                    <a:pt x="96" y="51"/>
                    <a:pt x="93" y="36"/>
                  </a:cubicBezTo>
                  <a:cubicBezTo>
                    <a:pt x="93" y="35"/>
                    <a:pt x="93" y="34"/>
                    <a:pt x="92" y="33"/>
                  </a:cubicBezTo>
                  <a:cubicBezTo>
                    <a:pt x="93" y="30"/>
                    <a:pt x="93" y="26"/>
                    <a:pt x="93" y="23"/>
                  </a:cubicBezTo>
                  <a:cubicBezTo>
                    <a:pt x="93" y="21"/>
                    <a:pt x="92" y="19"/>
                    <a:pt x="91" y="18"/>
                  </a:cubicBezTo>
                  <a:cubicBezTo>
                    <a:pt x="94" y="15"/>
                    <a:pt x="91" y="7"/>
                    <a:pt x="84" y="8"/>
                  </a:cubicBezTo>
                  <a:cubicBezTo>
                    <a:pt x="60" y="12"/>
                    <a:pt x="36" y="8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0"/>
                    <a:pt x="0" y="5"/>
                    <a:pt x="1" y="12"/>
                  </a:cubicBezTo>
                  <a:cubicBezTo>
                    <a:pt x="1" y="14"/>
                    <a:pt x="2" y="17"/>
                    <a:pt x="4" y="18"/>
                  </a:cubicBezTo>
                  <a:cubicBezTo>
                    <a:pt x="9" y="29"/>
                    <a:pt x="11" y="41"/>
                    <a:pt x="13" y="53"/>
                  </a:cubicBezTo>
                  <a:cubicBezTo>
                    <a:pt x="13" y="58"/>
                    <a:pt x="14" y="64"/>
                    <a:pt x="15" y="70"/>
                  </a:cubicBezTo>
                  <a:cubicBezTo>
                    <a:pt x="15" y="75"/>
                    <a:pt x="15" y="80"/>
                    <a:pt x="16" y="85"/>
                  </a:cubicBezTo>
                  <a:cubicBezTo>
                    <a:pt x="14" y="93"/>
                    <a:pt x="15" y="103"/>
                    <a:pt x="20" y="111"/>
                  </a:cubicBezTo>
                  <a:cubicBezTo>
                    <a:pt x="24" y="118"/>
                    <a:pt x="33" y="118"/>
                    <a:pt x="42" y="117"/>
                  </a:cubicBezTo>
                  <a:cubicBezTo>
                    <a:pt x="51" y="119"/>
                    <a:pt x="61" y="120"/>
                    <a:pt x="71" y="119"/>
                  </a:cubicBezTo>
                  <a:cubicBezTo>
                    <a:pt x="73" y="119"/>
                    <a:pt x="75" y="118"/>
                    <a:pt x="76" y="116"/>
                  </a:cubicBezTo>
                  <a:cubicBezTo>
                    <a:pt x="76" y="116"/>
                    <a:pt x="77" y="116"/>
                    <a:pt x="77" y="116"/>
                  </a:cubicBezTo>
                  <a:cubicBezTo>
                    <a:pt x="80" y="116"/>
                    <a:pt x="84" y="116"/>
                    <a:pt x="88" y="114"/>
                  </a:cubicBezTo>
                  <a:cubicBezTo>
                    <a:pt x="91" y="113"/>
                    <a:pt x="92" y="111"/>
                    <a:pt x="93" y="108"/>
                  </a:cubicBezTo>
                  <a:cubicBezTo>
                    <a:pt x="97" y="106"/>
                    <a:pt x="96" y="101"/>
                    <a:pt x="94" y="99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88"/>
            <p:cNvSpPr>
              <a:spLocks noEditPoints="1"/>
            </p:cNvSpPr>
            <p:nvPr>
              <p:custDataLst>
                <p:tags r:id="rId10"/>
              </p:custDataLst>
            </p:nvPr>
          </p:nvSpPr>
          <p:spPr bwMode="auto">
            <a:xfrm>
              <a:off x="9396413" y="5789613"/>
              <a:ext cx="733425" cy="1068388"/>
            </a:xfrm>
            <a:custGeom>
              <a:avLst/>
              <a:gdLst>
                <a:gd name="T0" fmla="*/ 119 w 152"/>
                <a:gd name="T1" fmla="*/ 71 h 221"/>
                <a:gd name="T2" fmla="*/ 124 w 152"/>
                <a:gd name="T3" fmla="*/ 22 h 221"/>
                <a:gd name="T4" fmla="*/ 112 w 152"/>
                <a:gd name="T5" fmla="*/ 9 h 221"/>
                <a:gd name="T6" fmla="*/ 98 w 152"/>
                <a:gd name="T7" fmla="*/ 69 h 221"/>
                <a:gd name="T8" fmla="*/ 88 w 152"/>
                <a:gd name="T9" fmla="*/ 37 h 221"/>
                <a:gd name="T10" fmla="*/ 79 w 152"/>
                <a:gd name="T11" fmla="*/ 25 h 221"/>
                <a:gd name="T12" fmla="*/ 65 w 152"/>
                <a:gd name="T13" fmla="*/ 69 h 221"/>
                <a:gd name="T14" fmla="*/ 50 w 152"/>
                <a:gd name="T15" fmla="*/ 11 h 221"/>
                <a:gd name="T16" fmla="*/ 46 w 152"/>
                <a:gd name="T17" fmla="*/ 2 h 221"/>
                <a:gd name="T18" fmla="*/ 36 w 152"/>
                <a:gd name="T19" fmla="*/ 19 h 221"/>
                <a:gd name="T20" fmla="*/ 7 w 152"/>
                <a:gd name="T21" fmla="*/ 22 h 221"/>
                <a:gd name="T22" fmla="*/ 1 w 152"/>
                <a:gd name="T23" fmla="*/ 44 h 221"/>
                <a:gd name="T24" fmla="*/ 13 w 152"/>
                <a:gd name="T25" fmla="*/ 102 h 221"/>
                <a:gd name="T26" fmla="*/ 125 w 152"/>
                <a:gd name="T27" fmla="*/ 209 h 221"/>
                <a:gd name="T28" fmla="*/ 126 w 152"/>
                <a:gd name="T29" fmla="*/ 150 h 221"/>
                <a:gd name="T30" fmla="*/ 136 w 152"/>
                <a:gd name="T31" fmla="*/ 77 h 221"/>
                <a:gd name="T32" fmla="*/ 118 w 152"/>
                <a:gd name="T33" fmla="*/ 75 h 221"/>
                <a:gd name="T34" fmla="*/ 114 w 152"/>
                <a:gd name="T35" fmla="*/ 72 h 221"/>
                <a:gd name="T36" fmla="*/ 107 w 152"/>
                <a:gd name="T37" fmla="*/ 18 h 221"/>
                <a:gd name="T38" fmla="*/ 116 w 152"/>
                <a:gd name="T39" fmla="*/ 22 h 221"/>
                <a:gd name="T40" fmla="*/ 108 w 152"/>
                <a:gd name="T41" fmla="*/ 26 h 221"/>
                <a:gd name="T42" fmla="*/ 112 w 152"/>
                <a:gd name="T43" fmla="*/ 46 h 221"/>
                <a:gd name="T44" fmla="*/ 95 w 152"/>
                <a:gd name="T45" fmla="*/ 89 h 221"/>
                <a:gd name="T46" fmla="*/ 89 w 152"/>
                <a:gd name="T47" fmla="*/ 80 h 221"/>
                <a:gd name="T48" fmla="*/ 88 w 152"/>
                <a:gd name="T49" fmla="*/ 49 h 221"/>
                <a:gd name="T50" fmla="*/ 81 w 152"/>
                <a:gd name="T51" fmla="*/ 29 h 221"/>
                <a:gd name="T52" fmla="*/ 68 w 152"/>
                <a:gd name="T53" fmla="*/ 73 h 221"/>
                <a:gd name="T54" fmla="*/ 76 w 152"/>
                <a:gd name="T55" fmla="*/ 38 h 221"/>
                <a:gd name="T56" fmla="*/ 68 w 152"/>
                <a:gd name="T57" fmla="*/ 73 h 221"/>
                <a:gd name="T58" fmla="*/ 58 w 152"/>
                <a:gd name="T59" fmla="*/ 74 h 221"/>
                <a:gd name="T60" fmla="*/ 44 w 152"/>
                <a:gd name="T61" fmla="*/ 13 h 221"/>
                <a:gd name="T62" fmla="*/ 47 w 152"/>
                <a:gd name="T63" fmla="*/ 18 h 221"/>
                <a:gd name="T64" fmla="*/ 37 w 152"/>
                <a:gd name="T65" fmla="*/ 53 h 221"/>
                <a:gd name="T66" fmla="*/ 47 w 152"/>
                <a:gd name="T67" fmla="*/ 69 h 221"/>
                <a:gd name="T68" fmla="*/ 55 w 152"/>
                <a:gd name="T69" fmla="*/ 94 h 221"/>
                <a:gd name="T70" fmla="*/ 25 w 152"/>
                <a:gd name="T71" fmla="*/ 42 h 221"/>
                <a:gd name="T72" fmla="*/ 17 w 152"/>
                <a:gd name="T73" fmla="*/ 43 h 221"/>
                <a:gd name="T74" fmla="*/ 12 w 152"/>
                <a:gd name="T75" fmla="*/ 31 h 221"/>
                <a:gd name="T76" fmla="*/ 9 w 152"/>
                <a:gd name="T77" fmla="*/ 44 h 221"/>
                <a:gd name="T78" fmla="*/ 10 w 152"/>
                <a:gd name="T79" fmla="*/ 48 h 221"/>
                <a:gd name="T80" fmla="*/ 25 w 152"/>
                <a:gd name="T81" fmla="*/ 91 h 221"/>
                <a:gd name="T82" fmla="*/ 21 w 152"/>
                <a:gd name="T83" fmla="*/ 90 h 221"/>
                <a:gd name="T84" fmla="*/ 31 w 152"/>
                <a:gd name="T85" fmla="*/ 164 h 221"/>
                <a:gd name="T86" fmla="*/ 30 w 152"/>
                <a:gd name="T87" fmla="*/ 152 h 221"/>
                <a:gd name="T88" fmla="*/ 28 w 152"/>
                <a:gd name="T89" fmla="*/ 138 h 221"/>
                <a:gd name="T90" fmla="*/ 57 w 152"/>
                <a:gd name="T91" fmla="*/ 178 h 221"/>
                <a:gd name="T92" fmla="*/ 34 w 152"/>
                <a:gd name="T93" fmla="*/ 171 h 221"/>
                <a:gd name="T94" fmla="*/ 37 w 152"/>
                <a:gd name="T95" fmla="*/ 205 h 221"/>
                <a:gd name="T96" fmla="*/ 59 w 152"/>
                <a:gd name="T97" fmla="*/ 182 h 221"/>
                <a:gd name="T98" fmla="*/ 28 w 152"/>
                <a:gd name="T99" fmla="*/ 133 h 221"/>
                <a:gd name="T100" fmla="*/ 121 w 152"/>
                <a:gd name="T101" fmla="*/ 158 h 221"/>
                <a:gd name="T102" fmla="*/ 7 w 152"/>
                <a:gd name="T103" fmla="*/ 89 h 221"/>
                <a:gd name="T104" fmla="*/ 50 w 152"/>
                <a:gd name="T105" fmla="*/ 98 h 221"/>
                <a:gd name="T106" fmla="*/ 143 w 152"/>
                <a:gd name="T107" fmla="*/ 8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2" h="221">
                  <a:moveTo>
                    <a:pt x="142" y="76"/>
                  </a:moveTo>
                  <a:cubicBezTo>
                    <a:pt x="143" y="75"/>
                    <a:pt x="142" y="74"/>
                    <a:pt x="141" y="74"/>
                  </a:cubicBezTo>
                  <a:cubicBezTo>
                    <a:pt x="137" y="72"/>
                    <a:pt x="134" y="72"/>
                    <a:pt x="130" y="71"/>
                  </a:cubicBezTo>
                  <a:cubicBezTo>
                    <a:pt x="126" y="70"/>
                    <a:pt x="122" y="70"/>
                    <a:pt x="120" y="70"/>
                  </a:cubicBezTo>
                  <a:cubicBezTo>
                    <a:pt x="119" y="70"/>
                    <a:pt x="119" y="70"/>
                    <a:pt x="119" y="71"/>
                  </a:cubicBezTo>
                  <a:cubicBezTo>
                    <a:pt x="122" y="56"/>
                    <a:pt x="123" y="40"/>
                    <a:pt x="124" y="25"/>
                  </a:cubicBezTo>
                  <a:cubicBezTo>
                    <a:pt x="125" y="25"/>
                    <a:pt x="125" y="25"/>
                    <a:pt x="124" y="24"/>
                  </a:cubicBezTo>
                  <a:cubicBezTo>
                    <a:pt x="124" y="24"/>
                    <a:pt x="124" y="24"/>
                    <a:pt x="124" y="23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2"/>
                    <a:pt x="124" y="22"/>
                    <a:pt x="124" y="22"/>
                  </a:cubicBezTo>
                  <a:cubicBezTo>
                    <a:pt x="124" y="22"/>
                    <a:pt x="124" y="22"/>
                    <a:pt x="124" y="22"/>
                  </a:cubicBezTo>
                  <a:cubicBezTo>
                    <a:pt x="124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2" y="20"/>
                    <a:pt x="121" y="19"/>
                    <a:pt x="119" y="19"/>
                  </a:cubicBezTo>
                  <a:cubicBezTo>
                    <a:pt x="119" y="14"/>
                    <a:pt x="117" y="9"/>
                    <a:pt x="112" y="9"/>
                  </a:cubicBezTo>
                  <a:cubicBezTo>
                    <a:pt x="106" y="9"/>
                    <a:pt x="104" y="14"/>
                    <a:pt x="103" y="19"/>
                  </a:cubicBezTo>
                  <a:cubicBezTo>
                    <a:pt x="102" y="19"/>
                    <a:pt x="101" y="20"/>
                    <a:pt x="100" y="20"/>
                  </a:cubicBezTo>
                  <a:cubicBezTo>
                    <a:pt x="99" y="20"/>
                    <a:pt x="98" y="22"/>
                    <a:pt x="99" y="23"/>
                  </a:cubicBezTo>
                  <a:cubicBezTo>
                    <a:pt x="101" y="24"/>
                    <a:pt x="102" y="26"/>
                    <a:pt x="103" y="27"/>
                  </a:cubicBezTo>
                  <a:cubicBezTo>
                    <a:pt x="103" y="41"/>
                    <a:pt x="100" y="55"/>
                    <a:pt x="98" y="69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5"/>
                    <a:pt x="92" y="60"/>
                    <a:pt x="93" y="58"/>
                  </a:cubicBezTo>
                  <a:cubicBezTo>
                    <a:pt x="96" y="52"/>
                    <a:pt x="96" y="47"/>
                    <a:pt x="90" y="44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41"/>
                    <a:pt x="89" y="38"/>
                    <a:pt x="88" y="37"/>
                  </a:cubicBezTo>
                  <a:cubicBezTo>
                    <a:pt x="87" y="36"/>
                    <a:pt x="86" y="36"/>
                    <a:pt x="85" y="36"/>
                  </a:cubicBezTo>
                  <a:cubicBezTo>
                    <a:pt x="85" y="33"/>
                    <a:pt x="86" y="31"/>
                    <a:pt x="87" y="29"/>
                  </a:cubicBezTo>
                  <a:cubicBezTo>
                    <a:pt x="88" y="28"/>
                    <a:pt x="87" y="26"/>
                    <a:pt x="85" y="26"/>
                  </a:cubicBezTo>
                  <a:cubicBezTo>
                    <a:pt x="84" y="26"/>
                    <a:pt x="83" y="26"/>
                    <a:pt x="82" y="25"/>
                  </a:cubicBezTo>
                  <a:cubicBezTo>
                    <a:pt x="81" y="25"/>
                    <a:pt x="80" y="25"/>
                    <a:pt x="79" y="25"/>
                  </a:cubicBezTo>
                  <a:cubicBezTo>
                    <a:pt x="78" y="25"/>
                    <a:pt x="77" y="26"/>
                    <a:pt x="77" y="27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6" y="34"/>
                    <a:pt x="76" y="34"/>
                    <a:pt x="75" y="34"/>
                  </a:cubicBezTo>
                  <a:cubicBezTo>
                    <a:pt x="74" y="34"/>
                    <a:pt x="73" y="35"/>
                    <a:pt x="73" y="35"/>
                  </a:cubicBezTo>
                  <a:cubicBezTo>
                    <a:pt x="71" y="47"/>
                    <a:pt x="68" y="58"/>
                    <a:pt x="65" y="69"/>
                  </a:cubicBezTo>
                  <a:cubicBezTo>
                    <a:pt x="63" y="69"/>
                    <a:pt x="61" y="70"/>
                    <a:pt x="58" y="70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8" y="53"/>
                    <a:pt x="57" y="36"/>
                    <a:pt x="54" y="19"/>
                  </a:cubicBezTo>
                  <a:cubicBezTo>
                    <a:pt x="54" y="18"/>
                    <a:pt x="53" y="17"/>
                    <a:pt x="52" y="17"/>
                  </a:cubicBezTo>
                  <a:cubicBezTo>
                    <a:pt x="51" y="15"/>
                    <a:pt x="51" y="13"/>
                    <a:pt x="50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8"/>
                    <a:pt x="49" y="7"/>
                  </a:cubicBezTo>
                  <a:cubicBezTo>
                    <a:pt x="48" y="5"/>
                    <a:pt x="47" y="3"/>
                    <a:pt x="46" y="2"/>
                  </a:cubicBezTo>
                  <a:cubicBezTo>
                    <a:pt x="45" y="0"/>
                    <a:pt x="42" y="1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1" y="8"/>
                    <a:pt x="39" y="12"/>
                    <a:pt x="37" y="16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8"/>
                    <a:pt x="36" y="18"/>
                    <a:pt x="36" y="19"/>
                  </a:cubicBezTo>
                  <a:cubicBezTo>
                    <a:pt x="36" y="30"/>
                    <a:pt x="35" y="40"/>
                    <a:pt x="34" y="50"/>
                  </a:cubicBezTo>
                  <a:cubicBezTo>
                    <a:pt x="31" y="45"/>
                    <a:pt x="29" y="41"/>
                    <a:pt x="27" y="36"/>
                  </a:cubicBezTo>
                  <a:cubicBezTo>
                    <a:pt x="26" y="35"/>
                    <a:pt x="24" y="35"/>
                    <a:pt x="23" y="37"/>
                  </a:cubicBezTo>
                  <a:cubicBezTo>
                    <a:pt x="19" y="31"/>
                    <a:pt x="14" y="27"/>
                    <a:pt x="8" y="23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7" y="21"/>
                    <a:pt x="6" y="21"/>
                    <a:pt x="6" y="20"/>
                  </a:cubicBezTo>
                  <a:cubicBezTo>
                    <a:pt x="5" y="20"/>
                    <a:pt x="3" y="20"/>
                    <a:pt x="3" y="21"/>
                  </a:cubicBezTo>
                  <a:cubicBezTo>
                    <a:pt x="1" y="28"/>
                    <a:pt x="1" y="35"/>
                    <a:pt x="0" y="42"/>
                  </a:cubicBezTo>
                  <a:cubicBezTo>
                    <a:pt x="0" y="43"/>
                    <a:pt x="0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5"/>
                    <a:pt x="0" y="46"/>
                    <a:pt x="0" y="47"/>
                  </a:cubicBezTo>
                  <a:cubicBezTo>
                    <a:pt x="5" y="57"/>
                    <a:pt x="10" y="66"/>
                    <a:pt x="14" y="75"/>
                  </a:cubicBezTo>
                  <a:cubicBezTo>
                    <a:pt x="9" y="76"/>
                    <a:pt x="1" y="78"/>
                    <a:pt x="1" y="84"/>
                  </a:cubicBezTo>
                  <a:cubicBezTo>
                    <a:pt x="0" y="91"/>
                    <a:pt x="8" y="97"/>
                    <a:pt x="13" y="100"/>
                  </a:cubicBezTo>
                  <a:cubicBezTo>
                    <a:pt x="13" y="101"/>
                    <a:pt x="13" y="102"/>
                    <a:pt x="13" y="102"/>
                  </a:cubicBezTo>
                  <a:cubicBezTo>
                    <a:pt x="30" y="133"/>
                    <a:pt x="26" y="171"/>
                    <a:pt x="32" y="204"/>
                  </a:cubicBezTo>
                  <a:cubicBezTo>
                    <a:pt x="32" y="204"/>
                    <a:pt x="33" y="205"/>
                    <a:pt x="33" y="205"/>
                  </a:cubicBezTo>
                  <a:cubicBezTo>
                    <a:pt x="33" y="205"/>
                    <a:pt x="33" y="206"/>
                    <a:pt x="33" y="206"/>
                  </a:cubicBezTo>
                  <a:cubicBezTo>
                    <a:pt x="38" y="221"/>
                    <a:pt x="63" y="221"/>
                    <a:pt x="75" y="221"/>
                  </a:cubicBezTo>
                  <a:cubicBezTo>
                    <a:pt x="90" y="221"/>
                    <a:pt x="112" y="219"/>
                    <a:pt x="125" y="209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5" y="209"/>
                    <a:pt x="125" y="210"/>
                    <a:pt x="125" y="210"/>
                  </a:cubicBezTo>
                  <a:cubicBezTo>
                    <a:pt x="126" y="209"/>
                    <a:pt x="126" y="208"/>
                    <a:pt x="127" y="207"/>
                  </a:cubicBezTo>
                  <a:cubicBezTo>
                    <a:pt x="127" y="207"/>
                    <a:pt x="127" y="206"/>
                    <a:pt x="128" y="206"/>
                  </a:cubicBezTo>
                  <a:cubicBezTo>
                    <a:pt x="119" y="189"/>
                    <a:pt x="123" y="168"/>
                    <a:pt x="126" y="150"/>
                  </a:cubicBezTo>
                  <a:cubicBezTo>
                    <a:pt x="129" y="133"/>
                    <a:pt x="134" y="116"/>
                    <a:pt x="137" y="98"/>
                  </a:cubicBezTo>
                  <a:cubicBezTo>
                    <a:pt x="137" y="98"/>
                    <a:pt x="137" y="97"/>
                    <a:pt x="137" y="97"/>
                  </a:cubicBezTo>
                  <a:cubicBezTo>
                    <a:pt x="140" y="95"/>
                    <a:pt x="143" y="93"/>
                    <a:pt x="145" y="91"/>
                  </a:cubicBezTo>
                  <a:cubicBezTo>
                    <a:pt x="152" y="84"/>
                    <a:pt x="149" y="79"/>
                    <a:pt x="142" y="76"/>
                  </a:cubicBezTo>
                  <a:close/>
                  <a:moveTo>
                    <a:pt x="136" y="77"/>
                  </a:moveTo>
                  <a:cubicBezTo>
                    <a:pt x="137" y="77"/>
                    <a:pt x="137" y="77"/>
                    <a:pt x="138" y="77"/>
                  </a:cubicBezTo>
                  <a:cubicBezTo>
                    <a:pt x="132" y="85"/>
                    <a:pt x="123" y="90"/>
                    <a:pt x="112" y="92"/>
                  </a:cubicBezTo>
                  <a:cubicBezTo>
                    <a:pt x="112" y="92"/>
                    <a:pt x="112" y="91"/>
                    <a:pt x="112" y="90"/>
                  </a:cubicBezTo>
                  <a:cubicBezTo>
                    <a:pt x="112" y="90"/>
                    <a:pt x="113" y="90"/>
                    <a:pt x="113" y="89"/>
                  </a:cubicBezTo>
                  <a:cubicBezTo>
                    <a:pt x="115" y="85"/>
                    <a:pt x="116" y="80"/>
                    <a:pt x="118" y="75"/>
                  </a:cubicBezTo>
                  <a:cubicBezTo>
                    <a:pt x="124" y="75"/>
                    <a:pt x="130" y="75"/>
                    <a:pt x="136" y="77"/>
                  </a:cubicBezTo>
                  <a:close/>
                  <a:moveTo>
                    <a:pt x="117" y="26"/>
                  </a:moveTo>
                  <a:cubicBezTo>
                    <a:pt x="118" y="25"/>
                    <a:pt x="119" y="25"/>
                    <a:pt x="120" y="25"/>
                  </a:cubicBezTo>
                  <a:cubicBezTo>
                    <a:pt x="119" y="40"/>
                    <a:pt x="118" y="56"/>
                    <a:pt x="114" y="71"/>
                  </a:cubicBezTo>
                  <a:cubicBezTo>
                    <a:pt x="114" y="71"/>
                    <a:pt x="114" y="72"/>
                    <a:pt x="114" y="72"/>
                  </a:cubicBezTo>
                  <a:cubicBezTo>
                    <a:pt x="115" y="57"/>
                    <a:pt x="117" y="41"/>
                    <a:pt x="117" y="26"/>
                  </a:cubicBezTo>
                  <a:cubicBezTo>
                    <a:pt x="117" y="26"/>
                    <a:pt x="117" y="26"/>
                    <a:pt x="117" y="26"/>
                  </a:cubicBezTo>
                  <a:close/>
                  <a:moveTo>
                    <a:pt x="112" y="13"/>
                  </a:moveTo>
                  <a:cubicBezTo>
                    <a:pt x="114" y="12"/>
                    <a:pt x="115" y="15"/>
                    <a:pt x="115" y="17"/>
                  </a:cubicBezTo>
                  <a:cubicBezTo>
                    <a:pt x="113" y="17"/>
                    <a:pt x="110" y="18"/>
                    <a:pt x="107" y="18"/>
                  </a:cubicBezTo>
                  <a:cubicBezTo>
                    <a:pt x="108" y="16"/>
                    <a:pt x="109" y="13"/>
                    <a:pt x="112" y="13"/>
                  </a:cubicBezTo>
                  <a:close/>
                  <a:moveTo>
                    <a:pt x="106" y="22"/>
                  </a:moveTo>
                  <a:cubicBezTo>
                    <a:pt x="109" y="21"/>
                    <a:pt x="113" y="21"/>
                    <a:pt x="116" y="21"/>
                  </a:cubicBezTo>
                  <a:cubicBezTo>
                    <a:pt x="116" y="21"/>
                    <a:pt x="116" y="22"/>
                    <a:pt x="116" y="22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2" y="22"/>
                    <a:pt x="109" y="22"/>
                    <a:pt x="106" y="22"/>
                  </a:cubicBezTo>
                  <a:cubicBezTo>
                    <a:pt x="106" y="22"/>
                    <a:pt x="106" y="22"/>
                    <a:pt x="106" y="22"/>
                  </a:cubicBezTo>
                  <a:close/>
                  <a:moveTo>
                    <a:pt x="99" y="91"/>
                  </a:moveTo>
                  <a:cubicBezTo>
                    <a:pt x="100" y="70"/>
                    <a:pt x="106" y="50"/>
                    <a:pt x="106" y="29"/>
                  </a:cubicBezTo>
                  <a:cubicBezTo>
                    <a:pt x="107" y="28"/>
                    <a:pt x="108" y="27"/>
                    <a:pt x="108" y="26"/>
                  </a:cubicBezTo>
                  <a:cubicBezTo>
                    <a:pt x="108" y="26"/>
                    <a:pt x="109" y="26"/>
                    <a:pt x="109" y="26"/>
                  </a:cubicBezTo>
                  <a:cubicBezTo>
                    <a:pt x="109" y="26"/>
                    <a:pt x="109" y="27"/>
                    <a:pt x="109" y="27"/>
                  </a:cubicBezTo>
                  <a:cubicBezTo>
                    <a:pt x="110" y="49"/>
                    <a:pt x="103" y="70"/>
                    <a:pt x="101" y="91"/>
                  </a:cubicBezTo>
                  <a:cubicBezTo>
                    <a:pt x="101" y="94"/>
                    <a:pt x="105" y="94"/>
                    <a:pt x="105" y="91"/>
                  </a:cubicBezTo>
                  <a:cubicBezTo>
                    <a:pt x="107" y="76"/>
                    <a:pt x="110" y="61"/>
                    <a:pt x="112" y="46"/>
                  </a:cubicBezTo>
                  <a:cubicBezTo>
                    <a:pt x="111" y="62"/>
                    <a:pt x="109" y="77"/>
                    <a:pt x="108" y="93"/>
                  </a:cubicBezTo>
                  <a:cubicBezTo>
                    <a:pt x="105" y="94"/>
                    <a:pt x="102" y="94"/>
                    <a:pt x="99" y="94"/>
                  </a:cubicBezTo>
                  <a:lnTo>
                    <a:pt x="99" y="91"/>
                  </a:lnTo>
                  <a:close/>
                  <a:moveTo>
                    <a:pt x="97" y="73"/>
                  </a:moveTo>
                  <a:cubicBezTo>
                    <a:pt x="96" y="78"/>
                    <a:pt x="96" y="84"/>
                    <a:pt x="95" y="89"/>
                  </a:cubicBezTo>
                  <a:cubicBezTo>
                    <a:pt x="95" y="89"/>
                    <a:pt x="95" y="90"/>
                    <a:pt x="95" y="90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0" y="95"/>
                    <a:pt x="84" y="95"/>
                    <a:pt x="80" y="95"/>
                  </a:cubicBezTo>
                  <a:cubicBezTo>
                    <a:pt x="80" y="89"/>
                    <a:pt x="81" y="82"/>
                    <a:pt x="82" y="76"/>
                  </a:cubicBezTo>
                  <a:cubicBezTo>
                    <a:pt x="83" y="78"/>
                    <a:pt x="85" y="79"/>
                    <a:pt x="89" y="80"/>
                  </a:cubicBezTo>
                  <a:cubicBezTo>
                    <a:pt x="91" y="81"/>
                    <a:pt x="92" y="77"/>
                    <a:pt x="90" y="77"/>
                  </a:cubicBezTo>
                  <a:cubicBezTo>
                    <a:pt x="87" y="76"/>
                    <a:pt x="86" y="74"/>
                    <a:pt x="86" y="72"/>
                  </a:cubicBezTo>
                  <a:cubicBezTo>
                    <a:pt x="86" y="73"/>
                    <a:pt x="86" y="73"/>
                    <a:pt x="87" y="73"/>
                  </a:cubicBezTo>
                  <a:lnTo>
                    <a:pt x="97" y="73"/>
                  </a:lnTo>
                  <a:close/>
                  <a:moveTo>
                    <a:pt x="88" y="49"/>
                  </a:moveTo>
                  <a:cubicBezTo>
                    <a:pt x="88" y="49"/>
                    <a:pt x="88" y="49"/>
                    <a:pt x="88" y="48"/>
                  </a:cubicBezTo>
                  <a:cubicBezTo>
                    <a:pt x="88" y="48"/>
                    <a:pt x="89" y="48"/>
                    <a:pt x="89" y="48"/>
                  </a:cubicBezTo>
                  <a:cubicBezTo>
                    <a:pt x="94" y="50"/>
                    <a:pt x="89" y="57"/>
                    <a:pt x="85" y="64"/>
                  </a:cubicBezTo>
                  <a:cubicBezTo>
                    <a:pt x="86" y="59"/>
                    <a:pt x="88" y="54"/>
                    <a:pt x="88" y="49"/>
                  </a:cubicBezTo>
                  <a:close/>
                  <a:moveTo>
                    <a:pt x="81" y="29"/>
                  </a:moveTo>
                  <a:cubicBezTo>
                    <a:pt x="81" y="29"/>
                    <a:pt x="82" y="29"/>
                    <a:pt x="83" y="30"/>
                  </a:cubicBezTo>
                  <a:cubicBezTo>
                    <a:pt x="82" y="31"/>
                    <a:pt x="82" y="33"/>
                    <a:pt x="81" y="35"/>
                  </a:cubicBezTo>
                  <a:cubicBezTo>
                    <a:pt x="81" y="35"/>
                    <a:pt x="81" y="35"/>
                    <a:pt x="81" y="35"/>
                  </a:cubicBezTo>
                  <a:lnTo>
                    <a:pt x="81" y="29"/>
                  </a:lnTo>
                  <a:close/>
                  <a:moveTo>
                    <a:pt x="68" y="73"/>
                  </a:moveTo>
                  <a:cubicBezTo>
                    <a:pt x="68" y="73"/>
                    <a:pt x="68" y="73"/>
                    <a:pt x="69" y="73"/>
                  </a:cubicBezTo>
                  <a:cubicBezTo>
                    <a:pt x="71" y="73"/>
                    <a:pt x="71" y="69"/>
                    <a:pt x="69" y="69"/>
                  </a:cubicBezTo>
                  <a:cubicBezTo>
                    <a:pt x="70" y="67"/>
                    <a:pt x="70" y="65"/>
                    <a:pt x="71" y="63"/>
                  </a:cubicBezTo>
                  <a:cubicBezTo>
                    <a:pt x="73" y="57"/>
                    <a:pt x="74" y="52"/>
                    <a:pt x="75" y="46"/>
                  </a:cubicBezTo>
                  <a:cubicBezTo>
                    <a:pt x="75" y="46"/>
                    <a:pt x="77" y="38"/>
                    <a:pt x="76" y="38"/>
                  </a:cubicBezTo>
                  <a:cubicBezTo>
                    <a:pt x="79" y="38"/>
                    <a:pt x="81" y="39"/>
                    <a:pt x="84" y="39"/>
                  </a:cubicBezTo>
                  <a:cubicBezTo>
                    <a:pt x="89" y="41"/>
                    <a:pt x="76" y="87"/>
                    <a:pt x="76" y="95"/>
                  </a:cubicBezTo>
                  <a:cubicBezTo>
                    <a:pt x="72" y="95"/>
                    <a:pt x="68" y="95"/>
                    <a:pt x="64" y="95"/>
                  </a:cubicBezTo>
                  <a:cubicBezTo>
                    <a:pt x="63" y="95"/>
                    <a:pt x="62" y="95"/>
                    <a:pt x="61" y="94"/>
                  </a:cubicBezTo>
                  <a:cubicBezTo>
                    <a:pt x="63" y="87"/>
                    <a:pt x="65" y="80"/>
                    <a:pt x="68" y="73"/>
                  </a:cubicBezTo>
                  <a:close/>
                  <a:moveTo>
                    <a:pt x="58" y="74"/>
                  </a:moveTo>
                  <a:cubicBezTo>
                    <a:pt x="60" y="74"/>
                    <a:pt x="62" y="74"/>
                    <a:pt x="64" y="73"/>
                  </a:cubicBezTo>
                  <a:cubicBezTo>
                    <a:pt x="62" y="78"/>
                    <a:pt x="60" y="83"/>
                    <a:pt x="59" y="88"/>
                  </a:cubicBezTo>
                  <a:cubicBezTo>
                    <a:pt x="59" y="83"/>
                    <a:pt x="58" y="79"/>
                    <a:pt x="58" y="74"/>
                  </a:cubicBezTo>
                  <a:cubicBezTo>
                    <a:pt x="58" y="74"/>
                    <a:pt x="58" y="74"/>
                    <a:pt x="58" y="74"/>
                  </a:cubicBezTo>
                  <a:close/>
                  <a:moveTo>
                    <a:pt x="41" y="17"/>
                  </a:moveTo>
                  <a:cubicBezTo>
                    <a:pt x="42" y="15"/>
                    <a:pt x="42" y="14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7" y="16"/>
                    <a:pt x="48" y="17"/>
                    <a:pt x="48" y="19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19"/>
                    <a:pt x="47" y="18"/>
                  </a:cubicBezTo>
                  <a:cubicBezTo>
                    <a:pt x="46" y="16"/>
                    <a:pt x="43" y="18"/>
                    <a:pt x="44" y="20"/>
                  </a:cubicBezTo>
                  <a:cubicBezTo>
                    <a:pt x="44" y="20"/>
                    <a:pt x="43" y="21"/>
                    <a:pt x="43" y="22"/>
                  </a:cubicBezTo>
                  <a:cubicBezTo>
                    <a:pt x="42" y="21"/>
                    <a:pt x="41" y="20"/>
                    <a:pt x="40" y="18"/>
                  </a:cubicBezTo>
                  <a:cubicBezTo>
                    <a:pt x="40" y="18"/>
                    <a:pt x="41" y="18"/>
                    <a:pt x="41" y="17"/>
                  </a:cubicBezTo>
                  <a:close/>
                  <a:moveTo>
                    <a:pt x="37" y="53"/>
                  </a:moveTo>
                  <a:cubicBezTo>
                    <a:pt x="38" y="43"/>
                    <a:pt x="39" y="34"/>
                    <a:pt x="40" y="25"/>
                  </a:cubicBezTo>
                  <a:cubicBezTo>
                    <a:pt x="40" y="25"/>
                    <a:pt x="41" y="26"/>
                    <a:pt x="42" y="27"/>
                  </a:cubicBezTo>
                  <a:cubicBezTo>
                    <a:pt x="42" y="28"/>
                    <a:pt x="43" y="28"/>
                    <a:pt x="43" y="27"/>
                  </a:cubicBezTo>
                  <a:cubicBezTo>
                    <a:pt x="43" y="42"/>
                    <a:pt x="41" y="56"/>
                    <a:pt x="44" y="70"/>
                  </a:cubicBezTo>
                  <a:cubicBezTo>
                    <a:pt x="44" y="72"/>
                    <a:pt x="48" y="71"/>
                    <a:pt x="47" y="69"/>
                  </a:cubicBezTo>
                  <a:cubicBezTo>
                    <a:pt x="45" y="55"/>
                    <a:pt x="47" y="41"/>
                    <a:pt x="47" y="27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9" y="30"/>
                    <a:pt x="51" y="29"/>
                    <a:pt x="51" y="27"/>
                  </a:cubicBezTo>
                  <a:cubicBezTo>
                    <a:pt x="54" y="49"/>
                    <a:pt x="54" y="72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4" y="94"/>
                  </a:cubicBezTo>
                  <a:cubicBezTo>
                    <a:pt x="48" y="81"/>
                    <a:pt x="42" y="68"/>
                    <a:pt x="36" y="54"/>
                  </a:cubicBezTo>
                  <a:cubicBezTo>
                    <a:pt x="36" y="54"/>
                    <a:pt x="37" y="54"/>
                    <a:pt x="37" y="53"/>
                  </a:cubicBezTo>
                  <a:close/>
                  <a:moveTo>
                    <a:pt x="24" y="43"/>
                  </a:moveTo>
                  <a:cubicBezTo>
                    <a:pt x="24" y="43"/>
                    <a:pt x="25" y="43"/>
                    <a:pt x="25" y="42"/>
                  </a:cubicBezTo>
                  <a:cubicBezTo>
                    <a:pt x="34" y="59"/>
                    <a:pt x="42" y="77"/>
                    <a:pt x="50" y="94"/>
                  </a:cubicBezTo>
                  <a:cubicBezTo>
                    <a:pt x="47" y="94"/>
                    <a:pt x="45" y="94"/>
                    <a:pt x="42" y="94"/>
                  </a:cubicBezTo>
                  <a:cubicBezTo>
                    <a:pt x="42" y="93"/>
                    <a:pt x="42" y="92"/>
                    <a:pt x="41" y="92"/>
                  </a:cubicBezTo>
                  <a:cubicBezTo>
                    <a:pt x="34" y="90"/>
                    <a:pt x="28" y="71"/>
                    <a:pt x="26" y="65"/>
                  </a:cubicBezTo>
                  <a:cubicBezTo>
                    <a:pt x="23" y="58"/>
                    <a:pt x="20" y="50"/>
                    <a:pt x="17" y="43"/>
                  </a:cubicBezTo>
                  <a:cubicBezTo>
                    <a:pt x="19" y="43"/>
                    <a:pt x="21" y="43"/>
                    <a:pt x="24" y="43"/>
                  </a:cubicBezTo>
                  <a:close/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3"/>
                    <a:pt x="9" y="32"/>
                    <a:pt x="11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5" y="33"/>
                    <a:pt x="18" y="36"/>
                    <a:pt x="20" y="39"/>
                  </a:cubicBezTo>
                  <a:cubicBezTo>
                    <a:pt x="18" y="39"/>
                    <a:pt x="16" y="39"/>
                    <a:pt x="14" y="38"/>
                  </a:cubicBezTo>
                  <a:cubicBezTo>
                    <a:pt x="14" y="38"/>
                    <a:pt x="14" y="38"/>
                    <a:pt x="13" y="38"/>
                  </a:cubicBezTo>
                  <a:cubicBezTo>
                    <a:pt x="13" y="38"/>
                    <a:pt x="12" y="38"/>
                    <a:pt x="12" y="39"/>
                  </a:cubicBezTo>
                  <a:cubicBezTo>
                    <a:pt x="11" y="40"/>
                    <a:pt x="10" y="44"/>
                    <a:pt x="9" y="44"/>
                  </a:cubicBezTo>
                  <a:cubicBezTo>
                    <a:pt x="7" y="44"/>
                    <a:pt x="5" y="43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39"/>
                    <a:pt x="5" y="36"/>
                    <a:pt x="6" y="33"/>
                  </a:cubicBezTo>
                  <a:close/>
                  <a:moveTo>
                    <a:pt x="4" y="46"/>
                  </a:moveTo>
                  <a:cubicBezTo>
                    <a:pt x="6" y="47"/>
                    <a:pt x="8" y="48"/>
                    <a:pt x="10" y="48"/>
                  </a:cubicBezTo>
                  <a:cubicBezTo>
                    <a:pt x="12" y="48"/>
                    <a:pt x="13" y="46"/>
                    <a:pt x="14" y="45"/>
                  </a:cubicBezTo>
                  <a:cubicBezTo>
                    <a:pt x="18" y="54"/>
                    <a:pt x="21" y="63"/>
                    <a:pt x="25" y="73"/>
                  </a:cubicBezTo>
                  <a:cubicBezTo>
                    <a:pt x="27" y="78"/>
                    <a:pt x="30" y="88"/>
                    <a:pt x="36" y="93"/>
                  </a:cubicBezTo>
                  <a:cubicBezTo>
                    <a:pt x="34" y="93"/>
                    <a:pt x="33" y="93"/>
                    <a:pt x="32" y="92"/>
                  </a:cubicBezTo>
                  <a:cubicBezTo>
                    <a:pt x="29" y="92"/>
                    <a:pt x="27" y="92"/>
                    <a:pt x="25" y="91"/>
                  </a:cubicBezTo>
                  <a:cubicBezTo>
                    <a:pt x="19" y="76"/>
                    <a:pt x="12" y="61"/>
                    <a:pt x="4" y="46"/>
                  </a:cubicBezTo>
                  <a:close/>
                  <a:moveTo>
                    <a:pt x="14" y="82"/>
                  </a:moveTo>
                  <a:cubicBezTo>
                    <a:pt x="15" y="81"/>
                    <a:pt x="15" y="80"/>
                    <a:pt x="15" y="79"/>
                  </a:cubicBezTo>
                  <a:cubicBezTo>
                    <a:pt x="15" y="79"/>
                    <a:pt x="16" y="79"/>
                    <a:pt x="16" y="79"/>
                  </a:cubicBezTo>
                  <a:cubicBezTo>
                    <a:pt x="18" y="83"/>
                    <a:pt x="19" y="86"/>
                    <a:pt x="21" y="90"/>
                  </a:cubicBezTo>
                  <a:cubicBezTo>
                    <a:pt x="20" y="90"/>
                    <a:pt x="18" y="90"/>
                    <a:pt x="17" y="89"/>
                  </a:cubicBezTo>
                  <a:cubicBezTo>
                    <a:pt x="14" y="89"/>
                    <a:pt x="12" y="88"/>
                    <a:pt x="9" y="86"/>
                  </a:cubicBezTo>
                  <a:cubicBezTo>
                    <a:pt x="4" y="84"/>
                    <a:pt x="12" y="82"/>
                    <a:pt x="14" y="82"/>
                  </a:cubicBezTo>
                  <a:close/>
                  <a:moveTo>
                    <a:pt x="32" y="170"/>
                  </a:moveTo>
                  <a:cubicBezTo>
                    <a:pt x="32" y="168"/>
                    <a:pt x="31" y="166"/>
                    <a:pt x="31" y="164"/>
                  </a:cubicBezTo>
                  <a:cubicBezTo>
                    <a:pt x="50" y="168"/>
                    <a:pt x="68" y="168"/>
                    <a:pt x="86" y="162"/>
                  </a:cubicBezTo>
                  <a:cubicBezTo>
                    <a:pt x="88" y="162"/>
                    <a:pt x="87" y="158"/>
                    <a:pt x="85" y="159"/>
                  </a:cubicBezTo>
                  <a:cubicBezTo>
                    <a:pt x="67" y="164"/>
                    <a:pt x="50" y="164"/>
                    <a:pt x="32" y="160"/>
                  </a:cubicBezTo>
                  <a:cubicBezTo>
                    <a:pt x="32" y="160"/>
                    <a:pt x="31" y="160"/>
                    <a:pt x="31" y="160"/>
                  </a:cubicBezTo>
                  <a:cubicBezTo>
                    <a:pt x="31" y="157"/>
                    <a:pt x="30" y="155"/>
                    <a:pt x="30" y="152"/>
                  </a:cubicBezTo>
                  <a:cubicBezTo>
                    <a:pt x="49" y="156"/>
                    <a:pt x="67" y="158"/>
                    <a:pt x="86" y="153"/>
                  </a:cubicBezTo>
                  <a:cubicBezTo>
                    <a:pt x="88" y="153"/>
                    <a:pt x="87" y="149"/>
                    <a:pt x="85" y="150"/>
                  </a:cubicBezTo>
                  <a:cubicBezTo>
                    <a:pt x="66" y="154"/>
                    <a:pt x="49" y="152"/>
                    <a:pt x="31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29" y="145"/>
                    <a:pt x="29" y="141"/>
                    <a:pt x="28" y="138"/>
                  </a:cubicBezTo>
                  <a:cubicBezTo>
                    <a:pt x="50" y="145"/>
                    <a:pt x="74" y="146"/>
                    <a:pt x="95" y="138"/>
                  </a:cubicBezTo>
                  <a:cubicBezTo>
                    <a:pt x="96" y="149"/>
                    <a:pt x="96" y="161"/>
                    <a:pt x="97" y="172"/>
                  </a:cubicBezTo>
                  <a:cubicBezTo>
                    <a:pt x="97" y="176"/>
                    <a:pt x="96" y="175"/>
                    <a:pt x="93" y="176"/>
                  </a:cubicBezTo>
                  <a:cubicBezTo>
                    <a:pt x="88" y="177"/>
                    <a:pt x="84" y="177"/>
                    <a:pt x="80" y="178"/>
                  </a:cubicBezTo>
                  <a:cubicBezTo>
                    <a:pt x="72" y="179"/>
                    <a:pt x="65" y="179"/>
                    <a:pt x="57" y="178"/>
                  </a:cubicBezTo>
                  <a:cubicBezTo>
                    <a:pt x="54" y="178"/>
                    <a:pt x="45" y="178"/>
                    <a:pt x="40" y="176"/>
                  </a:cubicBezTo>
                  <a:cubicBezTo>
                    <a:pt x="41" y="175"/>
                    <a:pt x="41" y="173"/>
                    <a:pt x="39" y="173"/>
                  </a:cubicBezTo>
                  <a:cubicBezTo>
                    <a:pt x="38" y="173"/>
                    <a:pt x="38" y="173"/>
                    <a:pt x="37" y="172"/>
                  </a:cubicBezTo>
                  <a:cubicBezTo>
                    <a:pt x="36" y="172"/>
                    <a:pt x="36" y="172"/>
                    <a:pt x="35" y="172"/>
                  </a:cubicBezTo>
                  <a:cubicBezTo>
                    <a:pt x="35" y="171"/>
                    <a:pt x="34" y="171"/>
                    <a:pt x="34" y="171"/>
                  </a:cubicBezTo>
                  <a:cubicBezTo>
                    <a:pt x="33" y="170"/>
                    <a:pt x="33" y="170"/>
                    <a:pt x="32" y="170"/>
                  </a:cubicBezTo>
                  <a:close/>
                  <a:moveTo>
                    <a:pt x="121" y="158"/>
                  </a:moveTo>
                  <a:cubicBezTo>
                    <a:pt x="118" y="173"/>
                    <a:pt x="117" y="190"/>
                    <a:pt x="123" y="205"/>
                  </a:cubicBezTo>
                  <a:cubicBezTo>
                    <a:pt x="112" y="215"/>
                    <a:pt x="92" y="216"/>
                    <a:pt x="79" y="217"/>
                  </a:cubicBezTo>
                  <a:cubicBezTo>
                    <a:pt x="68" y="217"/>
                    <a:pt x="41" y="218"/>
                    <a:pt x="37" y="205"/>
                  </a:cubicBezTo>
                  <a:cubicBezTo>
                    <a:pt x="37" y="204"/>
                    <a:pt x="36" y="204"/>
                    <a:pt x="36" y="204"/>
                  </a:cubicBezTo>
                  <a:cubicBezTo>
                    <a:pt x="36" y="203"/>
                    <a:pt x="36" y="203"/>
                    <a:pt x="36" y="202"/>
                  </a:cubicBezTo>
                  <a:cubicBezTo>
                    <a:pt x="34" y="193"/>
                    <a:pt x="33" y="184"/>
                    <a:pt x="32" y="174"/>
                  </a:cubicBezTo>
                  <a:cubicBezTo>
                    <a:pt x="33" y="175"/>
                    <a:pt x="33" y="175"/>
                    <a:pt x="34" y="175"/>
                  </a:cubicBezTo>
                  <a:cubicBezTo>
                    <a:pt x="37" y="183"/>
                    <a:pt x="53" y="182"/>
                    <a:pt x="59" y="182"/>
                  </a:cubicBezTo>
                  <a:cubicBezTo>
                    <a:pt x="72" y="183"/>
                    <a:pt x="87" y="183"/>
                    <a:pt x="100" y="178"/>
                  </a:cubicBezTo>
                  <a:cubicBezTo>
                    <a:pt x="101" y="178"/>
                    <a:pt x="101" y="177"/>
                    <a:pt x="101" y="176"/>
                  </a:cubicBezTo>
                  <a:cubicBezTo>
                    <a:pt x="100" y="162"/>
                    <a:pt x="100" y="149"/>
                    <a:pt x="99" y="135"/>
                  </a:cubicBezTo>
                  <a:cubicBezTo>
                    <a:pt x="99" y="133"/>
                    <a:pt x="97" y="133"/>
                    <a:pt x="96" y="133"/>
                  </a:cubicBezTo>
                  <a:cubicBezTo>
                    <a:pt x="75" y="143"/>
                    <a:pt x="49" y="141"/>
                    <a:pt x="28" y="133"/>
                  </a:cubicBezTo>
                  <a:cubicBezTo>
                    <a:pt x="26" y="123"/>
                    <a:pt x="23" y="112"/>
                    <a:pt x="18" y="103"/>
                  </a:cubicBezTo>
                  <a:cubicBezTo>
                    <a:pt x="26" y="107"/>
                    <a:pt x="34" y="109"/>
                    <a:pt x="44" y="110"/>
                  </a:cubicBezTo>
                  <a:cubicBezTo>
                    <a:pt x="63" y="111"/>
                    <a:pt x="81" y="111"/>
                    <a:pt x="100" y="109"/>
                  </a:cubicBezTo>
                  <a:cubicBezTo>
                    <a:pt x="110" y="108"/>
                    <a:pt x="123" y="105"/>
                    <a:pt x="133" y="99"/>
                  </a:cubicBezTo>
                  <a:cubicBezTo>
                    <a:pt x="130" y="119"/>
                    <a:pt x="124" y="138"/>
                    <a:pt x="121" y="158"/>
                  </a:cubicBezTo>
                  <a:close/>
                  <a:moveTo>
                    <a:pt x="134" y="94"/>
                  </a:moveTo>
                  <a:cubicBezTo>
                    <a:pt x="124" y="100"/>
                    <a:pt x="112" y="104"/>
                    <a:pt x="100" y="105"/>
                  </a:cubicBezTo>
                  <a:cubicBezTo>
                    <a:pt x="78" y="107"/>
                    <a:pt x="54" y="108"/>
                    <a:pt x="33" y="104"/>
                  </a:cubicBezTo>
                  <a:cubicBezTo>
                    <a:pt x="26" y="103"/>
                    <a:pt x="19" y="100"/>
                    <a:pt x="14" y="96"/>
                  </a:cubicBezTo>
                  <a:cubicBezTo>
                    <a:pt x="11" y="94"/>
                    <a:pt x="9" y="92"/>
                    <a:pt x="7" y="89"/>
                  </a:cubicBezTo>
                  <a:cubicBezTo>
                    <a:pt x="8" y="90"/>
                    <a:pt x="9" y="91"/>
                    <a:pt x="11" y="92"/>
                  </a:cubicBezTo>
                  <a:cubicBezTo>
                    <a:pt x="15" y="93"/>
                    <a:pt x="19" y="94"/>
                    <a:pt x="23" y="95"/>
                  </a:cubicBezTo>
                  <a:cubicBezTo>
                    <a:pt x="23" y="95"/>
                    <a:pt x="23" y="95"/>
                    <a:pt x="23" y="96"/>
                  </a:cubicBezTo>
                  <a:cubicBezTo>
                    <a:pt x="24" y="97"/>
                    <a:pt x="26" y="97"/>
                    <a:pt x="27" y="96"/>
                  </a:cubicBezTo>
                  <a:cubicBezTo>
                    <a:pt x="35" y="97"/>
                    <a:pt x="42" y="97"/>
                    <a:pt x="50" y="98"/>
                  </a:cubicBezTo>
                  <a:cubicBezTo>
                    <a:pt x="51" y="98"/>
                    <a:pt x="51" y="98"/>
                    <a:pt x="52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71" y="99"/>
                    <a:pt x="88" y="99"/>
                    <a:pt x="105" y="97"/>
                  </a:cubicBezTo>
                  <a:cubicBezTo>
                    <a:pt x="118" y="95"/>
                    <a:pt x="133" y="90"/>
                    <a:pt x="141" y="79"/>
                  </a:cubicBezTo>
                  <a:cubicBezTo>
                    <a:pt x="142" y="80"/>
                    <a:pt x="143" y="80"/>
                    <a:pt x="143" y="81"/>
                  </a:cubicBezTo>
                  <a:cubicBezTo>
                    <a:pt x="149" y="86"/>
                    <a:pt x="138" y="92"/>
                    <a:pt x="134" y="9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7" name="Freeform 158"/>
          <p:cNvSpPr>
            <a:spLocks noEditPoints="1"/>
          </p:cNvSpPr>
          <p:nvPr userDrawn="1">
            <p:custDataLst>
              <p:tags r:id="rId11"/>
            </p:custDataLst>
          </p:nvPr>
        </p:nvSpPr>
        <p:spPr bwMode="auto">
          <a:xfrm>
            <a:off x="331301" y="250607"/>
            <a:ext cx="525397" cy="878129"/>
          </a:xfrm>
          <a:custGeom>
            <a:avLst/>
            <a:gdLst>
              <a:gd name="T0" fmla="*/ 131 w 140"/>
              <a:gd name="T1" fmla="*/ 196 h 234"/>
              <a:gd name="T2" fmla="*/ 57 w 140"/>
              <a:gd name="T3" fmla="*/ 83 h 234"/>
              <a:gd name="T4" fmla="*/ 75 w 140"/>
              <a:gd name="T5" fmla="*/ 81 h 234"/>
              <a:gd name="T6" fmla="*/ 70 w 140"/>
              <a:gd name="T7" fmla="*/ 41 h 234"/>
              <a:gd name="T8" fmla="*/ 39 w 140"/>
              <a:gd name="T9" fmla="*/ 36 h 234"/>
              <a:gd name="T10" fmla="*/ 14 w 140"/>
              <a:gd name="T11" fmla="*/ 29 h 234"/>
              <a:gd name="T12" fmla="*/ 20 w 140"/>
              <a:gd name="T13" fmla="*/ 67 h 234"/>
              <a:gd name="T14" fmla="*/ 0 w 140"/>
              <a:gd name="T15" fmla="*/ 63 h 234"/>
              <a:gd name="T16" fmla="*/ 4 w 140"/>
              <a:gd name="T17" fmla="*/ 86 h 234"/>
              <a:gd name="T18" fmla="*/ 7 w 140"/>
              <a:gd name="T19" fmla="*/ 101 h 234"/>
              <a:gd name="T20" fmla="*/ 22 w 140"/>
              <a:gd name="T21" fmla="*/ 96 h 234"/>
              <a:gd name="T22" fmla="*/ 24 w 140"/>
              <a:gd name="T23" fmla="*/ 158 h 234"/>
              <a:gd name="T24" fmla="*/ 11 w 140"/>
              <a:gd name="T25" fmla="*/ 226 h 234"/>
              <a:gd name="T26" fmla="*/ 19 w 140"/>
              <a:gd name="T27" fmla="*/ 232 h 234"/>
              <a:gd name="T28" fmla="*/ 22 w 140"/>
              <a:gd name="T29" fmla="*/ 233 h 234"/>
              <a:gd name="T30" fmla="*/ 50 w 140"/>
              <a:gd name="T31" fmla="*/ 233 h 234"/>
              <a:gd name="T32" fmla="*/ 132 w 140"/>
              <a:gd name="T33" fmla="*/ 198 h 234"/>
              <a:gd name="T34" fmla="*/ 17 w 140"/>
              <a:gd name="T35" fmla="*/ 14 h 234"/>
              <a:gd name="T36" fmla="*/ 42 w 140"/>
              <a:gd name="T37" fmla="*/ 69 h 234"/>
              <a:gd name="T38" fmla="*/ 37 w 140"/>
              <a:gd name="T39" fmla="*/ 70 h 234"/>
              <a:gd name="T40" fmla="*/ 31 w 140"/>
              <a:gd name="T41" fmla="*/ 70 h 234"/>
              <a:gd name="T42" fmla="*/ 122 w 140"/>
              <a:gd name="T43" fmla="*/ 203 h 234"/>
              <a:gd name="T44" fmla="*/ 112 w 140"/>
              <a:gd name="T45" fmla="*/ 210 h 234"/>
              <a:gd name="T46" fmla="*/ 51 w 140"/>
              <a:gd name="T47" fmla="*/ 226 h 234"/>
              <a:gd name="T48" fmla="*/ 21 w 140"/>
              <a:gd name="T49" fmla="*/ 226 h 234"/>
              <a:gd name="T50" fmla="*/ 61 w 140"/>
              <a:gd name="T51" fmla="*/ 210 h 234"/>
              <a:gd name="T52" fmla="*/ 82 w 140"/>
              <a:gd name="T53" fmla="*/ 203 h 234"/>
              <a:gd name="T54" fmla="*/ 109 w 140"/>
              <a:gd name="T55" fmla="*/ 197 h 234"/>
              <a:gd name="T56" fmla="*/ 65 w 140"/>
              <a:gd name="T57" fmla="*/ 208 h 234"/>
              <a:gd name="T58" fmla="*/ 78 w 140"/>
              <a:gd name="T59" fmla="*/ 204 h 234"/>
              <a:gd name="T60" fmla="*/ 65 w 140"/>
              <a:gd name="T61" fmla="*/ 208 h 234"/>
              <a:gd name="T62" fmla="*/ 115 w 140"/>
              <a:gd name="T63" fmla="*/ 193 h 234"/>
              <a:gd name="T64" fmla="*/ 15 w 140"/>
              <a:gd name="T65" fmla="*/ 223 h 234"/>
              <a:gd name="T66" fmla="*/ 14 w 140"/>
              <a:gd name="T67" fmla="*/ 224 h 234"/>
              <a:gd name="T68" fmla="*/ 28 w 140"/>
              <a:gd name="T69" fmla="*/ 156 h 234"/>
              <a:gd name="T70" fmla="*/ 30 w 140"/>
              <a:gd name="T71" fmla="*/ 90 h 234"/>
              <a:gd name="T72" fmla="*/ 34 w 140"/>
              <a:gd name="T73" fmla="*/ 86 h 234"/>
              <a:gd name="T74" fmla="*/ 35 w 140"/>
              <a:gd name="T75" fmla="*/ 86 h 234"/>
              <a:gd name="T76" fmla="*/ 33 w 140"/>
              <a:gd name="T77" fmla="*/ 105 h 234"/>
              <a:gd name="T78" fmla="*/ 46 w 140"/>
              <a:gd name="T79" fmla="*/ 106 h 234"/>
              <a:gd name="T80" fmla="*/ 52 w 140"/>
              <a:gd name="T81" fmla="*/ 129 h 234"/>
              <a:gd name="T82" fmla="*/ 65 w 140"/>
              <a:gd name="T83" fmla="*/ 120 h 234"/>
              <a:gd name="T84" fmla="*/ 86 w 140"/>
              <a:gd name="T85" fmla="*/ 145 h 234"/>
              <a:gd name="T86" fmla="*/ 88 w 140"/>
              <a:gd name="T87" fmla="*/ 148 h 234"/>
              <a:gd name="T88" fmla="*/ 115 w 140"/>
              <a:gd name="T89" fmla="*/ 193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0" h="234">
                <a:moveTo>
                  <a:pt x="132" y="198"/>
                </a:moveTo>
                <a:cubicBezTo>
                  <a:pt x="132" y="197"/>
                  <a:pt x="131" y="197"/>
                  <a:pt x="131" y="196"/>
                </a:cubicBezTo>
                <a:cubicBezTo>
                  <a:pt x="124" y="173"/>
                  <a:pt x="114" y="151"/>
                  <a:pt x="89" y="144"/>
                </a:cubicBezTo>
                <a:cubicBezTo>
                  <a:pt x="86" y="133"/>
                  <a:pt x="73" y="97"/>
                  <a:pt x="57" y="83"/>
                </a:cubicBezTo>
                <a:cubicBezTo>
                  <a:pt x="63" y="84"/>
                  <a:pt x="68" y="84"/>
                  <a:pt x="74" y="83"/>
                </a:cubicBezTo>
                <a:cubicBezTo>
                  <a:pt x="75" y="83"/>
                  <a:pt x="75" y="82"/>
                  <a:pt x="75" y="81"/>
                </a:cubicBezTo>
                <a:cubicBezTo>
                  <a:pt x="76" y="68"/>
                  <a:pt x="77" y="55"/>
                  <a:pt x="73" y="42"/>
                </a:cubicBezTo>
                <a:cubicBezTo>
                  <a:pt x="72" y="41"/>
                  <a:pt x="71" y="41"/>
                  <a:pt x="70" y="41"/>
                </a:cubicBezTo>
                <a:cubicBezTo>
                  <a:pt x="59" y="45"/>
                  <a:pt x="51" y="55"/>
                  <a:pt x="44" y="66"/>
                </a:cubicBezTo>
                <a:cubicBezTo>
                  <a:pt x="42" y="56"/>
                  <a:pt x="41" y="46"/>
                  <a:pt x="39" y="36"/>
                </a:cubicBezTo>
                <a:cubicBezTo>
                  <a:pt x="37" y="29"/>
                  <a:pt x="33" y="5"/>
                  <a:pt x="23" y="3"/>
                </a:cubicBezTo>
                <a:cubicBezTo>
                  <a:pt x="11" y="0"/>
                  <a:pt x="13" y="23"/>
                  <a:pt x="14" y="29"/>
                </a:cubicBezTo>
                <a:cubicBezTo>
                  <a:pt x="17" y="42"/>
                  <a:pt x="21" y="56"/>
                  <a:pt x="26" y="69"/>
                </a:cubicBezTo>
                <a:cubicBezTo>
                  <a:pt x="24" y="68"/>
                  <a:pt x="22" y="68"/>
                  <a:pt x="20" y="67"/>
                </a:cubicBezTo>
                <a:cubicBezTo>
                  <a:pt x="15" y="65"/>
                  <a:pt x="9" y="62"/>
                  <a:pt x="2" y="61"/>
                </a:cubicBezTo>
                <a:cubicBezTo>
                  <a:pt x="1" y="61"/>
                  <a:pt x="0" y="62"/>
                  <a:pt x="0" y="63"/>
                </a:cubicBezTo>
                <a:cubicBezTo>
                  <a:pt x="1" y="69"/>
                  <a:pt x="1" y="76"/>
                  <a:pt x="3" y="82"/>
                </a:cubicBezTo>
                <a:cubicBezTo>
                  <a:pt x="4" y="83"/>
                  <a:pt x="4" y="85"/>
                  <a:pt x="4" y="86"/>
                </a:cubicBezTo>
                <a:cubicBezTo>
                  <a:pt x="5" y="88"/>
                  <a:pt x="5" y="90"/>
                  <a:pt x="6" y="91"/>
                </a:cubicBezTo>
                <a:cubicBezTo>
                  <a:pt x="6" y="94"/>
                  <a:pt x="6" y="98"/>
                  <a:pt x="7" y="101"/>
                </a:cubicBezTo>
                <a:cubicBezTo>
                  <a:pt x="7" y="102"/>
                  <a:pt x="8" y="102"/>
                  <a:pt x="9" y="102"/>
                </a:cubicBezTo>
                <a:cubicBezTo>
                  <a:pt x="14" y="101"/>
                  <a:pt x="18" y="99"/>
                  <a:pt x="22" y="96"/>
                </a:cubicBezTo>
                <a:cubicBezTo>
                  <a:pt x="19" y="103"/>
                  <a:pt x="18" y="111"/>
                  <a:pt x="18" y="118"/>
                </a:cubicBezTo>
                <a:cubicBezTo>
                  <a:pt x="18" y="131"/>
                  <a:pt x="19" y="145"/>
                  <a:pt x="24" y="158"/>
                </a:cubicBezTo>
                <a:cubicBezTo>
                  <a:pt x="18" y="180"/>
                  <a:pt x="11" y="202"/>
                  <a:pt x="10" y="225"/>
                </a:cubicBezTo>
                <a:cubicBezTo>
                  <a:pt x="10" y="226"/>
                  <a:pt x="11" y="226"/>
                  <a:pt x="11" y="226"/>
                </a:cubicBezTo>
                <a:cubicBezTo>
                  <a:pt x="10" y="227"/>
                  <a:pt x="10" y="229"/>
                  <a:pt x="11" y="229"/>
                </a:cubicBezTo>
                <a:cubicBezTo>
                  <a:pt x="14" y="230"/>
                  <a:pt x="17" y="231"/>
                  <a:pt x="19" y="232"/>
                </a:cubicBezTo>
                <a:cubicBezTo>
                  <a:pt x="20" y="232"/>
                  <a:pt x="20" y="232"/>
                  <a:pt x="20" y="232"/>
                </a:cubicBezTo>
                <a:cubicBezTo>
                  <a:pt x="21" y="232"/>
                  <a:pt x="21" y="232"/>
                  <a:pt x="22" y="233"/>
                </a:cubicBezTo>
                <a:cubicBezTo>
                  <a:pt x="22" y="233"/>
                  <a:pt x="23" y="233"/>
                  <a:pt x="23" y="233"/>
                </a:cubicBezTo>
                <a:cubicBezTo>
                  <a:pt x="32" y="234"/>
                  <a:pt x="41" y="234"/>
                  <a:pt x="50" y="233"/>
                </a:cubicBezTo>
                <a:cubicBezTo>
                  <a:pt x="58" y="231"/>
                  <a:pt x="67" y="230"/>
                  <a:pt x="75" y="227"/>
                </a:cubicBezTo>
                <a:cubicBezTo>
                  <a:pt x="108" y="223"/>
                  <a:pt x="140" y="214"/>
                  <a:pt x="132" y="198"/>
                </a:cubicBezTo>
                <a:close/>
                <a:moveTo>
                  <a:pt x="20" y="38"/>
                </a:moveTo>
                <a:cubicBezTo>
                  <a:pt x="18" y="30"/>
                  <a:pt x="16" y="22"/>
                  <a:pt x="17" y="14"/>
                </a:cubicBezTo>
                <a:cubicBezTo>
                  <a:pt x="17" y="8"/>
                  <a:pt x="22" y="4"/>
                  <a:pt x="26" y="10"/>
                </a:cubicBezTo>
                <a:cubicBezTo>
                  <a:pt x="36" y="28"/>
                  <a:pt x="37" y="50"/>
                  <a:pt x="42" y="69"/>
                </a:cubicBezTo>
                <a:cubicBezTo>
                  <a:pt x="41" y="69"/>
                  <a:pt x="40" y="69"/>
                  <a:pt x="39" y="69"/>
                </a:cubicBezTo>
                <a:cubicBezTo>
                  <a:pt x="39" y="70"/>
                  <a:pt x="38" y="70"/>
                  <a:pt x="37" y="70"/>
                </a:cubicBezTo>
                <a:cubicBezTo>
                  <a:pt x="36" y="71"/>
                  <a:pt x="35" y="71"/>
                  <a:pt x="34" y="71"/>
                </a:cubicBezTo>
                <a:cubicBezTo>
                  <a:pt x="33" y="71"/>
                  <a:pt x="32" y="71"/>
                  <a:pt x="31" y="70"/>
                </a:cubicBezTo>
                <a:cubicBezTo>
                  <a:pt x="27" y="60"/>
                  <a:pt x="23" y="49"/>
                  <a:pt x="20" y="38"/>
                </a:cubicBezTo>
                <a:close/>
                <a:moveTo>
                  <a:pt x="122" y="203"/>
                </a:moveTo>
                <a:cubicBezTo>
                  <a:pt x="121" y="203"/>
                  <a:pt x="121" y="204"/>
                  <a:pt x="121" y="204"/>
                </a:cubicBezTo>
                <a:cubicBezTo>
                  <a:pt x="118" y="206"/>
                  <a:pt x="115" y="208"/>
                  <a:pt x="112" y="210"/>
                </a:cubicBezTo>
                <a:cubicBezTo>
                  <a:pt x="100" y="216"/>
                  <a:pt x="84" y="219"/>
                  <a:pt x="72" y="222"/>
                </a:cubicBezTo>
                <a:cubicBezTo>
                  <a:pt x="65" y="223"/>
                  <a:pt x="58" y="225"/>
                  <a:pt x="51" y="226"/>
                </a:cubicBezTo>
                <a:cubicBezTo>
                  <a:pt x="48" y="226"/>
                  <a:pt x="46" y="226"/>
                  <a:pt x="43" y="227"/>
                </a:cubicBezTo>
                <a:cubicBezTo>
                  <a:pt x="36" y="227"/>
                  <a:pt x="28" y="227"/>
                  <a:pt x="21" y="226"/>
                </a:cubicBezTo>
                <a:cubicBezTo>
                  <a:pt x="30" y="222"/>
                  <a:pt x="39" y="218"/>
                  <a:pt x="48" y="214"/>
                </a:cubicBezTo>
                <a:cubicBezTo>
                  <a:pt x="53" y="212"/>
                  <a:pt x="57" y="211"/>
                  <a:pt x="61" y="210"/>
                </a:cubicBezTo>
                <a:cubicBezTo>
                  <a:pt x="62" y="215"/>
                  <a:pt x="69" y="218"/>
                  <a:pt x="74" y="218"/>
                </a:cubicBezTo>
                <a:cubicBezTo>
                  <a:pt x="82" y="217"/>
                  <a:pt x="84" y="210"/>
                  <a:pt x="82" y="203"/>
                </a:cubicBezTo>
                <a:cubicBezTo>
                  <a:pt x="88" y="202"/>
                  <a:pt x="94" y="200"/>
                  <a:pt x="100" y="199"/>
                </a:cubicBezTo>
                <a:cubicBezTo>
                  <a:pt x="103" y="198"/>
                  <a:pt x="106" y="197"/>
                  <a:pt x="109" y="197"/>
                </a:cubicBezTo>
                <a:cubicBezTo>
                  <a:pt x="115" y="197"/>
                  <a:pt x="125" y="199"/>
                  <a:pt x="122" y="203"/>
                </a:cubicBezTo>
                <a:close/>
                <a:moveTo>
                  <a:pt x="65" y="208"/>
                </a:moveTo>
                <a:cubicBezTo>
                  <a:pt x="65" y="208"/>
                  <a:pt x="66" y="208"/>
                  <a:pt x="66" y="208"/>
                </a:cubicBezTo>
                <a:cubicBezTo>
                  <a:pt x="70" y="207"/>
                  <a:pt x="74" y="205"/>
                  <a:pt x="78" y="204"/>
                </a:cubicBezTo>
                <a:cubicBezTo>
                  <a:pt x="80" y="209"/>
                  <a:pt x="79" y="214"/>
                  <a:pt x="73" y="214"/>
                </a:cubicBezTo>
                <a:cubicBezTo>
                  <a:pt x="70" y="214"/>
                  <a:pt x="65" y="212"/>
                  <a:pt x="65" y="208"/>
                </a:cubicBezTo>
                <a:cubicBezTo>
                  <a:pt x="65" y="208"/>
                  <a:pt x="65" y="208"/>
                  <a:pt x="65" y="208"/>
                </a:cubicBezTo>
                <a:close/>
                <a:moveTo>
                  <a:pt x="115" y="193"/>
                </a:moveTo>
                <a:cubicBezTo>
                  <a:pt x="104" y="190"/>
                  <a:pt x="89" y="194"/>
                  <a:pt x="80" y="197"/>
                </a:cubicBezTo>
                <a:cubicBezTo>
                  <a:pt x="58" y="203"/>
                  <a:pt x="36" y="213"/>
                  <a:pt x="15" y="223"/>
                </a:cubicBezTo>
                <a:cubicBezTo>
                  <a:pt x="15" y="223"/>
                  <a:pt x="15" y="224"/>
                  <a:pt x="14" y="224"/>
                </a:cubicBezTo>
                <a:cubicBezTo>
                  <a:pt x="14" y="224"/>
                  <a:pt x="14" y="224"/>
                  <a:pt x="14" y="224"/>
                </a:cubicBezTo>
                <a:cubicBezTo>
                  <a:pt x="15" y="201"/>
                  <a:pt x="22" y="180"/>
                  <a:pt x="28" y="158"/>
                </a:cubicBezTo>
                <a:cubicBezTo>
                  <a:pt x="28" y="157"/>
                  <a:pt x="28" y="157"/>
                  <a:pt x="28" y="156"/>
                </a:cubicBezTo>
                <a:cubicBezTo>
                  <a:pt x="24" y="146"/>
                  <a:pt x="22" y="134"/>
                  <a:pt x="22" y="122"/>
                </a:cubicBezTo>
                <a:cubicBezTo>
                  <a:pt x="22" y="112"/>
                  <a:pt x="22" y="98"/>
                  <a:pt x="30" y="90"/>
                </a:cubicBezTo>
                <a:cubicBezTo>
                  <a:pt x="31" y="89"/>
                  <a:pt x="33" y="88"/>
                  <a:pt x="34" y="87"/>
                </a:cubicBezTo>
                <a:cubicBezTo>
                  <a:pt x="34" y="86"/>
                  <a:pt x="34" y="86"/>
                  <a:pt x="34" y="86"/>
                </a:cubicBezTo>
                <a:cubicBezTo>
                  <a:pt x="34" y="86"/>
                  <a:pt x="34" y="86"/>
                  <a:pt x="34" y="86"/>
                </a:cubicBezTo>
                <a:cubicBezTo>
                  <a:pt x="35" y="86"/>
                  <a:pt x="35" y="86"/>
                  <a:pt x="35" y="86"/>
                </a:cubicBezTo>
                <a:cubicBezTo>
                  <a:pt x="35" y="86"/>
                  <a:pt x="35" y="86"/>
                  <a:pt x="36" y="85"/>
                </a:cubicBezTo>
                <a:cubicBezTo>
                  <a:pt x="35" y="92"/>
                  <a:pt x="35" y="98"/>
                  <a:pt x="33" y="105"/>
                </a:cubicBezTo>
                <a:cubicBezTo>
                  <a:pt x="33" y="106"/>
                  <a:pt x="34" y="107"/>
                  <a:pt x="35" y="107"/>
                </a:cubicBezTo>
                <a:cubicBezTo>
                  <a:pt x="39" y="107"/>
                  <a:pt x="42" y="107"/>
                  <a:pt x="46" y="106"/>
                </a:cubicBezTo>
                <a:cubicBezTo>
                  <a:pt x="47" y="113"/>
                  <a:pt x="47" y="120"/>
                  <a:pt x="49" y="127"/>
                </a:cubicBezTo>
                <a:cubicBezTo>
                  <a:pt x="49" y="129"/>
                  <a:pt x="50" y="129"/>
                  <a:pt x="52" y="129"/>
                </a:cubicBezTo>
                <a:cubicBezTo>
                  <a:pt x="56" y="126"/>
                  <a:pt x="60" y="124"/>
                  <a:pt x="64" y="122"/>
                </a:cubicBezTo>
                <a:cubicBezTo>
                  <a:pt x="65" y="122"/>
                  <a:pt x="65" y="121"/>
                  <a:pt x="65" y="120"/>
                </a:cubicBezTo>
                <a:cubicBezTo>
                  <a:pt x="62" y="111"/>
                  <a:pt x="61" y="97"/>
                  <a:pt x="56" y="87"/>
                </a:cubicBezTo>
                <a:cubicBezTo>
                  <a:pt x="70" y="101"/>
                  <a:pt x="83" y="136"/>
                  <a:pt x="86" y="145"/>
                </a:cubicBezTo>
                <a:cubicBezTo>
                  <a:pt x="86" y="146"/>
                  <a:pt x="86" y="146"/>
                  <a:pt x="87" y="147"/>
                </a:cubicBezTo>
                <a:cubicBezTo>
                  <a:pt x="87" y="147"/>
                  <a:pt x="88" y="148"/>
                  <a:pt x="88" y="148"/>
                </a:cubicBezTo>
                <a:cubicBezTo>
                  <a:pt x="110" y="154"/>
                  <a:pt x="120" y="173"/>
                  <a:pt x="126" y="194"/>
                </a:cubicBezTo>
                <a:cubicBezTo>
                  <a:pt x="122" y="193"/>
                  <a:pt x="118" y="193"/>
                  <a:pt x="115" y="193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>
              <a:latin typeface="Arial" panose="020B0604020202020204" pitchFamily="34" charset="0"/>
              <a:ea typeface="微软雅黑" panose="020B0503020204020204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5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6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grpSp>
        <p:nvGrpSpPr>
          <p:cNvPr id="28" name="组合 27"/>
          <p:cNvGrpSpPr/>
          <p:nvPr userDrawn="1">
            <p:custDataLst>
              <p:tags r:id="rId17"/>
            </p:custDataLst>
          </p:nvPr>
        </p:nvGrpSpPr>
        <p:grpSpPr>
          <a:xfrm>
            <a:off x="8609781" y="156931"/>
            <a:ext cx="3582219" cy="104775"/>
            <a:chOff x="8609781" y="156931"/>
            <a:chExt cx="3582219" cy="104775"/>
          </a:xfrm>
        </p:grpSpPr>
        <p:cxnSp>
          <p:nvCxnSpPr>
            <p:cNvPr id="29" name="直接连接符 28"/>
            <p:cNvCxnSpPr/>
            <p:nvPr userDrawn="1">
              <p:custDataLst>
                <p:tags r:id="rId18"/>
              </p:custDataLst>
            </p:nvPr>
          </p:nvCxnSpPr>
          <p:spPr>
            <a:xfrm>
              <a:off x="8609781" y="156931"/>
              <a:ext cx="3582219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 userDrawn="1">
              <p:custDataLst>
                <p:tags r:id="rId19"/>
              </p:custDataLst>
            </p:nvPr>
          </p:nvCxnSpPr>
          <p:spPr>
            <a:xfrm>
              <a:off x="10029825" y="261706"/>
              <a:ext cx="2162175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  <a:lvl2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2pPr>
            <a:lvl3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3pPr>
            <a:lvl4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4pPr>
            <a:lvl5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9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0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grpSp>
        <p:nvGrpSpPr>
          <p:cNvPr id="12" name="组合 11"/>
          <p:cNvGrpSpPr/>
          <p:nvPr userDrawn="1">
            <p:custDataLst>
              <p:tags r:id="rId11"/>
            </p:custDataLst>
          </p:nvPr>
        </p:nvGrpSpPr>
        <p:grpSpPr>
          <a:xfrm>
            <a:off x="11256930" y="77493"/>
            <a:ext cx="814980" cy="759414"/>
            <a:chOff x="3683001" y="1643063"/>
            <a:chExt cx="1047750" cy="976313"/>
          </a:xfrm>
        </p:grpSpPr>
        <p:sp>
          <p:nvSpPr>
            <p:cNvPr id="14" name="Freeform 12"/>
            <p:cNvSpPr>
              <a:spLocks noEditPoints="1"/>
            </p:cNvSpPr>
            <p:nvPr>
              <p:custDataLst>
                <p:tags r:id="rId12"/>
              </p:custDataLst>
            </p:nvPr>
          </p:nvSpPr>
          <p:spPr bwMode="auto">
            <a:xfrm>
              <a:off x="3683001" y="1647825"/>
              <a:ext cx="985838" cy="768350"/>
            </a:xfrm>
            <a:custGeom>
              <a:avLst/>
              <a:gdLst>
                <a:gd name="T0" fmla="*/ 204 w 204"/>
                <a:gd name="T1" fmla="*/ 129 h 159"/>
                <a:gd name="T2" fmla="*/ 192 w 204"/>
                <a:gd name="T3" fmla="*/ 95 h 159"/>
                <a:gd name="T4" fmla="*/ 189 w 204"/>
                <a:gd name="T5" fmla="*/ 93 h 159"/>
                <a:gd name="T6" fmla="*/ 189 w 204"/>
                <a:gd name="T7" fmla="*/ 90 h 159"/>
                <a:gd name="T8" fmla="*/ 188 w 204"/>
                <a:gd name="T9" fmla="*/ 88 h 159"/>
                <a:gd name="T10" fmla="*/ 175 w 204"/>
                <a:gd name="T11" fmla="*/ 60 h 159"/>
                <a:gd name="T12" fmla="*/ 174 w 204"/>
                <a:gd name="T13" fmla="*/ 58 h 159"/>
                <a:gd name="T14" fmla="*/ 169 w 204"/>
                <a:gd name="T15" fmla="*/ 57 h 159"/>
                <a:gd name="T16" fmla="*/ 169 w 204"/>
                <a:gd name="T17" fmla="*/ 56 h 159"/>
                <a:gd name="T18" fmla="*/ 164 w 204"/>
                <a:gd name="T19" fmla="*/ 50 h 159"/>
                <a:gd name="T20" fmla="*/ 120 w 204"/>
                <a:gd name="T21" fmla="*/ 20 h 159"/>
                <a:gd name="T22" fmla="*/ 93 w 204"/>
                <a:gd name="T23" fmla="*/ 2 h 159"/>
                <a:gd name="T24" fmla="*/ 88 w 204"/>
                <a:gd name="T25" fmla="*/ 8 h 159"/>
                <a:gd name="T26" fmla="*/ 86 w 204"/>
                <a:gd name="T27" fmla="*/ 11 h 159"/>
                <a:gd name="T28" fmla="*/ 86 w 204"/>
                <a:gd name="T29" fmla="*/ 13 h 159"/>
                <a:gd name="T30" fmla="*/ 85 w 204"/>
                <a:gd name="T31" fmla="*/ 14 h 159"/>
                <a:gd name="T32" fmla="*/ 79 w 204"/>
                <a:gd name="T33" fmla="*/ 27 h 159"/>
                <a:gd name="T34" fmla="*/ 79 w 204"/>
                <a:gd name="T35" fmla="*/ 29 h 159"/>
                <a:gd name="T36" fmla="*/ 70 w 204"/>
                <a:gd name="T37" fmla="*/ 46 h 159"/>
                <a:gd name="T38" fmla="*/ 60 w 204"/>
                <a:gd name="T39" fmla="*/ 66 h 159"/>
                <a:gd name="T40" fmla="*/ 50 w 204"/>
                <a:gd name="T41" fmla="*/ 77 h 159"/>
                <a:gd name="T42" fmla="*/ 50 w 204"/>
                <a:gd name="T43" fmla="*/ 83 h 159"/>
                <a:gd name="T44" fmla="*/ 52 w 204"/>
                <a:gd name="T45" fmla="*/ 85 h 159"/>
                <a:gd name="T46" fmla="*/ 55 w 204"/>
                <a:gd name="T47" fmla="*/ 87 h 159"/>
                <a:gd name="T48" fmla="*/ 52 w 204"/>
                <a:gd name="T49" fmla="*/ 91 h 159"/>
                <a:gd name="T50" fmla="*/ 53 w 204"/>
                <a:gd name="T51" fmla="*/ 94 h 159"/>
                <a:gd name="T52" fmla="*/ 53 w 204"/>
                <a:gd name="T53" fmla="*/ 95 h 159"/>
                <a:gd name="T54" fmla="*/ 55 w 204"/>
                <a:gd name="T55" fmla="*/ 98 h 159"/>
                <a:gd name="T56" fmla="*/ 58 w 204"/>
                <a:gd name="T57" fmla="*/ 100 h 159"/>
                <a:gd name="T58" fmla="*/ 67 w 204"/>
                <a:gd name="T59" fmla="*/ 100 h 159"/>
                <a:gd name="T60" fmla="*/ 87 w 204"/>
                <a:gd name="T61" fmla="*/ 101 h 159"/>
                <a:gd name="T62" fmla="*/ 130 w 204"/>
                <a:gd name="T63" fmla="*/ 98 h 159"/>
                <a:gd name="T64" fmla="*/ 130 w 204"/>
                <a:gd name="T65" fmla="*/ 98 h 159"/>
                <a:gd name="T66" fmla="*/ 73 w 204"/>
                <a:gd name="T67" fmla="*/ 148 h 159"/>
                <a:gd name="T68" fmla="*/ 9 w 204"/>
                <a:gd name="T69" fmla="*/ 110 h 159"/>
                <a:gd name="T70" fmla="*/ 4 w 204"/>
                <a:gd name="T71" fmla="*/ 115 h 159"/>
                <a:gd name="T72" fmla="*/ 77 w 204"/>
                <a:gd name="T73" fmla="*/ 156 h 159"/>
                <a:gd name="T74" fmla="*/ 131 w 204"/>
                <a:gd name="T75" fmla="*/ 109 h 159"/>
                <a:gd name="T76" fmla="*/ 139 w 204"/>
                <a:gd name="T77" fmla="*/ 133 h 159"/>
                <a:gd name="T78" fmla="*/ 138 w 204"/>
                <a:gd name="T79" fmla="*/ 135 h 159"/>
                <a:gd name="T80" fmla="*/ 142 w 204"/>
                <a:gd name="T81" fmla="*/ 151 h 159"/>
                <a:gd name="T82" fmla="*/ 142 w 204"/>
                <a:gd name="T83" fmla="*/ 154 h 159"/>
                <a:gd name="T84" fmla="*/ 146 w 204"/>
                <a:gd name="T85" fmla="*/ 158 h 159"/>
                <a:gd name="T86" fmla="*/ 157 w 204"/>
                <a:gd name="T87" fmla="*/ 157 h 159"/>
                <a:gd name="T88" fmla="*/ 159 w 204"/>
                <a:gd name="T89" fmla="*/ 158 h 159"/>
                <a:gd name="T90" fmla="*/ 182 w 204"/>
                <a:gd name="T91" fmla="*/ 155 h 159"/>
                <a:gd name="T92" fmla="*/ 186 w 204"/>
                <a:gd name="T93" fmla="*/ 155 h 159"/>
                <a:gd name="T94" fmla="*/ 189 w 204"/>
                <a:gd name="T95" fmla="*/ 153 h 159"/>
                <a:gd name="T96" fmla="*/ 193 w 204"/>
                <a:gd name="T97" fmla="*/ 152 h 159"/>
                <a:gd name="T98" fmla="*/ 196 w 204"/>
                <a:gd name="T99" fmla="*/ 150 h 159"/>
                <a:gd name="T100" fmla="*/ 198 w 204"/>
                <a:gd name="T101" fmla="*/ 148 h 159"/>
                <a:gd name="T102" fmla="*/ 204 w 204"/>
                <a:gd name="T103" fmla="*/ 136 h 159"/>
                <a:gd name="T104" fmla="*/ 203 w 204"/>
                <a:gd name="T105" fmla="*/ 133 h 159"/>
                <a:gd name="T106" fmla="*/ 204 w 204"/>
                <a:gd name="T107" fmla="*/ 129 h 159"/>
                <a:gd name="T108" fmla="*/ 136 w 204"/>
                <a:gd name="T109" fmla="*/ 59 h 159"/>
                <a:gd name="T110" fmla="*/ 131 w 204"/>
                <a:gd name="T111" fmla="*/ 77 h 159"/>
                <a:gd name="T112" fmla="*/ 136 w 204"/>
                <a:gd name="T113" fmla="*/ 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159">
                  <a:moveTo>
                    <a:pt x="204" y="129"/>
                  </a:moveTo>
                  <a:cubicBezTo>
                    <a:pt x="201" y="117"/>
                    <a:pt x="197" y="106"/>
                    <a:pt x="192" y="95"/>
                  </a:cubicBezTo>
                  <a:cubicBezTo>
                    <a:pt x="191" y="94"/>
                    <a:pt x="190" y="93"/>
                    <a:pt x="189" y="93"/>
                  </a:cubicBezTo>
                  <a:cubicBezTo>
                    <a:pt x="190" y="92"/>
                    <a:pt x="190" y="91"/>
                    <a:pt x="189" y="90"/>
                  </a:cubicBezTo>
                  <a:cubicBezTo>
                    <a:pt x="189" y="89"/>
                    <a:pt x="188" y="89"/>
                    <a:pt x="188" y="88"/>
                  </a:cubicBezTo>
                  <a:cubicBezTo>
                    <a:pt x="185" y="78"/>
                    <a:pt x="182" y="68"/>
                    <a:pt x="175" y="60"/>
                  </a:cubicBezTo>
                  <a:cubicBezTo>
                    <a:pt x="175" y="60"/>
                    <a:pt x="174" y="59"/>
                    <a:pt x="174" y="58"/>
                  </a:cubicBezTo>
                  <a:cubicBezTo>
                    <a:pt x="173" y="57"/>
                    <a:pt x="171" y="56"/>
                    <a:pt x="169" y="57"/>
                  </a:cubicBezTo>
                  <a:cubicBezTo>
                    <a:pt x="169" y="57"/>
                    <a:pt x="169" y="56"/>
                    <a:pt x="169" y="56"/>
                  </a:cubicBezTo>
                  <a:cubicBezTo>
                    <a:pt x="168" y="54"/>
                    <a:pt x="166" y="52"/>
                    <a:pt x="164" y="50"/>
                  </a:cubicBezTo>
                  <a:cubicBezTo>
                    <a:pt x="155" y="35"/>
                    <a:pt x="136" y="26"/>
                    <a:pt x="120" y="20"/>
                  </a:cubicBezTo>
                  <a:cubicBezTo>
                    <a:pt x="112" y="14"/>
                    <a:pt x="103" y="8"/>
                    <a:pt x="93" y="2"/>
                  </a:cubicBezTo>
                  <a:cubicBezTo>
                    <a:pt x="89" y="0"/>
                    <a:pt x="85" y="5"/>
                    <a:pt x="88" y="8"/>
                  </a:cubicBezTo>
                  <a:cubicBezTo>
                    <a:pt x="87" y="9"/>
                    <a:pt x="86" y="10"/>
                    <a:pt x="86" y="11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6" y="13"/>
                    <a:pt x="85" y="14"/>
                    <a:pt x="85" y="14"/>
                  </a:cubicBezTo>
                  <a:cubicBezTo>
                    <a:pt x="82" y="19"/>
                    <a:pt x="80" y="22"/>
                    <a:pt x="79" y="27"/>
                  </a:cubicBezTo>
                  <a:cubicBezTo>
                    <a:pt x="79" y="28"/>
                    <a:pt x="79" y="28"/>
                    <a:pt x="79" y="29"/>
                  </a:cubicBezTo>
                  <a:cubicBezTo>
                    <a:pt x="75" y="34"/>
                    <a:pt x="72" y="40"/>
                    <a:pt x="70" y="46"/>
                  </a:cubicBezTo>
                  <a:cubicBezTo>
                    <a:pt x="66" y="52"/>
                    <a:pt x="62" y="59"/>
                    <a:pt x="60" y="66"/>
                  </a:cubicBezTo>
                  <a:cubicBezTo>
                    <a:pt x="56" y="70"/>
                    <a:pt x="53" y="73"/>
                    <a:pt x="50" y="77"/>
                  </a:cubicBezTo>
                  <a:cubicBezTo>
                    <a:pt x="48" y="79"/>
                    <a:pt x="48" y="82"/>
                    <a:pt x="50" y="83"/>
                  </a:cubicBezTo>
                  <a:cubicBezTo>
                    <a:pt x="50" y="84"/>
                    <a:pt x="51" y="85"/>
                    <a:pt x="52" y="85"/>
                  </a:cubicBezTo>
                  <a:cubicBezTo>
                    <a:pt x="53" y="86"/>
                    <a:pt x="54" y="87"/>
                    <a:pt x="55" y="87"/>
                  </a:cubicBezTo>
                  <a:cubicBezTo>
                    <a:pt x="53" y="87"/>
                    <a:pt x="51" y="89"/>
                    <a:pt x="52" y="91"/>
                  </a:cubicBezTo>
                  <a:cubicBezTo>
                    <a:pt x="52" y="92"/>
                    <a:pt x="52" y="93"/>
                    <a:pt x="53" y="94"/>
                  </a:cubicBezTo>
                  <a:cubicBezTo>
                    <a:pt x="53" y="94"/>
                    <a:pt x="53" y="95"/>
                    <a:pt x="53" y="95"/>
                  </a:cubicBezTo>
                  <a:cubicBezTo>
                    <a:pt x="54" y="96"/>
                    <a:pt x="54" y="97"/>
                    <a:pt x="55" y="98"/>
                  </a:cubicBezTo>
                  <a:cubicBezTo>
                    <a:pt x="55" y="100"/>
                    <a:pt x="57" y="100"/>
                    <a:pt x="58" y="100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74" y="102"/>
                    <a:pt x="81" y="102"/>
                    <a:pt x="87" y="101"/>
                  </a:cubicBezTo>
                  <a:cubicBezTo>
                    <a:pt x="101" y="103"/>
                    <a:pt x="116" y="101"/>
                    <a:pt x="130" y="98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13" y="116"/>
                    <a:pt x="102" y="153"/>
                    <a:pt x="73" y="148"/>
                  </a:cubicBezTo>
                  <a:cubicBezTo>
                    <a:pt x="49" y="144"/>
                    <a:pt x="24" y="128"/>
                    <a:pt x="9" y="110"/>
                  </a:cubicBezTo>
                  <a:cubicBezTo>
                    <a:pt x="6" y="105"/>
                    <a:pt x="0" y="111"/>
                    <a:pt x="4" y="115"/>
                  </a:cubicBezTo>
                  <a:cubicBezTo>
                    <a:pt x="20" y="136"/>
                    <a:pt x="50" y="154"/>
                    <a:pt x="77" y="156"/>
                  </a:cubicBezTo>
                  <a:cubicBezTo>
                    <a:pt x="105" y="159"/>
                    <a:pt x="115" y="128"/>
                    <a:pt x="131" y="109"/>
                  </a:cubicBezTo>
                  <a:cubicBezTo>
                    <a:pt x="133" y="117"/>
                    <a:pt x="136" y="125"/>
                    <a:pt x="139" y="133"/>
                  </a:cubicBezTo>
                  <a:cubicBezTo>
                    <a:pt x="138" y="134"/>
                    <a:pt x="138" y="134"/>
                    <a:pt x="138" y="135"/>
                  </a:cubicBezTo>
                  <a:cubicBezTo>
                    <a:pt x="139" y="141"/>
                    <a:pt x="141" y="146"/>
                    <a:pt x="142" y="151"/>
                  </a:cubicBezTo>
                  <a:cubicBezTo>
                    <a:pt x="142" y="152"/>
                    <a:pt x="142" y="153"/>
                    <a:pt x="142" y="154"/>
                  </a:cubicBezTo>
                  <a:cubicBezTo>
                    <a:pt x="142" y="157"/>
                    <a:pt x="144" y="158"/>
                    <a:pt x="146" y="158"/>
                  </a:cubicBezTo>
                  <a:cubicBezTo>
                    <a:pt x="150" y="158"/>
                    <a:pt x="153" y="158"/>
                    <a:pt x="157" y="157"/>
                  </a:cubicBezTo>
                  <a:cubicBezTo>
                    <a:pt x="157" y="157"/>
                    <a:pt x="158" y="158"/>
                    <a:pt x="159" y="158"/>
                  </a:cubicBezTo>
                  <a:cubicBezTo>
                    <a:pt x="167" y="158"/>
                    <a:pt x="175" y="158"/>
                    <a:pt x="182" y="155"/>
                  </a:cubicBezTo>
                  <a:cubicBezTo>
                    <a:pt x="183" y="156"/>
                    <a:pt x="184" y="156"/>
                    <a:pt x="186" y="155"/>
                  </a:cubicBezTo>
                  <a:cubicBezTo>
                    <a:pt x="187" y="155"/>
                    <a:pt x="188" y="154"/>
                    <a:pt x="189" y="153"/>
                  </a:cubicBezTo>
                  <a:cubicBezTo>
                    <a:pt x="191" y="154"/>
                    <a:pt x="192" y="154"/>
                    <a:pt x="193" y="152"/>
                  </a:cubicBezTo>
                  <a:cubicBezTo>
                    <a:pt x="194" y="152"/>
                    <a:pt x="195" y="151"/>
                    <a:pt x="196" y="150"/>
                  </a:cubicBezTo>
                  <a:cubicBezTo>
                    <a:pt x="197" y="150"/>
                    <a:pt x="198" y="149"/>
                    <a:pt x="198" y="148"/>
                  </a:cubicBezTo>
                  <a:cubicBezTo>
                    <a:pt x="202" y="144"/>
                    <a:pt x="204" y="141"/>
                    <a:pt x="204" y="136"/>
                  </a:cubicBezTo>
                  <a:cubicBezTo>
                    <a:pt x="204" y="135"/>
                    <a:pt x="203" y="134"/>
                    <a:pt x="203" y="133"/>
                  </a:cubicBezTo>
                  <a:cubicBezTo>
                    <a:pt x="203" y="132"/>
                    <a:pt x="204" y="131"/>
                    <a:pt x="204" y="129"/>
                  </a:cubicBezTo>
                  <a:close/>
                  <a:moveTo>
                    <a:pt x="136" y="59"/>
                  </a:moveTo>
                  <a:cubicBezTo>
                    <a:pt x="135" y="65"/>
                    <a:pt x="133" y="71"/>
                    <a:pt x="131" y="77"/>
                  </a:cubicBezTo>
                  <a:cubicBezTo>
                    <a:pt x="133" y="71"/>
                    <a:pt x="135" y="65"/>
                    <a:pt x="136" y="59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89"/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3683001" y="1643063"/>
              <a:ext cx="1047750" cy="976313"/>
            </a:xfrm>
            <a:custGeom>
              <a:avLst/>
              <a:gdLst>
                <a:gd name="T0" fmla="*/ 181 w 217"/>
                <a:gd name="T1" fmla="*/ 65 h 202"/>
                <a:gd name="T2" fmla="*/ 90 w 217"/>
                <a:gd name="T3" fmla="*/ 0 h 202"/>
                <a:gd name="T4" fmla="*/ 46 w 217"/>
                <a:gd name="T5" fmla="*/ 79 h 202"/>
                <a:gd name="T6" fmla="*/ 47 w 217"/>
                <a:gd name="T7" fmla="*/ 84 h 202"/>
                <a:gd name="T8" fmla="*/ 5 w 217"/>
                <a:gd name="T9" fmla="*/ 102 h 202"/>
                <a:gd name="T10" fmla="*/ 0 w 217"/>
                <a:gd name="T11" fmla="*/ 105 h 202"/>
                <a:gd name="T12" fmla="*/ 6 w 217"/>
                <a:gd name="T13" fmla="*/ 196 h 202"/>
                <a:gd name="T14" fmla="*/ 82 w 217"/>
                <a:gd name="T15" fmla="*/ 188 h 202"/>
                <a:gd name="T16" fmla="*/ 142 w 217"/>
                <a:gd name="T17" fmla="*/ 179 h 202"/>
                <a:gd name="T18" fmla="*/ 181 w 217"/>
                <a:gd name="T19" fmla="*/ 160 h 202"/>
                <a:gd name="T20" fmla="*/ 185 w 217"/>
                <a:gd name="T21" fmla="*/ 66 h 202"/>
                <a:gd name="T22" fmla="*/ 204 w 217"/>
                <a:gd name="T23" fmla="*/ 138 h 202"/>
                <a:gd name="T24" fmla="*/ 141 w 217"/>
                <a:gd name="T25" fmla="*/ 121 h 202"/>
                <a:gd name="T26" fmla="*/ 182 w 217"/>
                <a:gd name="T27" fmla="*/ 70 h 202"/>
                <a:gd name="T28" fmla="*/ 49 w 217"/>
                <a:gd name="T29" fmla="*/ 82 h 202"/>
                <a:gd name="T30" fmla="*/ 90 w 217"/>
                <a:gd name="T31" fmla="*/ 5 h 202"/>
                <a:gd name="T32" fmla="*/ 178 w 217"/>
                <a:gd name="T33" fmla="*/ 67 h 202"/>
                <a:gd name="T34" fmla="*/ 135 w 217"/>
                <a:gd name="T35" fmla="*/ 94 h 202"/>
                <a:gd name="T36" fmla="*/ 130 w 217"/>
                <a:gd name="T37" fmla="*/ 92 h 202"/>
                <a:gd name="T38" fmla="*/ 81 w 217"/>
                <a:gd name="T39" fmla="*/ 96 h 202"/>
                <a:gd name="T40" fmla="*/ 52 w 217"/>
                <a:gd name="T41" fmla="*/ 87 h 202"/>
                <a:gd name="T42" fmla="*/ 55 w 217"/>
                <a:gd name="T43" fmla="*/ 101 h 202"/>
                <a:gd name="T44" fmla="*/ 52 w 217"/>
                <a:gd name="T45" fmla="*/ 87 h 202"/>
                <a:gd name="T46" fmla="*/ 106 w 217"/>
                <a:gd name="T47" fmla="*/ 126 h 202"/>
                <a:gd name="T48" fmla="*/ 40 w 217"/>
                <a:gd name="T49" fmla="*/ 132 h 202"/>
                <a:gd name="T50" fmla="*/ 130 w 217"/>
                <a:gd name="T51" fmla="*/ 96 h 202"/>
                <a:gd name="T52" fmla="*/ 6 w 217"/>
                <a:gd name="T53" fmla="*/ 155 h 202"/>
                <a:gd name="T54" fmla="*/ 41 w 217"/>
                <a:gd name="T55" fmla="*/ 136 h 202"/>
                <a:gd name="T56" fmla="*/ 9 w 217"/>
                <a:gd name="T57" fmla="*/ 192 h 202"/>
                <a:gd name="T58" fmla="*/ 122 w 217"/>
                <a:gd name="T59" fmla="*/ 182 h 202"/>
                <a:gd name="T60" fmla="*/ 44 w 217"/>
                <a:gd name="T61" fmla="*/ 192 h 202"/>
                <a:gd name="T62" fmla="*/ 53 w 217"/>
                <a:gd name="T63" fmla="*/ 143 h 202"/>
                <a:gd name="T64" fmla="*/ 100 w 217"/>
                <a:gd name="T65" fmla="*/ 141 h 202"/>
                <a:gd name="T66" fmla="*/ 122 w 217"/>
                <a:gd name="T67" fmla="*/ 182 h 202"/>
                <a:gd name="T68" fmla="*/ 139 w 217"/>
                <a:gd name="T69" fmla="*/ 175 h 202"/>
                <a:gd name="T70" fmla="*/ 105 w 217"/>
                <a:gd name="T71" fmla="*/ 135 h 202"/>
                <a:gd name="T72" fmla="*/ 135 w 217"/>
                <a:gd name="T73" fmla="*/ 133 h 202"/>
                <a:gd name="T74" fmla="*/ 144 w 217"/>
                <a:gd name="T75" fmla="*/ 159 h 202"/>
                <a:gd name="T76" fmla="*/ 141 w 217"/>
                <a:gd name="T77" fmla="*/ 150 h 202"/>
                <a:gd name="T78" fmla="*/ 140 w 217"/>
                <a:gd name="T79" fmla="*/ 126 h 202"/>
                <a:gd name="T80" fmla="*/ 144 w 217"/>
                <a:gd name="T81" fmla="*/ 159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201">
                  <a:moveTo>
                    <a:pt x="185" y="66"/>
                  </a:moveTo>
                  <a:cubicBezTo>
                    <a:pt x="185" y="63"/>
                    <a:pt x="182" y="63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62" y="34"/>
                    <a:pt x="121" y="16"/>
                    <a:pt x="90" y="0"/>
                  </a:cubicBezTo>
                  <a:cubicBezTo>
                    <a:pt x="89" y="0"/>
                    <a:pt x="88" y="0"/>
                    <a:pt x="87" y="1"/>
                  </a:cubicBezTo>
                  <a:cubicBezTo>
                    <a:pt x="75" y="28"/>
                    <a:pt x="64" y="56"/>
                    <a:pt x="46" y="79"/>
                  </a:cubicBezTo>
                  <a:cubicBezTo>
                    <a:pt x="45" y="81"/>
                    <a:pt x="45" y="82"/>
                    <a:pt x="46" y="83"/>
                  </a:cubicBezTo>
                  <a:cubicBezTo>
                    <a:pt x="46" y="83"/>
                    <a:pt x="46" y="84"/>
                    <a:pt x="47" y="84"/>
                  </a:cubicBezTo>
                  <a:cubicBezTo>
                    <a:pt x="50" y="89"/>
                    <a:pt x="50" y="95"/>
                    <a:pt x="51" y="101"/>
                  </a:cubicBezTo>
                  <a:cubicBezTo>
                    <a:pt x="36" y="102"/>
                    <a:pt x="20" y="102"/>
                    <a:pt x="5" y="102"/>
                  </a:cubicBezTo>
                  <a:cubicBezTo>
                    <a:pt x="4" y="102"/>
                    <a:pt x="3" y="103"/>
                    <a:pt x="3" y="103"/>
                  </a:cubicBezTo>
                  <a:cubicBezTo>
                    <a:pt x="2" y="103"/>
                    <a:pt x="0" y="103"/>
                    <a:pt x="0" y="105"/>
                  </a:cubicBezTo>
                  <a:cubicBezTo>
                    <a:pt x="1" y="124"/>
                    <a:pt x="1" y="143"/>
                    <a:pt x="2" y="162"/>
                  </a:cubicBezTo>
                  <a:cubicBezTo>
                    <a:pt x="2" y="172"/>
                    <a:pt x="1" y="187"/>
                    <a:pt x="6" y="196"/>
                  </a:cubicBezTo>
                  <a:cubicBezTo>
                    <a:pt x="9" y="202"/>
                    <a:pt x="23" y="199"/>
                    <a:pt x="27" y="198"/>
                  </a:cubicBezTo>
                  <a:cubicBezTo>
                    <a:pt x="46" y="197"/>
                    <a:pt x="64" y="192"/>
                    <a:pt x="82" y="188"/>
                  </a:cubicBezTo>
                  <a:cubicBezTo>
                    <a:pt x="97" y="186"/>
                    <a:pt x="111" y="186"/>
                    <a:pt x="125" y="185"/>
                  </a:cubicBezTo>
                  <a:cubicBezTo>
                    <a:pt x="131" y="185"/>
                    <a:pt x="138" y="184"/>
                    <a:pt x="142" y="179"/>
                  </a:cubicBezTo>
                  <a:cubicBezTo>
                    <a:pt x="145" y="174"/>
                    <a:pt x="145" y="169"/>
                    <a:pt x="144" y="163"/>
                  </a:cubicBezTo>
                  <a:cubicBezTo>
                    <a:pt x="156" y="161"/>
                    <a:pt x="169" y="162"/>
                    <a:pt x="181" y="160"/>
                  </a:cubicBezTo>
                  <a:cubicBezTo>
                    <a:pt x="190" y="159"/>
                    <a:pt x="201" y="157"/>
                    <a:pt x="205" y="148"/>
                  </a:cubicBezTo>
                  <a:cubicBezTo>
                    <a:pt x="217" y="121"/>
                    <a:pt x="187" y="92"/>
                    <a:pt x="185" y="66"/>
                  </a:cubicBezTo>
                  <a:close/>
                  <a:moveTo>
                    <a:pt x="182" y="70"/>
                  </a:moveTo>
                  <a:cubicBezTo>
                    <a:pt x="186" y="93"/>
                    <a:pt x="204" y="113"/>
                    <a:pt x="204" y="138"/>
                  </a:cubicBezTo>
                  <a:cubicBezTo>
                    <a:pt x="204" y="140"/>
                    <a:pt x="203" y="143"/>
                    <a:pt x="202" y="144"/>
                  </a:cubicBezTo>
                  <a:cubicBezTo>
                    <a:pt x="187" y="131"/>
                    <a:pt x="163" y="112"/>
                    <a:pt x="141" y="121"/>
                  </a:cubicBezTo>
                  <a:cubicBezTo>
                    <a:pt x="154" y="104"/>
                    <a:pt x="164" y="83"/>
                    <a:pt x="181" y="70"/>
                  </a:cubicBezTo>
                  <a:cubicBezTo>
                    <a:pt x="181" y="70"/>
                    <a:pt x="181" y="70"/>
                    <a:pt x="182" y="70"/>
                  </a:cubicBezTo>
                  <a:close/>
                  <a:moveTo>
                    <a:pt x="50" y="82"/>
                  </a:moveTo>
                  <a:cubicBezTo>
                    <a:pt x="50" y="81"/>
                    <a:pt x="49" y="82"/>
                    <a:pt x="49" y="82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7" y="59"/>
                    <a:pt x="78" y="31"/>
                    <a:pt x="90" y="5"/>
                  </a:cubicBezTo>
                  <a:cubicBezTo>
                    <a:pt x="106" y="12"/>
                    <a:pt x="121" y="21"/>
                    <a:pt x="136" y="30"/>
                  </a:cubicBezTo>
                  <a:cubicBezTo>
                    <a:pt x="152" y="40"/>
                    <a:pt x="168" y="51"/>
                    <a:pt x="178" y="67"/>
                  </a:cubicBezTo>
                  <a:cubicBezTo>
                    <a:pt x="160" y="82"/>
                    <a:pt x="151" y="103"/>
                    <a:pt x="137" y="120"/>
                  </a:cubicBezTo>
                  <a:cubicBezTo>
                    <a:pt x="136" y="111"/>
                    <a:pt x="135" y="102"/>
                    <a:pt x="135" y="94"/>
                  </a:cubicBezTo>
                  <a:cubicBezTo>
                    <a:pt x="135" y="92"/>
                    <a:pt x="133" y="91"/>
                    <a:pt x="132" y="92"/>
                  </a:cubicBezTo>
                  <a:cubicBezTo>
                    <a:pt x="132" y="92"/>
                    <a:pt x="131" y="92"/>
                    <a:pt x="130" y="92"/>
                  </a:cubicBezTo>
                  <a:cubicBezTo>
                    <a:pt x="114" y="95"/>
                    <a:pt x="98" y="97"/>
                    <a:pt x="81" y="99"/>
                  </a:cubicBezTo>
                  <a:cubicBezTo>
                    <a:pt x="82" y="98"/>
                    <a:pt x="82" y="96"/>
                    <a:pt x="81" y="96"/>
                  </a:cubicBezTo>
                  <a:cubicBezTo>
                    <a:pt x="70" y="92"/>
                    <a:pt x="61" y="86"/>
                    <a:pt x="50" y="82"/>
                  </a:cubicBezTo>
                  <a:close/>
                  <a:moveTo>
                    <a:pt x="52" y="87"/>
                  </a:moveTo>
                  <a:cubicBezTo>
                    <a:pt x="61" y="91"/>
                    <a:pt x="70" y="95"/>
                    <a:pt x="79" y="99"/>
                  </a:cubicBezTo>
                  <a:cubicBezTo>
                    <a:pt x="71" y="100"/>
                    <a:pt x="63" y="100"/>
                    <a:pt x="55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4" y="96"/>
                    <a:pt x="54" y="91"/>
                    <a:pt x="52" y="87"/>
                  </a:cubicBezTo>
                  <a:close/>
                  <a:moveTo>
                    <a:pt x="130" y="96"/>
                  </a:moveTo>
                  <a:cubicBezTo>
                    <a:pt x="124" y="107"/>
                    <a:pt x="114" y="116"/>
                    <a:pt x="106" y="126"/>
                  </a:cubicBezTo>
                  <a:cubicBezTo>
                    <a:pt x="99" y="135"/>
                    <a:pt x="93" y="148"/>
                    <a:pt x="80" y="147"/>
                  </a:cubicBezTo>
                  <a:cubicBezTo>
                    <a:pt x="67" y="147"/>
                    <a:pt x="52" y="138"/>
                    <a:pt x="40" y="132"/>
                  </a:cubicBezTo>
                  <a:cubicBezTo>
                    <a:pt x="27" y="125"/>
                    <a:pt x="15" y="117"/>
                    <a:pt x="6" y="106"/>
                  </a:cubicBezTo>
                  <a:cubicBezTo>
                    <a:pt x="47" y="106"/>
                    <a:pt x="89" y="104"/>
                    <a:pt x="130" y="96"/>
                  </a:cubicBezTo>
                  <a:close/>
                  <a:moveTo>
                    <a:pt x="9" y="192"/>
                  </a:moveTo>
                  <a:cubicBezTo>
                    <a:pt x="5" y="181"/>
                    <a:pt x="6" y="167"/>
                    <a:pt x="6" y="155"/>
                  </a:cubicBezTo>
                  <a:cubicBezTo>
                    <a:pt x="5" y="140"/>
                    <a:pt x="5" y="125"/>
                    <a:pt x="4" y="110"/>
                  </a:cubicBezTo>
                  <a:cubicBezTo>
                    <a:pt x="14" y="121"/>
                    <a:pt x="28" y="129"/>
                    <a:pt x="41" y="136"/>
                  </a:cubicBezTo>
                  <a:cubicBezTo>
                    <a:pt x="43" y="138"/>
                    <a:pt x="46" y="139"/>
                    <a:pt x="49" y="141"/>
                  </a:cubicBezTo>
                  <a:cubicBezTo>
                    <a:pt x="33" y="156"/>
                    <a:pt x="20" y="174"/>
                    <a:pt x="9" y="192"/>
                  </a:cubicBezTo>
                  <a:cubicBezTo>
                    <a:pt x="9" y="192"/>
                    <a:pt x="9" y="192"/>
                    <a:pt x="9" y="192"/>
                  </a:cubicBezTo>
                  <a:close/>
                  <a:moveTo>
                    <a:pt x="122" y="182"/>
                  </a:moveTo>
                  <a:cubicBezTo>
                    <a:pt x="112" y="182"/>
                    <a:pt x="102" y="181"/>
                    <a:pt x="92" y="183"/>
                  </a:cubicBezTo>
                  <a:cubicBezTo>
                    <a:pt x="76" y="185"/>
                    <a:pt x="60" y="189"/>
                    <a:pt x="44" y="192"/>
                  </a:cubicBezTo>
                  <a:cubicBezTo>
                    <a:pt x="40" y="193"/>
                    <a:pt x="20" y="198"/>
                    <a:pt x="12" y="195"/>
                  </a:cubicBezTo>
                  <a:cubicBezTo>
                    <a:pt x="24" y="176"/>
                    <a:pt x="37" y="158"/>
                    <a:pt x="53" y="143"/>
                  </a:cubicBezTo>
                  <a:cubicBezTo>
                    <a:pt x="62" y="147"/>
                    <a:pt x="72" y="151"/>
                    <a:pt x="82" y="151"/>
                  </a:cubicBezTo>
                  <a:cubicBezTo>
                    <a:pt x="90" y="151"/>
                    <a:pt x="95" y="147"/>
                    <a:pt x="100" y="141"/>
                  </a:cubicBezTo>
                  <a:cubicBezTo>
                    <a:pt x="114" y="151"/>
                    <a:pt x="125" y="165"/>
                    <a:pt x="137" y="178"/>
                  </a:cubicBezTo>
                  <a:cubicBezTo>
                    <a:pt x="133" y="181"/>
                    <a:pt x="127" y="181"/>
                    <a:pt x="122" y="182"/>
                  </a:cubicBezTo>
                  <a:close/>
                  <a:moveTo>
                    <a:pt x="140" y="171"/>
                  </a:moveTo>
                  <a:cubicBezTo>
                    <a:pt x="140" y="173"/>
                    <a:pt x="140" y="174"/>
                    <a:pt x="139" y="175"/>
                  </a:cubicBezTo>
                  <a:cubicBezTo>
                    <a:pt x="127" y="162"/>
                    <a:pt x="116" y="148"/>
                    <a:pt x="102" y="138"/>
                  </a:cubicBezTo>
                  <a:cubicBezTo>
                    <a:pt x="103" y="137"/>
                    <a:pt x="104" y="136"/>
                    <a:pt x="105" y="135"/>
                  </a:cubicBezTo>
                  <a:cubicBezTo>
                    <a:pt x="113" y="123"/>
                    <a:pt x="124" y="113"/>
                    <a:pt x="132" y="101"/>
                  </a:cubicBezTo>
                  <a:cubicBezTo>
                    <a:pt x="132" y="111"/>
                    <a:pt x="133" y="122"/>
                    <a:pt x="135" y="133"/>
                  </a:cubicBezTo>
                  <a:cubicBezTo>
                    <a:pt x="136" y="145"/>
                    <a:pt x="141" y="159"/>
                    <a:pt x="140" y="171"/>
                  </a:cubicBezTo>
                  <a:close/>
                  <a:moveTo>
                    <a:pt x="144" y="159"/>
                  </a:moveTo>
                  <a:cubicBezTo>
                    <a:pt x="143" y="159"/>
                    <a:pt x="143" y="159"/>
                    <a:pt x="143" y="159"/>
                  </a:cubicBezTo>
                  <a:cubicBezTo>
                    <a:pt x="142" y="156"/>
                    <a:pt x="142" y="153"/>
                    <a:pt x="141" y="150"/>
                  </a:cubicBezTo>
                  <a:cubicBezTo>
                    <a:pt x="140" y="142"/>
                    <a:pt x="138" y="134"/>
                    <a:pt x="137" y="126"/>
                  </a:cubicBezTo>
                  <a:cubicBezTo>
                    <a:pt x="138" y="126"/>
                    <a:pt x="139" y="126"/>
                    <a:pt x="140" y="126"/>
                  </a:cubicBezTo>
                  <a:cubicBezTo>
                    <a:pt x="160" y="114"/>
                    <a:pt x="185" y="134"/>
                    <a:pt x="200" y="148"/>
                  </a:cubicBezTo>
                  <a:cubicBezTo>
                    <a:pt x="190" y="161"/>
                    <a:pt x="158" y="157"/>
                    <a:pt x="144" y="159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90"/>
            <p:cNvSpPr/>
            <p:nvPr>
              <p:custDataLst>
                <p:tags r:id="rId14"/>
              </p:custDataLst>
            </p:nvPr>
          </p:nvSpPr>
          <p:spPr bwMode="auto">
            <a:xfrm>
              <a:off x="4117976" y="1831975"/>
              <a:ext cx="153988" cy="177800"/>
            </a:xfrm>
            <a:custGeom>
              <a:avLst/>
              <a:gdLst>
                <a:gd name="T0" fmla="*/ 31 w 32"/>
                <a:gd name="T1" fmla="*/ 14 h 37"/>
                <a:gd name="T2" fmla="*/ 30 w 32"/>
                <a:gd name="T3" fmla="*/ 8 h 37"/>
                <a:gd name="T4" fmla="*/ 15 w 32"/>
                <a:gd name="T5" fmla="*/ 13 h 37"/>
                <a:gd name="T6" fmla="*/ 8 w 32"/>
                <a:gd name="T7" fmla="*/ 7 h 37"/>
                <a:gd name="T8" fmla="*/ 5 w 32"/>
                <a:gd name="T9" fmla="*/ 6 h 37"/>
                <a:gd name="T10" fmla="*/ 2 w 32"/>
                <a:gd name="T11" fmla="*/ 6 h 37"/>
                <a:gd name="T12" fmla="*/ 3 w 32"/>
                <a:gd name="T13" fmla="*/ 23 h 37"/>
                <a:gd name="T14" fmla="*/ 11 w 32"/>
                <a:gd name="T15" fmla="*/ 32 h 37"/>
                <a:gd name="T16" fmla="*/ 16 w 32"/>
                <a:gd name="T17" fmla="*/ 36 h 37"/>
                <a:gd name="T18" fmla="*/ 18 w 32"/>
                <a:gd name="T19" fmla="*/ 33 h 37"/>
                <a:gd name="T20" fmla="*/ 19 w 32"/>
                <a:gd name="T21" fmla="*/ 32 h 37"/>
                <a:gd name="T22" fmla="*/ 23 w 32"/>
                <a:gd name="T23" fmla="*/ 27 h 37"/>
                <a:gd name="T24" fmla="*/ 31 w 32"/>
                <a:gd name="T25" fmla="*/ 17 h 37"/>
                <a:gd name="T26" fmla="*/ 31 w 32"/>
                <a:gd name="T27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7">
                  <a:moveTo>
                    <a:pt x="31" y="14"/>
                  </a:moveTo>
                  <a:cubicBezTo>
                    <a:pt x="32" y="12"/>
                    <a:pt x="31" y="10"/>
                    <a:pt x="30" y="8"/>
                  </a:cubicBezTo>
                  <a:cubicBezTo>
                    <a:pt x="26" y="0"/>
                    <a:pt x="19" y="7"/>
                    <a:pt x="15" y="13"/>
                  </a:cubicBezTo>
                  <a:cubicBezTo>
                    <a:pt x="14" y="9"/>
                    <a:pt x="11" y="5"/>
                    <a:pt x="8" y="7"/>
                  </a:cubicBezTo>
                  <a:cubicBezTo>
                    <a:pt x="7" y="7"/>
                    <a:pt x="6" y="6"/>
                    <a:pt x="5" y="6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0" y="12"/>
                    <a:pt x="1" y="18"/>
                    <a:pt x="3" y="23"/>
                  </a:cubicBezTo>
                  <a:cubicBezTo>
                    <a:pt x="4" y="27"/>
                    <a:pt x="7" y="31"/>
                    <a:pt x="11" y="32"/>
                  </a:cubicBezTo>
                  <a:cubicBezTo>
                    <a:pt x="13" y="34"/>
                    <a:pt x="14" y="35"/>
                    <a:pt x="16" y="36"/>
                  </a:cubicBezTo>
                  <a:cubicBezTo>
                    <a:pt x="18" y="37"/>
                    <a:pt x="19" y="34"/>
                    <a:pt x="18" y="33"/>
                  </a:cubicBezTo>
                  <a:cubicBezTo>
                    <a:pt x="18" y="33"/>
                    <a:pt x="19" y="32"/>
                    <a:pt x="19" y="32"/>
                  </a:cubicBezTo>
                  <a:cubicBezTo>
                    <a:pt x="20" y="30"/>
                    <a:pt x="21" y="28"/>
                    <a:pt x="23" y="27"/>
                  </a:cubicBezTo>
                  <a:cubicBezTo>
                    <a:pt x="27" y="24"/>
                    <a:pt x="30" y="21"/>
                    <a:pt x="31" y="17"/>
                  </a:cubicBezTo>
                  <a:cubicBezTo>
                    <a:pt x="32" y="16"/>
                    <a:pt x="32" y="15"/>
                    <a:pt x="31" y="1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 userDrawn="1">
            <p:custDataLst>
              <p:tags r:id="rId15"/>
            </p:custDataLst>
          </p:nvPr>
        </p:nvGrpSpPr>
        <p:grpSpPr>
          <a:xfrm>
            <a:off x="150286" y="6260232"/>
            <a:ext cx="685800" cy="406401"/>
            <a:chOff x="8131176" y="2759075"/>
            <a:chExt cx="685800" cy="406401"/>
          </a:xfrm>
        </p:grpSpPr>
        <p:sp>
          <p:nvSpPr>
            <p:cNvPr id="18" name="Freeform 159"/>
            <p:cNvSpPr/>
            <p:nvPr>
              <p:custDataLst>
                <p:tags r:id="rId16"/>
              </p:custDataLst>
            </p:nvPr>
          </p:nvSpPr>
          <p:spPr bwMode="auto">
            <a:xfrm>
              <a:off x="8131176" y="2855913"/>
              <a:ext cx="153988" cy="309563"/>
            </a:xfrm>
            <a:custGeom>
              <a:avLst/>
              <a:gdLst>
                <a:gd name="T0" fmla="*/ 29 w 32"/>
                <a:gd name="T1" fmla="*/ 56 h 64"/>
                <a:gd name="T2" fmla="*/ 21 w 32"/>
                <a:gd name="T3" fmla="*/ 58 h 64"/>
                <a:gd name="T4" fmla="*/ 22 w 32"/>
                <a:gd name="T5" fmla="*/ 56 h 64"/>
                <a:gd name="T6" fmla="*/ 16 w 32"/>
                <a:gd name="T7" fmla="*/ 30 h 64"/>
                <a:gd name="T8" fmla="*/ 12 w 32"/>
                <a:gd name="T9" fmla="*/ 3 h 64"/>
                <a:gd name="T10" fmla="*/ 8 w 32"/>
                <a:gd name="T11" fmla="*/ 4 h 64"/>
                <a:gd name="T12" fmla="*/ 9 w 32"/>
                <a:gd name="T13" fmla="*/ 6 h 64"/>
                <a:gd name="T14" fmla="*/ 0 w 32"/>
                <a:gd name="T15" fmla="*/ 39 h 64"/>
                <a:gd name="T16" fmla="*/ 4 w 32"/>
                <a:gd name="T17" fmla="*/ 40 h 64"/>
                <a:gd name="T18" fmla="*/ 11 w 32"/>
                <a:gd name="T19" fmla="*/ 21 h 64"/>
                <a:gd name="T20" fmla="*/ 12 w 32"/>
                <a:gd name="T21" fmla="*/ 35 h 64"/>
                <a:gd name="T22" fmla="*/ 18 w 32"/>
                <a:gd name="T23" fmla="*/ 57 h 64"/>
                <a:gd name="T24" fmla="*/ 20 w 32"/>
                <a:gd name="T25" fmla="*/ 58 h 64"/>
                <a:gd name="T26" fmla="*/ 13 w 32"/>
                <a:gd name="T27" fmla="*/ 60 h 64"/>
                <a:gd name="T28" fmla="*/ 14 w 32"/>
                <a:gd name="T29" fmla="*/ 63 h 64"/>
                <a:gd name="T30" fmla="*/ 30 w 32"/>
                <a:gd name="T31" fmla="*/ 60 h 64"/>
                <a:gd name="T32" fmla="*/ 29 w 32"/>
                <a:gd name="T33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64">
                  <a:moveTo>
                    <a:pt x="29" y="56"/>
                  </a:moveTo>
                  <a:cubicBezTo>
                    <a:pt x="26" y="57"/>
                    <a:pt x="24" y="57"/>
                    <a:pt x="21" y="58"/>
                  </a:cubicBezTo>
                  <a:cubicBezTo>
                    <a:pt x="22" y="57"/>
                    <a:pt x="22" y="56"/>
                    <a:pt x="22" y="56"/>
                  </a:cubicBezTo>
                  <a:cubicBezTo>
                    <a:pt x="17" y="49"/>
                    <a:pt x="17" y="38"/>
                    <a:pt x="16" y="30"/>
                  </a:cubicBezTo>
                  <a:cubicBezTo>
                    <a:pt x="15" y="21"/>
                    <a:pt x="14" y="11"/>
                    <a:pt x="12" y="3"/>
                  </a:cubicBezTo>
                  <a:cubicBezTo>
                    <a:pt x="11" y="0"/>
                    <a:pt x="7" y="1"/>
                    <a:pt x="8" y="4"/>
                  </a:cubicBezTo>
                  <a:cubicBezTo>
                    <a:pt x="8" y="4"/>
                    <a:pt x="8" y="5"/>
                    <a:pt x="9" y="6"/>
                  </a:cubicBezTo>
                  <a:cubicBezTo>
                    <a:pt x="10" y="17"/>
                    <a:pt x="4" y="29"/>
                    <a:pt x="0" y="39"/>
                  </a:cubicBezTo>
                  <a:cubicBezTo>
                    <a:pt x="0" y="42"/>
                    <a:pt x="3" y="43"/>
                    <a:pt x="4" y="40"/>
                  </a:cubicBezTo>
                  <a:cubicBezTo>
                    <a:pt x="6" y="34"/>
                    <a:pt x="9" y="27"/>
                    <a:pt x="11" y="21"/>
                  </a:cubicBezTo>
                  <a:cubicBezTo>
                    <a:pt x="11" y="25"/>
                    <a:pt x="12" y="30"/>
                    <a:pt x="12" y="35"/>
                  </a:cubicBezTo>
                  <a:cubicBezTo>
                    <a:pt x="13" y="42"/>
                    <a:pt x="14" y="51"/>
                    <a:pt x="18" y="57"/>
                  </a:cubicBezTo>
                  <a:cubicBezTo>
                    <a:pt x="19" y="58"/>
                    <a:pt x="19" y="58"/>
                    <a:pt x="20" y="58"/>
                  </a:cubicBezTo>
                  <a:cubicBezTo>
                    <a:pt x="18" y="59"/>
                    <a:pt x="15" y="59"/>
                    <a:pt x="13" y="60"/>
                  </a:cubicBezTo>
                  <a:cubicBezTo>
                    <a:pt x="11" y="60"/>
                    <a:pt x="12" y="64"/>
                    <a:pt x="14" y="63"/>
                  </a:cubicBezTo>
                  <a:cubicBezTo>
                    <a:pt x="19" y="62"/>
                    <a:pt x="25" y="61"/>
                    <a:pt x="30" y="60"/>
                  </a:cubicBezTo>
                  <a:cubicBezTo>
                    <a:pt x="32" y="59"/>
                    <a:pt x="31" y="55"/>
                    <a:pt x="29" y="56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60"/>
            <p:cNvSpPr/>
            <p:nvPr>
              <p:custDataLst>
                <p:tags r:id="rId17"/>
              </p:custDataLst>
            </p:nvPr>
          </p:nvSpPr>
          <p:spPr bwMode="auto">
            <a:xfrm>
              <a:off x="8251826" y="2933700"/>
              <a:ext cx="125413" cy="130175"/>
            </a:xfrm>
            <a:custGeom>
              <a:avLst/>
              <a:gdLst>
                <a:gd name="T0" fmla="*/ 23 w 26"/>
                <a:gd name="T1" fmla="*/ 9 h 27"/>
                <a:gd name="T2" fmla="*/ 14 w 26"/>
                <a:gd name="T3" fmla="*/ 12 h 27"/>
                <a:gd name="T4" fmla="*/ 9 w 26"/>
                <a:gd name="T5" fmla="*/ 3 h 27"/>
                <a:gd name="T6" fmla="*/ 6 w 26"/>
                <a:gd name="T7" fmla="*/ 5 h 27"/>
                <a:gd name="T8" fmla="*/ 10 w 26"/>
                <a:gd name="T9" fmla="*/ 13 h 27"/>
                <a:gd name="T10" fmla="*/ 2 w 26"/>
                <a:gd name="T11" fmla="*/ 17 h 27"/>
                <a:gd name="T12" fmla="*/ 4 w 26"/>
                <a:gd name="T13" fmla="*/ 21 h 27"/>
                <a:gd name="T14" fmla="*/ 11 w 26"/>
                <a:gd name="T15" fmla="*/ 17 h 27"/>
                <a:gd name="T16" fmla="*/ 15 w 26"/>
                <a:gd name="T17" fmla="*/ 25 h 27"/>
                <a:gd name="T18" fmla="*/ 18 w 26"/>
                <a:gd name="T19" fmla="*/ 23 h 27"/>
                <a:gd name="T20" fmla="*/ 15 w 26"/>
                <a:gd name="T21" fmla="*/ 15 h 27"/>
                <a:gd name="T22" fmla="*/ 24 w 26"/>
                <a:gd name="T23" fmla="*/ 13 h 27"/>
                <a:gd name="T24" fmla="*/ 23 w 26"/>
                <a:gd name="T2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7">
                  <a:moveTo>
                    <a:pt x="23" y="9"/>
                  </a:moveTo>
                  <a:cubicBezTo>
                    <a:pt x="19" y="10"/>
                    <a:pt x="16" y="11"/>
                    <a:pt x="14" y="12"/>
                  </a:cubicBezTo>
                  <a:cubicBezTo>
                    <a:pt x="12" y="9"/>
                    <a:pt x="11" y="6"/>
                    <a:pt x="9" y="3"/>
                  </a:cubicBezTo>
                  <a:cubicBezTo>
                    <a:pt x="8" y="0"/>
                    <a:pt x="5" y="2"/>
                    <a:pt x="6" y="5"/>
                  </a:cubicBezTo>
                  <a:cubicBezTo>
                    <a:pt x="8" y="7"/>
                    <a:pt x="9" y="10"/>
                    <a:pt x="10" y="13"/>
                  </a:cubicBezTo>
                  <a:cubicBezTo>
                    <a:pt x="7" y="14"/>
                    <a:pt x="4" y="16"/>
                    <a:pt x="2" y="17"/>
                  </a:cubicBezTo>
                  <a:cubicBezTo>
                    <a:pt x="0" y="18"/>
                    <a:pt x="2" y="22"/>
                    <a:pt x="4" y="21"/>
                  </a:cubicBezTo>
                  <a:cubicBezTo>
                    <a:pt x="6" y="19"/>
                    <a:pt x="9" y="18"/>
                    <a:pt x="11" y="17"/>
                  </a:cubicBezTo>
                  <a:cubicBezTo>
                    <a:pt x="13" y="19"/>
                    <a:pt x="14" y="22"/>
                    <a:pt x="15" y="25"/>
                  </a:cubicBezTo>
                  <a:cubicBezTo>
                    <a:pt x="16" y="27"/>
                    <a:pt x="19" y="25"/>
                    <a:pt x="18" y="23"/>
                  </a:cubicBezTo>
                  <a:cubicBezTo>
                    <a:pt x="17" y="21"/>
                    <a:pt x="16" y="18"/>
                    <a:pt x="15" y="15"/>
                  </a:cubicBezTo>
                  <a:cubicBezTo>
                    <a:pt x="18" y="14"/>
                    <a:pt x="21" y="14"/>
                    <a:pt x="24" y="13"/>
                  </a:cubicBezTo>
                  <a:cubicBezTo>
                    <a:pt x="26" y="13"/>
                    <a:pt x="25" y="9"/>
                    <a:pt x="23" y="9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161"/>
            <p:cNvSpPr/>
            <p:nvPr>
              <p:custDataLst>
                <p:tags r:id="rId18"/>
              </p:custDataLst>
            </p:nvPr>
          </p:nvSpPr>
          <p:spPr bwMode="auto">
            <a:xfrm>
              <a:off x="8334376" y="2778125"/>
              <a:ext cx="192088" cy="328613"/>
            </a:xfrm>
            <a:custGeom>
              <a:avLst/>
              <a:gdLst>
                <a:gd name="T0" fmla="*/ 36 w 40"/>
                <a:gd name="T1" fmla="*/ 59 h 68"/>
                <a:gd name="T2" fmla="*/ 16 w 40"/>
                <a:gd name="T3" fmla="*/ 59 h 68"/>
                <a:gd name="T4" fmla="*/ 27 w 40"/>
                <a:gd name="T5" fmla="*/ 39 h 68"/>
                <a:gd name="T6" fmla="*/ 32 w 40"/>
                <a:gd name="T7" fmla="*/ 15 h 68"/>
                <a:gd name="T8" fmla="*/ 12 w 40"/>
                <a:gd name="T9" fmla="*/ 28 h 68"/>
                <a:gd name="T10" fmla="*/ 15 w 40"/>
                <a:gd name="T11" fmla="*/ 25 h 68"/>
                <a:gd name="T12" fmla="*/ 29 w 40"/>
                <a:gd name="T13" fmla="*/ 19 h 68"/>
                <a:gd name="T14" fmla="*/ 23 w 40"/>
                <a:gd name="T15" fmla="*/ 37 h 68"/>
                <a:gd name="T16" fmla="*/ 9 w 40"/>
                <a:gd name="T17" fmla="*/ 64 h 68"/>
                <a:gd name="T18" fmla="*/ 13 w 40"/>
                <a:gd name="T19" fmla="*/ 66 h 68"/>
                <a:gd name="T20" fmla="*/ 37 w 40"/>
                <a:gd name="T21" fmla="*/ 63 h 68"/>
                <a:gd name="T22" fmla="*/ 36 w 40"/>
                <a:gd name="T23" fmla="*/ 5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68">
                  <a:moveTo>
                    <a:pt x="36" y="59"/>
                  </a:moveTo>
                  <a:cubicBezTo>
                    <a:pt x="28" y="61"/>
                    <a:pt x="22" y="57"/>
                    <a:pt x="16" y="59"/>
                  </a:cubicBezTo>
                  <a:cubicBezTo>
                    <a:pt x="19" y="52"/>
                    <a:pt x="23" y="46"/>
                    <a:pt x="27" y="39"/>
                  </a:cubicBezTo>
                  <a:cubicBezTo>
                    <a:pt x="30" y="32"/>
                    <a:pt x="35" y="23"/>
                    <a:pt x="32" y="15"/>
                  </a:cubicBezTo>
                  <a:cubicBezTo>
                    <a:pt x="28" y="0"/>
                    <a:pt x="0" y="15"/>
                    <a:pt x="12" y="28"/>
                  </a:cubicBezTo>
                  <a:cubicBezTo>
                    <a:pt x="14" y="30"/>
                    <a:pt x="17" y="27"/>
                    <a:pt x="15" y="25"/>
                  </a:cubicBezTo>
                  <a:cubicBezTo>
                    <a:pt x="7" y="17"/>
                    <a:pt x="29" y="6"/>
                    <a:pt x="29" y="19"/>
                  </a:cubicBezTo>
                  <a:cubicBezTo>
                    <a:pt x="29" y="25"/>
                    <a:pt x="26" y="31"/>
                    <a:pt x="23" y="37"/>
                  </a:cubicBezTo>
                  <a:cubicBezTo>
                    <a:pt x="19" y="46"/>
                    <a:pt x="13" y="55"/>
                    <a:pt x="9" y="64"/>
                  </a:cubicBezTo>
                  <a:cubicBezTo>
                    <a:pt x="9" y="66"/>
                    <a:pt x="11" y="68"/>
                    <a:pt x="13" y="66"/>
                  </a:cubicBezTo>
                  <a:cubicBezTo>
                    <a:pt x="20" y="58"/>
                    <a:pt x="28" y="65"/>
                    <a:pt x="37" y="63"/>
                  </a:cubicBezTo>
                  <a:cubicBezTo>
                    <a:pt x="40" y="62"/>
                    <a:pt x="39" y="59"/>
                    <a:pt x="36" y="59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162"/>
            <p:cNvSpPr/>
            <p:nvPr>
              <p:custDataLst>
                <p:tags r:id="rId19"/>
              </p:custDataLst>
            </p:nvPr>
          </p:nvSpPr>
          <p:spPr bwMode="auto">
            <a:xfrm>
              <a:off x="8526463" y="2900363"/>
              <a:ext cx="101600" cy="42863"/>
            </a:xfrm>
            <a:custGeom>
              <a:avLst/>
              <a:gdLst>
                <a:gd name="T0" fmla="*/ 18 w 21"/>
                <a:gd name="T1" fmla="*/ 1 h 9"/>
                <a:gd name="T2" fmla="*/ 3 w 21"/>
                <a:gd name="T3" fmla="*/ 5 h 9"/>
                <a:gd name="T4" fmla="*/ 4 w 21"/>
                <a:gd name="T5" fmla="*/ 9 h 9"/>
                <a:gd name="T6" fmla="*/ 19 w 21"/>
                <a:gd name="T7" fmla="*/ 5 h 9"/>
                <a:gd name="T8" fmla="*/ 18 w 2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18" y="1"/>
                  </a:moveTo>
                  <a:cubicBezTo>
                    <a:pt x="13" y="3"/>
                    <a:pt x="8" y="4"/>
                    <a:pt x="3" y="5"/>
                  </a:cubicBezTo>
                  <a:cubicBezTo>
                    <a:pt x="0" y="5"/>
                    <a:pt x="1" y="9"/>
                    <a:pt x="4" y="9"/>
                  </a:cubicBezTo>
                  <a:cubicBezTo>
                    <a:pt x="9" y="7"/>
                    <a:pt x="14" y="6"/>
                    <a:pt x="19" y="5"/>
                  </a:cubicBezTo>
                  <a:cubicBezTo>
                    <a:pt x="21" y="4"/>
                    <a:pt x="20" y="0"/>
                    <a:pt x="18" y="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63"/>
            <p:cNvSpPr/>
            <p:nvPr>
              <p:custDataLst>
                <p:tags r:id="rId20"/>
              </p:custDataLst>
            </p:nvPr>
          </p:nvSpPr>
          <p:spPr bwMode="auto">
            <a:xfrm>
              <a:off x="8521701" y="2924175"/>
              <a:ext cx="111125" cy="57150"/>
            </a:xfrm>
            <a:custGeom>
              <a:avLst/>
              <a:gdLst>
                <a:gd name="T0" fmla="*/ 20 w 23"/>
                <a:gd name="T1" fmla="*/ 1 h 12"/>
                <a:gd name="T2" fmla="*/ 2 w 23"/>
                <a:gd name="T3" fmla="*/ 8 h 12"/>
                <a:gd name="T4" fmla="*/ 3 w 23"/>
                <a:gd name="T5" fmla="*/ 11 h 12"/>
                <a:gd name="T6" fmla="*/ 21 w 23"/>
                <a:gd name="T7" fmla="*/ 5 h 12"/>
                <a:gd name="T8" fmla="*/ 20 w 2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2">
                  <a:moveTo>
                    <a:pt x="20" y="1"/>
                  </a:moveTo>
                  <a:cubicBezTo>
                    <a:pt x="14" y="4"/>
                    <a:pt x="8" y="6"/>
                    <a:pt x="2" y="8"/>
                  </a:cubicBezTo>
                  <a:cubicBezTo>
                    <a:pt x="0" y="8"/>
                    <a:pt x="1" y="12"/>
                    <a:pt x="3" y="11"/>
                  </a:cubicBezTo>
                  <a:cubicBezTo>
                    <a:pt x="9" y="10"/>
                    <a:pt x="15" y="7"/>
                    <a:pt x="21" y="5"/>
                  </a:cubicBezTo>
                  <a:cubicBezTo>
                    <a:pt x="23" y="4"/>
                    <a:pt x="22" y="0"/>
                    <a:pt x="20" y="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64"/>
            <p:cNvSpPr/>
            <p:nvPr>
              <p:custDataLst>
                <p:tags r:id="rId21"/>
              </p:custDataLst>
            </p:nvPr>
          </p:nvSpPr>
          <p:spPr bwMode="auto">
            <a:xfrm>
              <a:off x="8632826" y="2759075"/>
              <a:ext cx="184150" cy="261938"/>
            </a:xfrm>
            <a:custGeom>
              <a:avLst/>
              <a:gdLst>
                <a:gd name="T0" fmla="*/ 16 w 38"/>
                <a:gd name="T1" fmla="*/ 14 h 54"/>
                <a:gd name="T2" fmla="*/ 21 w 38"/>
                <a:gd name="T3" fmla="*/ 4 h 54"/>
                <a:gd name="T4" fmla="*/ 18 w 38"/>
                <a:gd name="T5" fmla="*/ 1 h 54"/>
                <a:gd name="T6" fmla="*/ 5 w 38"/>
                <a:gd name="T7" fmla="*/ 6 h 54"/>
                <a:gd name="T8" fmla="*/ 6 w 38"/>
                <a:gd name="T9" fmla="*/ 10 h 54"/>
                <a:gd name="T10" fmla="*/ 15 w 38"/>
                <a:gd name="T11" fmla="*/ 7 h 54"/>
                <a:gd name="T12" fmla="*/ 10 w 38"/>
                <a:gd name="T13" fmla="*/ 20 h 54"/>
                <a:gd name="T14" fmla="*/ 13 w 38"/>
                <a:gd name="T15" fmla="*/ 22 h 54"/>
                <a:gd name="T16" fmla="*/ 29 w 38"/>
                <a:gd name="T17" fmla="*/ 38 h 54"/>
                <a:gd name="T18" fmla="*/ 20 w 38"/>
                <a:gd name="T19" fmla="*/ 48 h 54"/>
                <a:gd name="T20" fmla="*/ 6 w 38"/>
                <a:gd name="T21" fmla="*/ 48 h 54"/>
                <a:gd name="T22" fmla="*/ 2 w 38"/>
                <a:gd name="T23" fmla="*/ 47 h 54"/>
                <a:gd name="T24" fmla="*/ 11 w 38"/>
                <a:gd name="T25" fmla="*/ 54 h 54"/>
                <a:gd name="T26" fmla="*/ 32 w 38"/>
                <a:gd name="T27" fmla="*/ 41 h 54"/>
                <a:gd name="T28" fmla="*/ 16 w 38"/>
                <a:gd name="T2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4">
                  <a:moveTo>
                    <a:pt x="16" y="14"/>
                  </a:moveTo>
                  <a:cubicBezTo>
                    <a:pt x="18" y="11"/>
                    <a:pt x="19" y="7"/>
                    <a:pt x="21" y="4"/>
                  </a:cubicBezTo>
                  <a:cubicBezTo>
                    <a:pt x="22" y="2"/>
                    <a:pt x="20" y="0"/>
                    <a:pt x="18" y="1"/>
                  </a:cubicBezTo>
                  <a:cubicBezTo>
                    <a:pt x="14" y="5"/>
                    <a:pt x="9" y="5"/>
                    <a:pt x="5" y="6"/>
                  </a:cubicBezTo>
                  <a:cubicBezTo>
                    <a:pt x="2" y="6"/>
                    <a:pt x="3" y="10"/>
                    <a:pt x="6" y="10"/>
                  </a:cubicBezTo>
                  <a:cubicBezTo>
                    <a:pt x="9" y="9"/>
                    <a:pt x="12" y="8"/>
                    <a:pt x="15" y="7"/>
                  </a:cubicBezTo>
                  <a:cubicBezTo>
                    <a:pt x="13" y="11"/>
                    <a:pt x="11" y="16"/>
                    <a:pt x="10" y="20"/>
                  </a:cubicBezTo>
                  <a:cubicBezTo>
                    <a:pt x="9" y="22"/>
                    <a:pt x="12" y="23"/>
                    <a:pt x="13" y="22"/>
                  </a:cubicBezTo>
                  <a:cubicBezTo>
                    <a:pt x="24" y="8"/>
                    <a:pt x="32" y="27"/>
                    <a:pt x="29" y="38"/>
                  </a:cubicBezTo>
                  <a:cubicBezTo>
                    <a:pt x="28" y="42"/>
                    <a:pt x="24" y="45"/>
                    <a:pt x="20" y="48"/>
                  </a:cubicBezTo>
                  <a:cubicBezTo>
                    <a:pt x="18" y="48"/>
                    <a:pt x="4" y="53"/>
                    <a:pt x="6" y="48"/>
                  </a:cubicBezTo>
                  <a:cubicBezTo>
                    <a:pt x="7" y="45"/>
                    <a:pt x="3" y="44"/>
                    <a:pt x="2" y="47"/>
                  </a:cubicBezTo>
                  <a:cubicBezTo>
                    <a:pt x="0" y="53"/>
                    <a:pt x="6" y="54"/>
                    <a:pt x="11" y="54"/>
                  </a:cubicBezTo>
                  <a:cubicBezTo>
                    <a:pt x="19" y="54"/>
                    <a:pt x="29" y="48"/>
                    <a:pt x="32" y="41"/>
                  </a:cubicBezTo>
                  <a:cubicBezTo>
                    <a:pt x="38" y="28"/>
                    <a:pt x="28" y="9"/>
                    <a:pt x="16" y="1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6" name="组合 15"/>
          <p:cNvGrpSpPr/>
          <p:nvPr userDrawn="1">
            <p:custDataLst>
              <p:tags r:id="rId3"/>
            </p:custDataLst>
          </p:nvPr>
        </p:nvGrpSpPr>
        <p:grpSpPr>
          <a:xfrm rot="21280376" flipH="1">
            <a:off x="10549393" y="4931735"/>
            <a:ext cx="1522413" cy="1000125"/>
            <a:chOff x="9088196" y="3234360"/>
            <a:chExt cx="1522413" cy="1000125"/>
          </a:xfrm>
        </p:grpSpPr>
        <p:sp>
          <p:nvSpPr>
            <p:cNvPr id="17" name="Freeform 52"/>
            <p:cNvSpPr/>
            <p:nvPr>
              <p:custDataLst>
                <p:tags r:id="rId4"/>
              </p:custDataLst>
            </p:nvPr>
          </p:nvSpPr>
          <p:spPr bwMode="auto">
            <a:xfrm>
              <a:off x="9600959" y="3345485"/>
              <a:ext cx="222250" cy="338138"/>
            </a:xfrm>
            <a:custGeom>
              <a:avLst/>
              <a:gdLst>
                <a:gd name="T0" fmla="*/ 41 w 46"/>
                <a:gd name="T1" fmla="*/ 23 h 70"/>
                <a:gd name="T2" fmla="*/ 26 w 46"/>
                <a:gd name="T3" fmla="*/ 5 h 70"/>
                <a:gd name="T4" fmla="*/ 14 w 46"/>
                <a:gd name="T5" fmla="*/ 6 h 70"/>
                <a:gd name="T6" fmla="*/ 1 w 46"/>
                <a:gd name="T7" fmla="*/ 35 h 70"/>
                <a:gd name="T8" fmla="*/ 2 w 46"/>
                <a:gd name="T9" fmla="*/ 39 h 70"/>
                <a:gd name="T10" fmla="*/ 3 w 46"/>
                <a:gd name="T11" fmla="*/ 48 h 70"/>
                <a:gd name="T12" fmla="*/ 1 w 46"/>
                <a:gd name="T13" fmla="*/ 61 h 70"/>
                <a:gd name="T14" fmla="*/ 7 w 46"/>
                <a:gd name="T15" fmla="*/ 69 h 70"/>
                <a:gd name="T16" fmla="*/ 35 w 46"/>
                <a:gd name="T17" fmla="*/ 64 h 70"/>
                <a:gd name="T18" fmla="*/ 40 w 46"/>
                <a:gd name="T19" fmla="*/ 60 h 70"/>
                <a:gd name="T20" fmla="*/ 40 w 46"/>
                <a:gd name="T21" fmla="*/ 58 h 70"/>
                <a:gd name="T22" fmla="*/ 41 w 46"/>
                <a:gd name="T23" fmla="*/ 2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6" h="70">
                  <a:moveTo>
                    <a:pt x="41" y="23"/>
                  </a:moveTo>
                  <a:cubicBezTo>
                    <a:pt x="39" y="15"/>
                    <a:pt x="34" y="7"/>
                    <a:pt x="26" y="5"/>
                  </a:cubicBezTo>
                  <a:cubicBezTo>
                    <a:pt x="22" y="0"/>
                    <a:pt x="18" y="2"/>
                    <a:pt x="14" y="6"/>
                  </a:cubicBezTo>
                  <a:cubicBezTo>
                    <a:pt x="5" y="11"/>
                    <a:pt x="2" y="26"/>
                    <a:pt x="1" y="35"/>
                  </a:cubicBezTo>
                  <a:cubicBezTo>
                    <a:pt x="1" y="37"/>
                    <a:pt x="1" y="38"/>
                    <a:pt x="2" y="39"/>
                  </a:cubicBezTo>
                  <a:cubicBezTo>
                    <a:pt x="2" y="42"/>
                    <a:pt x="2" y="45"/>
                    <a:pt x="3" y="48"/>
                  </a:cubicBezTo>
                  <a:cubicBezTo>
                    <a:pt x="2" y="53"/>
                    <a:pt x="2" y="57"/>
                    <a:pt x="1" y="61"/>
                  </a:cubicBezTo>
                  <a:cubicBezTo>
                    <a:pt x="0" y="66"/>
                    <a:pt x="3" y="68"/>
                    <a:pt x="7" y="69"/>
                  </a:cubicBezTo>
                  <a:cubicBezTo>
                    <a:pt x="17" y="70"/>
                    <a:pt x="28" y="70"/>
                    <a:pt x="35" y="64"/>
                  </a:cubicBezTo>
                  <a:cubicBezTo>
                    <a:pt x="37" y="63"/>
                    <a:pt x="39" y="62"/>
                    <a:pt x="40" y="60"/>
                  </a:cubicBezTo>
                  <a:cubicBezTo>
                    <a:pt x="40" y="59"/>
                    <a:pt x="40" y="59"/>
                    <a:pt x="40" y="58"/>
                  </a:cubicBezTo>
                  <a:cubicBezTo>
                    <a:pt x="46" y="48"/>
                    <a:pt x="44" y="34"/>
                    <a:pt x="41" y="23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Freeform 53"/>
            <p:cNvSpPr/>
            <p:nvPr>
              <p:custDataLst>
                <p:tags r:id="rId5"/>
              </p:custDataLst>
            </p:nvPr>
          </p:nvSpPr>
          <p:spPr bwMode="auto">
            <a:xfrm>
              <a:off x="9875596" y="3321673"/>
              <a:ext cx="188913" cy="338138"/>
            </a:xfrm>
            <a:custGeom>
              <a:avLst/>
              <a:gdLst>
                <a:gd name="T0" fmla="*/ 36 w 39"/>
                <a:gd name="T1" fmla="*/ 33 h 70"/>
                <a:gd name="T2" fmla="*/ 25 w 39"/>
                <a:gd name="T3" fmla="*/ 5 h 70"/>
                <a:gd name="T4" fmla="*/ 6 w 39"/>
                <a:gd name="T5" fmla="*/ 17 h 70"/>
                <a:gd name="T6" fmla="*/ 8 w 39"/>
                <a:gd name="T7" fmla="*/ 64 h 70"/>
                <a:gd name="T8" fmla="*/ 20 w 39"/>
                <a:gd name="T9" fmla="*/ 64 h 70"/>
                <a:gd name="T10" fmla="*/ 34 w 39"/>
                <a:gd name="T11" fmla="*/ 67 h 70"/>
                <a:gd name="T12" fmla="*/ 38 w 39"/>
                <a:gd name="T13" fmla="*/ 63 h 70"/>
                <a:gd name="T14" fmla="*/ 36 w 39"/>
                <a:gd name="T15" fmla="*/ 33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70">
                  <a:moveTo>
                    <a:pt x="36" y="33"/>
                  </a:moveTo>
                  <a:cubicBezTo>
                    <a:pt x="35" y="24"/>
                    <a:pt x="33" y="10"/>
                    <a:pt x="25" y="5"/>
                  </a:cubicBezTo>
                  <a:cubicBezTo>
                    <a:pt x="16" y="0"/>
                    <a:pt x="9" y="10"/>
                    <a:pt x="6" y="17"/>
                  </a:cubicBezTo>
                  <a:cubicBezTo>
                    <a:pt x="0" y="31"/>
                    <a:pt x="5" y="50"/>
                    <a:pt x="8" y="64"/>
                  </a:cubicBezTo>
                  <a:cubicBezTo>
                    <a:pt x="10" y="70"/>
                    <a:pt x="18" y="69"/>
                    <a:pt x="20" y="64"/>
                  </a:cubicBezTo>
                  <a:cubicBezTo>
                    <a:pt x="22" y="67"/>
                    <a:pt x="27" y="68"/>
                    <a:pt x="34" y="67"/>
                  </a:cubicBezTo>
                  <a:cubicBezTo>
                    <a:pt x="35" y="66"/>
                    <a:pt x="38" y="64"/>
                    <a:pt x="38" y="63"/>
                  </a:cubicBezTo>
                  <a:cubicBezTo>
                    <a:pt x="39" y="53"/>
                    <a:pt x="38" y="42"/>
                    <a:pt x="36" y="33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54"/>
            <p:cNvSpPr/>
            <p:nvPr>
              <p:custDataLst>
                <p:tags r:id="rId6"/>
              </p:custDataLst>
            </p:nvPr>
          </p:nvSpPr>
          <p:spPr bwMode="auto">
            <a:xfrm>
              <a:off x="10151821" y="3340723"/>
              <a:ext cx="265113" cy="319088"/>
            </a:xfrm>
            <a:custGeom>
              <a:avLst/>
              <a:gdLst>
                <a:gd name="T0" fmla="*/ 46 w 55"/>
                <a:gd name="T1" fmla="*/ 50 h 66"/>
                <a:gd name="T2" fmla="*/ 31 w 55"/>
                <a:gd name="T3" fmla="*/ 6 h 66"/>
                <a:gd name="T4" fmla="*/ 7 w 55"/>
                <a:gd name="T5" fmla="*/ 15 h 66"/>
                <a:gd name="T6" fmla="*/ 8 w 55"/>
                <a:gd name="T7" fmla="*/ 61 h 66"/>
                <a:gd name="T8" fmla="*/ 17 w 55"/>
                <a:gd name="T9" fmla="*/ 64 h 66"/>
                <a:gd name="T10" fmla="*/ 18 w 55"/>
                <a:gd name="T11" fmla="*/ 65 h 66"/>
                <a:gd name="T12" fmla="*/ 20 w 55"/>
                <a:gd name="T13" fmla="*/ 65 h 66"/>
                <a:gd name="T14" fmla="*/ 27 w 55"/>
                <a:gd name="T15" fmla="*/ 64 h 66"/>
                <a:gd name="T16" fmla="*/ 33 w 55"/>
                <a:gd name="T17" fmla="*/ 64 h 66"/>
                <a:gd name="T18" fmla="*/ 48 w 55"/>
                <a:gd name="T19" fmla="*/ 62 h 66"/>
                <a:gd name="T20" fmla="*/ 46 w 55"/>
                <a:gd name="T21" fmla="*/ 50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66">
                  <a:moveTo>
                    <a:pt x="46" y="50"/>
                  </a:moveTo>
                  <a:cubicBezTo>
                    <a:pt x="50" y="35"/>
                    <a:pt x="41" y="13"/>
                    <a:pt x="31" y="6"/>
                  </a:cubicBezTo>
                  <a:cubicBezTo>
                    <a:pt x="22" y="0"/>
                    <a:pt x="12" y="6"/>
                    <a:pt x="7" y="15"/>
                  </a:cubicBezTo>
                  <a:cubicBezTo>
                    <a:pt x="0" y="28"/>
                    <a:pt x="5" y="47"/>
                    <a:pt x="8" y="61"/>
                  </a:cubicBezTo>
                  <a:cubicBezTo>
                    <a:pt x="9" y="65"/>
                    <a:pt x="14" y="66"/>
                    <a:pt x="17" y="64"/>
                  </a:cubicBezTo>
                  <a:cubicBezTo>
                    <a:pt x="17" y="64"/>
                    <a:pt x="18" y="65"/>
                    <a:pt x="18" y="65"/>
                  </a:cubicBezTo>
                  <a:cubicBezTo>
                    <a:pt x="19" y="65"/>
                    <a:pt x="19" y="65"/>
                    <a:pt x="20" y="65"/>
                  </a:cubicBezTo>
                  <a:cubicBezTo>
                    <a:pt x="22" y="66"/>
                    <a:pt x="25" y="66"/>
                    <a:pt x="27" y="64"/>
                  </a:cubicBezTo>
                  <a:cubicBezTo>
                    <a:pt x="29" y="64"/>
                    <a:pt x="31" y="64"/>
                    <a:pt x="33" y="64"/>
                  </a:cubicBezTo>
                  <a:cubicBezTo>
                    <a:pt x="38" y="63"/>
                    <a:pt x="43" y="62"/>
                    <a:pt x="48" y="62"/>
                  </a:cubicBezTo>
                  <a:cubicBezTo>
                    <a:pt x="55" y="61"/>
                    <a:pt x="52" y="51"/>
                    <a:pt x="46" y="50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Freeform 55"/>
            <p:cNvSpPr/>
            <p:nvPr>
              <p:custDataLst>
                <p:tags r:id="rId7"/>
              </p:custDataLst>
            </p:nvPr>
          </p:nvSpPr>
          <p:spPr bwMode="auto">
            <a:xfrm>
              <a:off x="9185034" y="3737598"/>
              <a:ext cx="280988" cy="411163"/>
            </a:xfrm>
            <a:custGeom>
              <a:avLst/>
              <a:gdLst>
                <a:gd name="T0" fmla="*/ 47 w 58"/>
                <a:gd name="T1" fmla="*/ 72 h 85"/>
                <a:gd name="T2" fmla="*/ 28 w 58"/>
                <a:gd name="T3" fmla="*/ 66 h 85"/>
                <a:gd name="T4" fmla="*/ 24 w 58"/>
                <a:gd name="T5" fmla="*/ 11 h 85"/>
                <a:gd name="T6" fmla="*/ 17 w 58"/>
                <a:gd name="T7" fmla="*/ 2 h 85"/>
                <a:gd name="T8" fmla="*/ 7 w 58"/>
                <a:gd name="T9" fmla="*/ 49 h 85"/>
                <a:gd name="T10" fmla="*/ 22 w 58"/>
                <a:gd name="T11" fmla="*/ 77 h 85"/>
                <a:gd name="T12" fmla="*/ 39 w 58"/>
                <a:gd name="T13" fmla="*/ 85 h 85"/>
                <a:gd name="T14" fmla="*/ 41 w 58"/>
                <a:gd name="T15" fmla="*/ 85 h 85"/>
                <a:gd name="T16" fmla="*/ 51 w 58"/>
                <a:gd name="T17" fmla="*/ 84 h 85"/>
                <a:gd name="T18" fmla="*/ 47 w 58"/>
                <a:gd name="T19" fmla="*/ 72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7" h="85">
                  <a:moveTo>
                    <a:pt x="47" y="72"/>
                  </a:moveTo>
                  <a:cubicBezTo>
                    <a:pt x="39" y="74"/>
                    <a:pt x="33" y="71"/>
                    <a:pt x="28" y="66"/>
                  </a:cubicBezTo>
                  <a:cubicBezTo>
                    <a:pt x="18" y="52"/>
                    <a:pt x="19" y="21"/>
                    <a:pt x="24" y="11"/>
                  </a:cubicBezTo>
                  <a:cubicBezTo>
                    <a:pt x="26" y="7"/>
                    <a:pt x="23" y="0"/>
                    <a:pt x="17" y="2"/>
                  </a:cubicBezTo>
                  <a:cubicBezTo>
                    <a:pt x="0" y="9"/>
                    <a:pt x="3" y="35"/>
                    <a:pt x="7" y="49"/>
                  </a:cubicBezTo>
                  <a:cubicBezTo>
                    <a:pt x="9" y="60"/>
                    <a:pt x="14" y="70"/>
                    <a:pt x="22" y="77"/>
                  </a:cubicBezTo>
                  <a:cubicBezTo>
                    <a:pt x="26" y="81"/>
                    <a:pt x="32" y="85"/>
                    <a:pt x="39" y="85"/>
                  </a:cubicBezTo>
                  <a:cubicBezTo>
                    <a:pt x="40" y="85"/>
                    <a:pt x="41" y="85"/>
                    <a:pt x="41" y="85"/>
                  </a:cubicBezTo>
                  <a:cubicBezTo>
                    <a:pt x="44" y="85"/>
                    <a:pt x="47" y="85"/>
                    <a:pt x="51" y="84"/>
                  </a:cubicBezTo>
                  <a:cubicBezTo>
                    <a:pt x="58" y="82"/>
                    <a:pt x="55" y="70"/>
                    <a:pt x="47" y="72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1" name="Freeform 56"/>
            <p:cNvSpPr/>
            <p:nvPr>
              <p:custDataLst>
                <p:tags r:id="rId8"/>
              </p:custDataLst>
            </p:nvPr>
          </p:nvSpPr>
          <p:spPr bwMode="auto">
            <a:xfrm>
              <a:off x="9672396" y="3997948"/>
              <a:ext cx="468313" cy="111125"/>
            </a:xfrm>
            <a:custGeom>
              <a:avLst/>
              <a:gdLst>
                <a:gd name="T0" fmla="*/ 86 w 97"/>
                <a:gd name="T1" fmla="*/ 1 h 23"/>
                <a:gd name="T2" fmla="*/ 7 w 97"/>
                <a:gd name="T3" fmla="*/ 10 h 23"/>
                <a:gd name="T4" fmla="*/ 11 w 97"/>
                <a:gd name="T5" fmla="*/ 22 h 23"/>
                <a:gd name="T6" fmla="*/ 90 w 97"/>
                <a:gd name="T7" fmla="*/ 13 h 23"/>
                <a:gd name="T8" fmla="*/ 86 w 97"/>
                <a:gd name="T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7" h="23">
                  <a:moveTo>
                    <a:pt x="86" y="1"/>
                  </a:moveTo>
                  <a:cubicBezTo>
                    <a:pt x="60" y="5"/>
                    <a:pt x="34" y="6"/>
                    <a:pt x="7" y="10"/>
                  </a:cubicBezTo>
                  <a:cubicBezTo>
                    <a:pt x="0" y="12"/>
                    <a:pt x="3" y="23"/>
                    <a:pt x="11" y="22"/>
                  </a:cubicBezTo>
                  <a:cubicBezTo>
                    <a:pt x="37" y="17"/>
                    <a:pt x="63" y="17"/>
                    <a:pt x="90" y="13"/>
                  </a:cubicBezTo>
                  <a:cubicBezTo>
                    <a:pt x="97" y="12"/>
                    <a:pt x="94" y="0"/>
                    <a:pt x="86" y="1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57"/>
            <p:cNvSpPr/>
            <p:nvPr>
              <p:custDataLst>
                <p:tags r:id="rId9"/>
              </p:custDataLst>
            </p:nvPr>
          </p:nvSpPr>
          <p:spPr bwMode="auto">
            <a:xfrm>
              <a:off x="10362959" y="3891585"/>
              <a:ext cx="193675" cy="141288"/>
            </a:xfrm>
            <a:custGeom>
              <a:avLst/>
              <a:gdLst>
                <a:gd name="T0" fmla="*/ 39 w 40"/>
                <a:gd name="T1" fmla="*/ 8 h 29"/>
                <a:gd name="T2" fmla="*/ 27 w 40"/>
                <a:gd name="T3" fmla="*/ 8 h 29"/>
                <a:gd name="T4" fmla="*/ 23 w 40"/>
                <a:gd name="T5" fmla="*/ 16 h 29"/>
                <a:gd name="T6" fmla="*/ 8 w 40"/>
                <a:gd name="T7" fmla="*/ 16 h 29"/>
                <a:gd name="T8" fmla="*/ 8 w 40"/>
                <a:gd name="T9" fmla="*/ 28 h 29"/>
                <a:gd name="T10" fmla="*/ 29 w 40"/>
                <a:gd name="T11" fmla="*/ 26 h 29"/>
                <a:gd name="T12" fmla="*/ 39 w 40"/>
                <a:gd name="T13" fmla="*/ 8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0" h="28">
                  <a:moveTo>
                    <a:pt x="39" y="8"/>
                  </a:moveTo>
                  <a:cubicBezTo>
                    <a:pt x="38" y="0"/>
                    <a:pt x="26" y="0"/>
                    <a:pt x="27" y="8"/>
                  </a:cubicBezTo>
                  <a:cubicBezTo>
                    <a:pt x="27" y="13"/>
                    <a:pt x="27" y="15"/>
                    <a:pt x="23" y="16"/>
                  </a:cubicBezTo>
                  <a:cubicBezTo>
                    <a:pt x="18" y="17"/>
                    <a:pt x="13" y="16"/>
                    <a:pt x="8" y="16"/>
                  </a:cubicBezTo>
                  <a:cubicBezTo>
                    <a:pt x="0" y="16"/>
                    <a:pt x="0" y="28"/>
                    <a:pt x="8" y="28"/>
                  </a:cubicBezTo>
                  <a:cubicBezTo>
                    <a:pt x="15" y="28"/>
                    <a:pt x="23" y="29"/>
                    <a:pt x="29" y="26"/>
                  </a:cubicBezTo>
                  <a:cubicBezTo>
                    <a:pt x="37" y="23"/>
                    <a:pt x="40" y="16"/>
                    <a:pt x="39" y="8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42"/>
            <p:cNvSpPr>
              <a:spLocks noEditPoints="1"/>
            </p:cNvSpPr>
            <p:nvPr>
              <p:custDataLst>
                <p:tags r:id="rId10"/>
              </p:custDataLst>
            </p:nvPr>
          </p:nvSpPr>
          <p:spPr bwMode="auto">
            <a:xfrm>
              <a:off x="9199321" y="3234360"/>
              <a:ext cx="1411288" cy="1000125"/>
            </a:xfrm>
            <a:custGeom>
              <a:avLst/>
              <a:gdLst>
                <a:gd name="T0" fmla="*/ 282 w 292"/>
                <a:gd name="T1" fmla="*/ 138 h 207"/>
                <a:gd name="T2" fmla="*/ 200 w 292"/>
                <a:gd name="T3" fmla="*/ 2 h 207"/>
                <a:gd name="T4" fmla="*/ 71 w 292"/>
                <a:gd name="T5" fmla="*/ 83 h 207"/>
                <a:gd name="T6" fmla="*/ 2 w 292"/>
                <a:gd name="T7" fmla="*/ 130 h 207"/>
                <a:gd name="T8" fmla="*/ 39 w 292"/>
                <a:gd name="T9" fmla="*/ 190 h 207"/>
                <a:gd name="T10" fmla="*/ 53 w 292"/>
                <a:gd name="T11" fmla="*/ 187 h 207"/>
                <a:gd name="T12" fmla="*/ 58 w 292"/>
                <a:gd name="T13" fmla="*/ 181 h 207"/>
                <a:gd name="T14" fmla="*/ 101 w 292"/>
                <a:gd name="T15" fmla="*/ 178 h 207"/>
                <a:gd name="T16" fmla="*/ 100 w 292"/>
                <a:gd name="T17" fmla="*/ 182 h 207"/>
                <a:gd name="T18" fmla="*/ 193 w 292"/>
                <a:gd name="T19" fmla="*/ 170 h 207"/>
                <a:gd name="T20" fmla="*/ 195 w 292"/>
                <a:gd name="T21" fmla="*/ 166 h 207"/>
                <a:gd name="T22" fmla="*/ 239 w 292"/>
                <a:gd name="T23" fmla="*/ 163 h 207"/>
                <a:gd name="T24" fmla="*/ 243 w 292"/>
                <a:gd name="T25" fmla="*/ 167 h 207"/>
                <a:gd name="T26" fmla="*/ 245 w 292"/>
                <a:gd name="T27" fmla="*/ 167 h 207"/>
                <a:gd name="T28" fmla="*/ 283 w 292"/>
                <a:gd name="T29" fmla="*/ 153 h 207"/>
                <a:gd name="T30" fmla="*/ 52 w 292"/>
                <a:gd name="T31" fmla="*/ 178 h 207"/>
                <a:gd name="T32" fmla="*/ 59 w 292"/>
                <a:gd name="T33" fmla="*/ 178 h 207"/>
                <a:gd name="T34" fmla="*/ 66 w 292"/>
                <a:gd name="T35" fmla="*/ 163 h 207"/>
                <a:gd name="T36" fmla="*/ 62 w 292"/>
                <a:gd name="T37" fmla="*/ 172 h 207"/>
                <a:gd name="T38" fmla="*/ 72 w 292"/>
                <a:gd name="T39" fmla="*/ 166 h 207"/>
                <a:gd name="T40" fmla="*/ 83 w 292"/>
                <a:gd name="T41" fmla="*/ 160 h 207"/>
                <a:gd name="T42" fmla="*/ 85 w 292"/>
                <a:gd name="T43" fmla="*/ 166 h 207"/>
                <a:gd name="T44" fmla="*/ 92 w 292"/>
                <a:gd name="T45" fmla="*/ 171 h 207"/>
                <a:gd name="T46" fmla="*/ 98 w 292"/>
                <a:gd name="T47" fmla="*/ 170 h 207"/>
                <a:gd name="T48" fmla="*/ 199 w 292"/>
                <a:gd name="T49" fmla="*/ 162 h 207"/>
                <a:gd name="T50" fmla="*/ 201 w 292"/>
                <a:gd name="T51" fmla="*/ 157 h 207"/>
                <a:gd name="T52" fmla="*/ 209 w 292"/>
                <a:gd name="T53" fmla="*/ 149 h 207"/>
                <a:gd name="T54" fmla="*/ 209 w 292"/>
                <a:gd name="T55" fmla="*/ 146 h 207"/>
                <a:gd name="T56" fmla="*/ 219 w 292"/>
                <a:gd name="T57" fmla="*/ 146 h 207"/>
                <a:gd name="T58" fmla="*/ 210 w 292"/>
                <a:gd name="T59" fmla="*/ 146 h 207"/>
                <a:gd name="T60" fmla="*/ 233 w 292"/>
                <a:gd name="T61" fmla="*/ 151 h 207"/>
                <a:gd name="T62" fmla="*/ 236 w 292"/>
                <a:gd name="T63" fmla="*/ 147 h 207"/>
                <a:gd name="T64" fmla="*/ 233 w 292"/>
                <a:gd name="T65" fmla="*/ 151 h 207"/>
                <a:gd name="T66" fmla="*/ 235 w 292"/>
                <a:gd name="T67" fmla="*/ 154 h 207"/>
                <a:gd name="T68" fmla="*/ 243 w 292"/>
                <a:gd name="T69" fmla="*/ 160 h 207"/>
                <a:gd name="T70" fmla="*/ 246 w 292"/>
                <a:gd name="T71" fmla="*/ 164 h 207"/>
                <a:gd name="T72" fmla="*/ 104 w 292"/>
                <a:gd name="T73" fmla="*/ 179 h 207"/>
                <a:gd name="T74" fmla="*/ 104 w 292"/>
                <a:gd name="T75" fmla="*/ 175 h 207"/>
                <a:gd name="T76" fmla="*/ 84 w 292"/>
                <a:gd name="T77" fmla="*/ 157 h 207"/>
                <a:gd name="T78" fmla="*/ 53 w 292"/>
                <a:gd name="T79" fmla="*/ 168 h 207"/>
                <a:gd name="T80" fmla="*/ 13 w 292"/>
                <a:gd name="T81" fmla="*/ 177 h 207"/>
                <a:gd name="T82" fmla="*/ 4 w 292"/>
                <a:gd name="T83" fmla="*/ 124 h 207"/>
                <a:gd name="T84" fmla="*/ 4 w 292"/>
                <a:gd name="T85" fmla="*/ 121 h 207"/>
                <a:gd name="T86" fmla="*/ 34 w 292"/>
                <a:gd name="T87" fmla="*/ 107 h 207"/>
                <a:gd name="T88" fmla="*/ 77 w 292"/>
                <a:gd name="T89" fmla="*/ 40 h 207"/>
                <a:gd name="T90" fmla="*/ 257 w 292"/>
                <a:gd name="T91" fmla="*/ 28 h 207"/>
                <a:gd name="T92" fmla="*/ 273 w 292"/>
                <a:gd name="T93" fmla="*/ 162 h 207"/>
                <a:gd name="T94" fmla="*/ 283 w 292"/>
                <a:gd name="T95" fmla="*/ 145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92" h="206">
                  <a:moveTo>
                    <a:pt x="291" y="146"/>
                  </a:moveTo>
                  <a:cubicBezTo>
                    <a:pt x="290" y="142"/>
                    <a:pt x="286" y="141"/>
                    <a:pt x="282" y="142"/>
                  </a:cubicBezTo>
                  <a:cubicBezTo>
                    <a:pt x="282" y="140"/>
                    <a:pt x="282" y="139"/>
                    <a:pt x="282" y="138"/>
                  </a:cubicBezTo>
                  <a:cubicBezTo>
                    <a:pt x="280" y="118"/>
                    <a:pt x="278" y="98"/>
                    <a:pt x="275" y="78"/>
                  </a:cubicBezTo>
                  <a:cubicBezTo>
                    <a:pt x="273" y="63"/>
                    <a:pt x="271" y="44"/>
                    <a:pt x="263" y="30"/>
                  </a:cubicBezTo>
                  <a:cubicBezTo>
                    <a:pt x="250" y="10"/>
                    <a:pt x="222" y="4"/>
                    <a:pt x="200" y="2"/>
                  </a:cubicBezTo>
                  <a:cubicBezTo>
                    <a:pt x="174" y="0"/>
                    <a:pt x="147" y="2"/>
                    <a:pt x="121" y="6"/>
                  </a:cubicBezTo>
                  <a:cubicBezTo>
                    <a:pt x="100" y="10"/>
                    <a:pt x="68" y="16"/>
                    <a:pt x="75" y="45"/>
                  </a:cubicBezTo>
                  <a:cubicBezTo>
                    <a:pt x="75" y="58"/>
                    <a:pt x="75" y="71"/>
                    <a:pt x="71" y="83"/>
                  </a:cubicBezTo>
                  <a:cubicBezTo>
                    <a:pt x="65" y="98"/>
                    <a:pt x="51" y="103"/>
                    <a:pt x="36" y="104"/>
                  </a:cubicBezTo>
                  <a:cubicBezTo>
                    <a:pt x="27" y="104"/>
                    <a:pt x="6" y="96"/>
                    <a:pt x="2" y="111"/>
                  </a:cubicBezTo>
                  <a:cubicBezTo>
                    <a:pt x="0" y="117"/>
                    <a:pt x="2" y="124"/>
                    <a:pt x="2" y="130"/>
                  </a:cubicBezTo>
                  <a:cubicBezTo>
                    <a:pt x="3" y="138"/>
                    <a:pt x="3" y="145"/>
                    <a:pt x="4" y="152"/>
                  </a:cubicBezTo>
                  <a:cubicBezTo>
                    <a:pt x="5" y="164"/>
                    <a:pt x="7" y="178"/>
                    <a:pt x="18" y="186"/>
                  </a:cubicBezTo>
                  <a:cubicBezTo>
                    <a:pt x="23" y="190"/>
                    <a:pt x="32" y="190"/>
                    <a:pt x="39" y="190"/>
                  </a:cubicBezTo>
                  <a:cubicBezTo>
                    <a:pt x="43" y="190"/>
                    <a:pt x="48" y="189"/>
                    <a:pt x="52" y="189"/>
                  </a:cubicBezTo>
                  <a:cubicBezTo>
                    <a:pt x="52" y="188"/>
                    <a:pt x="52" y="187"/>
                    <a:pt x="52" y="186"/>
                  </a:cubicBezTo>
                  <a:cubicBezTo>
                    <a:pt x="52" y="187"/>
                    <a:pt x="52" y="187"/>
                    <a:pt x="53" y="187"/>
                  </a:cubicBezTo>
                  <a:cubicBezTo>
                    <a:pt x="54" y="189"/>
                    <a:pt x="56" y="187"/>
                    <a:pt x="55" y="185"/>
                  </a:cubicBezTo>
                  <a:cubicBezTo>
                    <a:pt x="53" y="184"/>
                    <a:pt x="53" y="182"/>
                    <a:pt x="52" y="181"/>
                  </a:cubicBezTo>
                  <a:cubicBezTo>
                    <a:pt x="58" y="181"/>
                    <a:pt x="58" y="181"/>
                    <a:pt x="58" y="181"/>
                  </a:cubicBezTo>
                  <a:cubicBezTo>
                    <a:pt x="55" y="193"/>
                    <a:pt x="62" y="207"/>
                    <a:pt x="78" y="207"/>
                  </a:cubicBezTo>
                  <a:cubicBezTo>
                    <a:pt x="95" y="207"/>
                    <a:pt x="101" y="191"/>
                    <a:pt x="97" y="179"/>
                  </a:cubicBezTo>
                  <a:cubicBezTo>
                    <a:pt x="98" y="179"/>
                    <a:pt x="100" y="179"/>
                    <a:pt x="101" y="178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0" y="180"/>
                    <a:pt x="99" y="180"/>
                  </a:cubicBezTo>
                  <a:cubicBezTo>
                    <a:pt x="99" y="180"/>
                    <a:pt x="100" y="181"/>
                    <a:pt x="100" y="182"/>
                  </a:cubicBezTo>
                  <a:cubicBezTo>
                    <a:pt x="112" y="181"/>
                    <a:pt x="124" y="180"/>
                    <a:pt x="135" y="178"/>
                  </a:cubicBezTo>
                  <a:cubicBezTo>
                    <a:pt x="155" y="175"/>
                    <a:pt x="174" y="173"/>
                    <a:pt x="193" y="171"/>
                  </a:cubicBezTo>
                  <a:cubicBezTo>
                    <a:pt x="193" y="171"/>
                    <a:pt x="193" y="170"/>
                    <a:pt x="193" y="170"/>
                  </a:cubicBezTo>
                  <a:cubicBezTo>
                    <a:pt x="193" y="170"/>
                    <a:pt x="193" y="170"/>
                    <a:pt x="193" y="169"/>
                  </a:cubicBezTo>
                  <a:cubicBezTo>
                    <a:pt x="193" y="168"/>
                    <a:pt x="193" y="167"/>
                    <a:pt x="194" y="166"/>
                  </a:cubicBezTo>
                  <a:cubicBezTo>
                    <a:pt x="194" y="166"/>
                    <a:pt x="194" y="166"/>
                    <a:pt x="195" y="166"/>
                  </a:cubicBezTo>
                  <a:cubicBezTo>
                    <a:pt x="196" y="165"/>
                    <a:pt x="197" y="165"/>
                    <a:pt x="199" y="165"/>
                  </a:cubicBezTo>
                  <a:cubicBezTo>
                    <a:pt x="198" y="176"/>
                    <a:pt x="205" y="188"/>
                    <a:pt x="219" y="188"/>
                  </a:cubicBezTo>
                  <a:cubicBezTo>
                    <a:pt x="234" y="188"/>
                    <a:pt x="241" y="175"/>
                    <a:pt x="239" y="163"/>
                  </a:cubicBezTo>
                  <a:cubicBezTo>
                    <a:pt x="240" y="163"/>
                    <a:pt x="242" y="163"/>
                    <a:pt x="243" y="163"/>
                  </a:cubicBezTo>
                  <a:cubicBezTo>
                    <a:pt x="243" y="164"/>
                    <a:pt x="243" y="165"/>
                    <a:pt x="242" y="166"/>
                  </a:cubicBezTo>
                  <a:cubicBezTo>
                    <a:pt x="242" y="166"/>
                    <a:pt x="243" y="167"/>
                    <a:pt x="243" y="167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3" y="167"/>
                    <a:pt x="243" y="167"/>
                    <a:pt x="243" y="167"/>
                  </a:cubicBezTo>
                  <a:cubicBezTo>
                    <a:pt x="244" y="168"/>
                    <a:pt x="245" y="168"/>
                    <a:pt x="245" y="167"/>
                  </a:cubicBezTo>
                  <a:cubicBezTo>
                    <a:pt x="254" y="167"/>
                    <a:pt x="263" y="166"/>
                    <a:pt x="273" y="165"/>
                  </a:cubicBezTo>
                  <a:cubicBezTo>
                    <a:pt x="279" y="165"/>
                    <a:pt x="281" y="159"/>
                    <a:pt x="282" y="152"/>
                  </a:cubicBezTo>
                  <a:cubicBezTo>
                    <a:pt x="282" y="153"/>
                    <a:pt x="283" y="153"/>
                    <a:pt x="283" y="153"/>
                  </a:cubicBezTo>
                  <a:cubicBezTo>
                    <a:pt x="287" y="152"/>
                    <a:pt x="292" y="150"/>
                    <a:pt x="291" y="146"/>
                  </a:cubicBezTo>
                  <a:close/>
                  <a:moveTo>
                    <a:pt x="59" y="178"/>
                  </a:moveTo>
                  <a:cubicBezTo>
                    <a:pt x="52" y="178"/>
                    <a:pt x="52" y="178"/>
                    <a:pt x="52" y="178"/>
                  </a:cubicBezTo>
                  <a:cubicBezTo>
                    <a:pt x="52" y="175"/>
                    <a:pt x="53" y="173"/>
                    <a:pt x="55" y="171"/>
                  </a:cubicBezTo>
                  <a:cubicBezTo>
                    <a:pt x="57" y="172"/>
                    <a:pt x="59" y="173"/>
                    <a:pt x="60" y="175"/>
                  </a:cubicBezTo>
                  <a:cubicBezTo>
                    <a:pt x="60" y="176"/>
                    <a:pt x="59" y="177"/>
                    <a:pt x="59" y="178"/>
                  </a:cubicBezTo>
                  <a:close/>
                  <a:moveTo>
                    <a:pt x="62" y="172"/>
                  </a:moveTo>
                  <a:cubicBezTo>
                    <a:pt x="60" y="171"/>
                    <a:pt x="59" y="170"/>
                    <a:pt x="57" y="169"/>
                  </a:cubicBezTo>
                  <a:cubicBezTo>
                    <a:pt x="60" y="166"/>
                    <a:pt x="63" y="164"/>
                    <a:pt x="66" y="163"/>
                  </a:cubicBezTo>
                  <a:cubicBezTo>
                    <a:pt x="66" y="163"/>
                    <a:pt x="66" y="163"/>
                    <a:pt x="66" y="163"/>
                  </a:cubicBezTo>
                  <a:cubicBezTo>
                    <a:pt x="67" y="164"/>
                    <a:pt x="68" y="166"/>
                    <a:pt x="69" y="167"/>
                  </a:cubicBezTo>
                  <a:cubicBezTo>
                    <a:pt x="66" y="168"/>
                    <a:pt x="64" y="170"/>
                    <a:pt x="62" y="172"/>
                  </a:cubicBezTo>
                  <a:close/>
                  <a:moveTo>
                    <a:pt x="82" y="166"/>
                  </a:moveTo>
                  <a:cubicBezTo>
                    <a:pt x="81" y="165"/>
                    <a:pt x="79" y="165"/>
                    <a:pt x="78" y="165"/>
                  </a:cubicBezTo>
                  <a:cubicBezTo>
                    <a:pt x="76" y="165"/>
                    <a:pt x="74" y="165"/>
                    <a:pt x="72" y="166"/>
                  </a:cubicBezTo>
                  <a:cubicBezTo>
                    <a:pt x="71" y="165"/>
                    <a:pt x="70" y="163"/>
                    <a:pt x="69" y="162"/>
                  </a:cubicBezTo>
                  <a:cubicBezTo>
                    <a:pt x="70" y="161"/>
                    <a:pt x="70" y="161"/>
                    <a:pt x="71" y="161"/>
                  </a:cubicBezTo>
                  <a:cubicBezTo>
                    <a:pt x="75" y="160"/>
                    <a:pt x="79" y="159"/>
                    <a:pt x="83" y="160"/>
                  </a:cubicBezTo>
                  <a:cubicBezTo>
                    <a:pt x="82" y="162"/>
                    <a:pt x="82" y="164"/>
                    <a:pt x="82" y="166"/>
                  </a:cubicBezTo>
                  <a:close/>
                  <a:moveTo>
                    <a:pt x="92" y="171"/>
                  </a:moveTo>
                  <a:cubicBezTo>
                    <a:pt x="90" y="169"/>
                    <a:pt x="88" y="167"/>
                    <a:pt x="85" y="166"/>
                  </a:cubicBezTo>
                  <a:cubicBezTo>
                    <a:pt x="85" y="164"/>
                    <a:pt x="85" y="162"/>
                    <a:pt x="86" y="160"/>
                  </a:cubicBezTo>
                  <a:cubicBezTo>
                    <a:pt x="90" y="161"/>
                    <a:pt x="94" y="164"/>
                    <a:pt x="97" y="167"/>
                  </a:cubicBezTo>
                  <a:cubicBezTo>
                    <a:pt x="95" y="168"/>
                    <a:pt x="93" y="170"/>
                    <a:pt x="92" y="171"/>
                  </a:cubicBezTo>
                  <a:close/>
                  <a:moveTo>
                    <a:pt x="95" y="176"/>
                  </a:moveTo>
                  <a:cubicBezTo>
                    <a:pt x="95" y="175"/>
                    <a:pt x="94" y="174"/>
                    <a:pt x="94" y="173"/>
                  </a:cubicBezTo>
                  <a:cubicBezTo>
                    <a:pt x="95" y="172"/>
                    <a:pt x="97" y="171"/>
                    <a:pt x="98" y="170"/>
                  </a:cubicBezTo>
                  <a:cubicBezTo>
                    <a:pt x="99" y="172"/>
                    <a:pt x="100" y="174"/>
                    <a:pt x="100" y="176"/>
                  </a:cubicBezTo>
                  <a:cubicBezTo>
                    <a:pt x="99" y="176"/>
                    <a:pt x="97" y="176"/>
                    <a:pt x="95" y="176"/>
                  </a:cubicBezTo>
                  <a:close/>
                  <a:moveTo>
                    <a:pt x="199" y="162"/>
                  </a:moveTo>
                  <a:cubicBezTo>
                    <a:pt x="197" y="162"/>
                    <a:pt x="196" y="162"/>
                    <a:pt x="194" y="163"/>
                  </a:cubicBezTo>
                  <a:cubicBezTo>
                    <a:pt x="195" y="160"/>
                    <a:pt x="196" y="158"/>
                    <a:pt x="197" y="156"/>
                  </a:cubicBezTo>
                  <a:cubicBezTo>
                    <a:pt x="198" y="156"/>
                    <a:pt x="200" y="157"/>
                    <a:pt x="201" y="157"/>
                  </a:cubicBezTo>
                  <a:cubicBezTo>
                    <a:pt x="200" y="159"/>
                    <a:pt x="199" y="161"/>
                    <a:pt x="199" y="162"/>
                  </a:cubicBezTo>
                  <a:close/>
                  <a:moveTo>
                    <a:pt x="209" y="148"/>
                  </a:moveTo>
                  <a:cubicBezTo>
                    <a:pt x="209" y="148"/>
                    <a:pt x="209" y="148"/>
                    <a:pt x="209" y="149"/>
                  </a:cubicBezTo>
                  <a:cubicBezTo>
                    <a:pt x="206" y="150"/>
                    <a:pt x="204" y="152"/>
                    <a:pt x="202" y="155"/>
                  </a:cubicBezTo>
                  <a:cubicBezTo>
                    <a:pt x="201" y="154"/>
                    <a:pt x="200" y="154"/>
                    <a:pt x="199" y="153"/>
                  </a:cubicBezTo>
                  <a:cubicBezTo>
                    <a:pt x="202" y="150"/>
                    <a:pt x="205" y="148"/>
                    <a:pt x="209" y="146"/>
                  </a:cubicBezTo>
                  <a:cubicBezTo>
                    <a:pt x="208" y="147"/>
                    <a:pt x="208" y="147"/>
                    <a:pt x="209" y="148"/>
                  </a:cubicBezTo>
                  <a:close/>
                  <a:moveTo>
                    <a:pt x="223" y="147"/>
                  </a:moveTo>
                  <a:cubicBezTo>
                    <a:pt x="222" y="146"/>
                    <a:pt x="220" y="146"/>
                    <a:pt x="219" y="146"/>
                  </a:cubicBezTo>
                  <a:cubicBezTo>
                    <a:pt x="216" y="146"/>
                    <a:pt x="214" y="147"/>
                    <a:pt x="212" y="147"/>
                  </a:cubicBezTo>
                  <a:cubicBezTo>
                    <a:pt x="212" y="147"/>
                    <a:pt x="211" y="147"/>
                    <a:pt x="211" y="146"/>
                  </a:cubicBezTo>
                  <a:cubicBezTo>
                    <a:pt x="211" y="146"/>
                    <a:pt x="210" y="146"/>
                    <a:pt x="210" y="146"/>
                  </a:cubicBezTo>
                  <a:cubicBezTo>
                    <a:pt x="214" y="144"/>
                    <a:pt x="219" y="143"/>
                    <a:pt x="223" y="143"/>
                  </a:cubicBezTo>
                  <a:cubicBezTo>
                    <a:pt x="223" y="144"/>
                    <a:pt x="223" y="145"/>
                    <a:pt x="223" y="147"/>
                  </a:cubicBezTo>
                  <a:close/>
                  <a:moveTo>
                    <a:pt x="233" y="151"/>
                  </a:moveTo>
                  <a:cubicBezTo>
                    <a:pt x="231" y="150"/>
                    <a:pt x="229" y="148"/>
                    <a:pt x="226" y="147"/>
                  </a:cubicBezTo>
                  <a:cubicBezTo>
                    <a:pt x="226" y="146"/>
                    <a:pt x="226" y="145"/>
                    <a:pt x="226" y="144"/>
                  </a:cubicBezTo>
                  <a:cubicBezTo>
                    <a:pt x="230" y="144"/>
                    <a:pt x="233" y="145"/>
                    <a:pt x="236" y="147"/>
                  </a:cubicBezTo>
                  <a:cubicBezTo>
                    <a:pt x="235" y="147"/>
                    <a:pt x="235" y="147"/>
                    <a:pt x="235" y="147"/>
                  </a:cubicBezTo>
                  <a:cubicBezTo>
                    <a:pt x="235" y="148"/>
                    <a:pt x="235" y="149"/>
                    <a:pt x="234" y="149"/>
                  </a:cubicBezTo>
                  <a:cubicBezTo>
                    <a:pt x="234" y="150"/>
                    <a:pt x="233" y="151"/>
                    <a:pt x="233" y="151"/>
                  </a:cubicBezTo>
                  <a:close/>
                  <a:moveTo>
                    <a:pt x="243" y="160"/>
                  </a:moveTo>
                  <a:cubicBezTo>
                    <a:pt x="241" y="160"/>
                    <a:pt x="240" y="160"/>
                    <a:pt x="238" y="160"/>
                  </a:cubicBezTo>
                  <a:cubicBezTo>
                    <a:pt x="237" y="158"/>
                    <a:pt x="236" y="156"/>
                    <a:pt x="235" y="154"/>
                  </a:cubicBezTo>
                  <a:cubicBezTo>
                    <a:pt x="236" y="152"/>
                    <a:pt x="238" y="151"/>
                    <a:pt x="238" y="149"/>
                  </a:cubicBezTo>
                  <a:cubicBezTo>
                    <a:pt x="241" y="151"/>
                    <a:pt x="243" y="155"/>
                    <a:pt x="243" y="160"/>
                  </a:cubicBezTo>
                  <a:cubicBezTo>
                    <a:pt x="243" y="160"/>
                    <a:pt x="243" y="160"/>
                    <a:pt x="243" y="160"/>
                  </a:cubicBezTo>
                  <a:close/>
                  <a:moveTo>
                    <a:pt x="273" y="162"/>
                  </a:moveTo>
                  <a:cubicBezTo>
                    <a:pt x="270" y="163"/>
                    <a:pt x="267" y="162"/>
                    <a:pt x="264" y="163"/>
                  </a:cubicBezTo>
                  <a:cubicBezTo>
                    <a:pt x="258" y="163"/>
                    <a:pt x="252" y="163"/>
                    <a:pt x="246" y="164"/>
                  </a:cubicBezTo>
                  <a:cubicBezTo>
                    <a:pt x="250" y="130"/>
                    <a:pt x="191" y="134"/>
                    <a:pt x="190" y="168"/>
                  </a:cubicBezTo>
                  <a:cubicBezTo>
                    <a:pt x="184" y="169"/>
                    <a:pt x="178" y="169"/>
                    <a:pt x="172" y="170"/>
                  </a:cubicBezTo>
                  <a:cubicBezTo>
                    <a:pt x="149" y="172"/>
                    <a:pt x="127" y="177"/>
                    <a:pt x="104" y="179"/>
                  </a:cubicBezTo>
                  <a:cubicBezTo>
                    <a:pt x="104" y="179"/>
                    <a:pt x="104" y="178"/>
                    <a:pt x="104" y="178"/>
                  </a:cubicBezTo>
                  <a:cubicBezTo>
                    <a:pt x="104" y="178"/>
                    <a:pt x="105" y="178"/>
                    <a:pt x="105" y="178"/>
                  </a:cubicBezTo>
                  <a:cubicBezTo>
                    <a:pt x="107" y="177"/>
                    <a:pt x="106" y="174"/>
                    <a:pt x="104" y="175"/>
                  </a:cubicBezTo>
                  <a:cubicBezTo>
                    <a:pt x="104" y="175"/>
                    <a:pt x="104" y="175"/>
                    <a:pt x="103" y="175"/>
                  </a:cubicBezTo>
                  <a:cubicBezTo>
                    <a:pt x="101" y="165"/>
                    <a:pt x="95" y="159"/>
                    <a:pt x="86" y="157"/>
                  </a:cubicBezTo>
                  <a:cubicBezTo>
                    <a:pt x="86" y="157"/>
                    <a:pt x="84" y="157"/>
                    <a:pt x="84" y="157"/>
                  </a:cubicBezTo>
                  <a:cubicBezTo>
                    <a:pt x="80" y="156"/>
                    <a:pt x="75" y="157"/>
                    <a:pt x="70" y="158"/>
                  </a:cubicBezTo>
                  <a:cubicBezTo>
                    <a:pt x="65" y="160"/>
                    <a:pt x="58" y="163"/>
                    <a:pt x="54" y="168"/>
                  </a:cubicBezTo>
                  <a:cubicBezTo>
                    <a:pt x="54" y="168"/>
                    <a:pt x="53" y="168"/>
                    <a:pt x="53" y="168"/>
                  </a:cubicBezTo>
                  <a:cubicBezTo>
                    <a:pt x="49" y="173"/>
                    <a:pt x="47" y="179"/>
                    <a:pt x="51" y="186"/>
                  </a:cubicBezTo>
                  <a:cubicBezTo>
                    <a:pt x="47" y="186"/>
                    <a:pt x="43" y="187"/>
                    <a:pt x="39" y="187"/>
                  </a:cubicBezTo>
                  <a:cubicBezTo>
                    <a:pt x="29" y="187"/>
                    <a:pt x="19" y="186"/>
                    <a:pt x="13" y="177"/>
                  </a:cubicBezTo>
                  <a:cubicBezTo>
                    <a:pt x="9" y="170"/>
                    <a:pt x="8" y="160"/>
                    <a:pt x="7" y="152"/>
                  </a:cubicBezTo>
                  <a:cubicBezTo>
                    <a:pt x="6" y="146"/>
                    <a:pt x="6" y="139"/>
                    <a:pt x="6" y="132"/>
                  </a:cubicBezTo>
                  <a:cubicBezTo>
                    <a:pt x="5" y="130"/>
                    <a:pt x="5" y="127"/>
                    <a:pt x="4" y="124"/>
                  </a:cubicBezTo>
                  <a:cubicBezTo>
                    <a:pt x="14" y="126"/>
                    <a:pt x="23" y="116"/>
                    <a:pt x="20" y="107"/>
                  </a:cubicBezTo>
                  <a:cubicBezTo>
                    <a:pt x="19" y="105"/>
                    <a:pt x="17" y="106"/>
                    <a:pt x="17" y="108"/>
                  </a:cubicBezTo>
                  <a:cubicBezTo>
                    <a:pt x="19" y="115"/>
                    <a:pt x="12" y="123"/>
                    <a:pt x="4" y="121"/>
                  </a:cubicBezTo>
                  <a:cubicBezTo>
                    <a:pt x="4" y="114"/>
                    <a:pt x="5" y="108"/>
                    <a:pt x="11" y="106"/>
                  </a:cubicBezTo>
                  <a:cubicBezTo>
                    <a:pt x="14" y="104"/>
                    <a:pt x="19" y="106"/>
                    <a:pt x="23" y="106"/>
                  </a:cubicBezTo>
                  <a:cubicBezTo>
                    <a:pt x="27" y="107"/>
                    <a:pt x="30" y="107"/>
                    <a:pt x="34" y="107"/>
                  </a:cubicBezTo>
                  <a:cubicBezTo>
                    <a:pt x="41" y="107"/>
                    <a:pt x="49" y="106"/>
                    <a:pt x="56" y="103"/>
                  </a:cubicBezTo>
                  <a:cubicBezTo>
                    <a:pt x="79" y="93"/>
                    <a:pt x="78" y="62"/>
                    <a:pt x="78" y="41"/>
                  </a:cubicBezTo>
                  <a:cubicBezTo>
                    <a:pt x="78" y="40"/>
                    <a:pt x="78" y="40"/>
                    <a:pt x="77" y="40"/>
                  </a:cubicBezTo>
                  <a:cubicBezTo>
                    <a:pt x="75" y="12"/>
                    <a:pt x="119" y="9"/>
                    <a:pt x="139" y="7"/>
                  </a:cubicBezTo>
                  <a:cubicBezTo>
                    <a:pt x="167" y="4"/>
                    <a:pt x="197" y="2"/>
                    <a:pt x="224" y="9"/>
                  </a:cubicBezTo>
                  <a:cubicBezTo>
                    <a:pt x="236" y="13"/>
                    <a:pt x="249" y="18"/>
                    <a:pt x="257" y="28"/>
                  </a:cubicBezTo>
                  <a:cubicBezTo>
                    <a:pt x="269" y="41"/>
                    <a:pt x="270" y="64"/>
                    <a:pt x="273" y="81"/>
                  </a:cubicBezTo>
                  <a:cubicBezTo>
                    <a:pt x="275" y="101"/>
                    <a:pt x="277" y="121"/>
                    <a:pt x="279" y="141"/>
                  </a:cubicBezTo>
                  <a:cubicBezTo>
                    <a:pt x="280" y="146"/>
                    <a:pt x="281" y="160"/>
                    <a:pt x="273" y="162"/>
                  </a:cubicBezTo>
                  <a:close/>
                  <a:moveTo>
                    <a:pt x="283" y="150"/>
                  </a:moveTo>
                  <a:cubicBezTo>
                    <a:pt x="283" y="150"/>
                    <a:pt x="283" y="150"/>
                    <a:pt x="282" y="150"/>
                  </a:cubicBezTo>
                  <a:cubicBezTo>
                    <a:pt x="283" y="148"/>
                    <a:pt x="283" y="146"/>
                    <a:pt x="283" y="145"/>
                  </a:cubicBezTo>
                  <a:cubicBezTo>
                    <a:pt x="284" y="144"/>
                    <a:pt x="287" y="144"/>
                    <a:pt x="288" y="146"/>
                  </a:cubicBezTo>
                  <a:cubicBezTo>
                    <a:pt x="289" y="149"/>
                    <a:pt x="285" y="150"/>
                    <a:pt x="283" y="15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43"/>
            <p:cNvSpPr/>
            <p:nvPr>
              <p:custDataLst>
                <p:tags r:id="rId11"/>
              </p:custDataLst>
            </p:nvPr>
          </p:nvSpPr>
          <p:spPr bwMode="auto">
            <a:xfrm>
              <a:off x="9092959" y="3742360"/>
              <a:ext cx="92075" cy="52388"/>
            </a:xfrm>
            <a:custGeom>
              <a:avLst/>
              <a:gdLst>
                <a:gd name="T0" fmla="*/ 17 w 19"/>
                <a:gd name="T1" fmla="*/ 7 h 11"/>
                <a:gd name="T2" fmla="*/ 3 w 19"/>
                <a:gd name="T3" fmla="*/ 1 h 11"/>
                <a:gd name="T4" fmla="*/ 2 w 19"/>
                <a:gd name="T5" fmla="*/ 4 h 11"/>
                <a:gd name="T6" fmla="*/ 16 w 19"/>
                <a:gd name="T7" fmla="*/ 9 h 11"/>
                <a:gd name="T8" fmla="*/ 17 w 19"/>
                <a:gd name="T9" fmla="*/ 7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" h="11">
                  <a:moveTo>
                    <a:pt x="17" y="7"/>
                  </a:moveTo>
                  <a:cubicBezTo>
                    <a:pt x="13" y="4"/>
                    <a:pt x="8" y="2"/>
                    <a:pt x="3" y="1"/>
                  </a:cubicBezTo>
                  <a:cubicBezTo>
                    <a:pt x="1" y="0"/>
                    <a:pt x="0" y="3"/>
                    <a:pt x="2" y="4"/>
                  </a:cubicBezTo>
                  <a:cubicBezTo>
                    <a:pt x="7" y="5"/>
                    <a:pt x="12" y="6"/>
                    <a:pt x="16" y="9"/>
                  </a:cubicBezTo>
                  <a:cubicBezTo>
                    <a:pt x="17" y="11"/>
                    <a:pt x="19" y="8"/>
                    <a:pt x="17" y="7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44"/>
            <p:cNvSpPr/>
            <p:nvPr>
              <p:custDataLst>
                <p:tags r:id="rId12"/>
              </p:custDataLst>
            </p:nvPr>
          </p:nvSpPr>
          <p:spPr bwMode="auto">
            <a:xfrm>
              <a:off x="9088196" y="3789985"/>
              <a:ext cx="77788" cy="14288"/>
            </a:xfrm>
            <a:custGeom>
              <a:avLst/>
              <a:gdLst>
                <a:gd name="T0" fmla="*/ 14 w 16"/>
                <a:gd name="T1" fmla="*/ 0 h 3"/>
                <a:gd name="T2" fmla="*/ 1 w 16"/>
                <a:gd name="T3" fmla="*/ 0 h 3"/>
                <a:gd name="T4" fmla="*/ 1 w 16"/>
                <a:gd name="T5" fmla="*/ 3 h 3"/>
                <a:gd name="T6" fmla="*/ 14 w 16"/>
                <a:gd name="T7" fmla="*/ 3 h 3"/>
                <a:gd name="T8" fmla="*/ 14 w 16"/>
                <a:gd name="T9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6" h="3">
                  <a:moveTo>
                    <a:pt x="14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3"/>
                    <a:pt x="1" y="3"/>
                  </a:cubicBezTo>
                  <a:cubicBezTo>
                    <a:pt x="14" y="3"/>
                    <a:pt x="14" y="3"/>
                    <a:pt x="14" y="3"/>
                  </a:cubicBezTo>
                  <a:cubicBezTo>
                    <a:pt x="16" y="3"/>
                    <a:pt x="16" y="0"/>
                    <a:pt x="14" y="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Freeform 145"/>
            <p:cNvSpPr/>
            <p:nvPr>
              <p:custDataLst>
                <p:tags r:id="rId13"/>
              </p:custDataLst>
            </p:nvPr>
          </p:nvSpPr>
          <p:spPr bwMode="auto">
            <a:xfrm>
              <a:off x="9118359" y="3810623"/>
              <a:ext cx="52388" cy="47625"/>
            </a:xfrm>
            <a:custGeom>
              <a:avLst/>
              <a:gdLst>
                <a:gd name="T0" fmla="*/ 8 w 11"/>
                <a:gd name="T1" fmla="*/ 1 h 10"/>
                <a:gd name="T2" fmla="*/ 1 w 11"/>
                <a:gd name="T3" fmla="*/ 6 h 10"/>
                <a:gd name="T4" fmla="*/ 4 w 11"/>
                <a:gd name="T5" fmla="*/ 8 h 10"/>
                <a:gd name="T6" fmla="*/ 9 w 11"/>
                <a:gd name="T7" fmla="*/ 3 h 10"/>
                <a:gd name="T8" fmla="*/ 8 w 11"/>
                <a:gd name="T9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10">
                  <a:moveTo>
                    <a:pt x="8" y="1"/>
                  </a:moveTo>
                  <a:cubicBezTo>
                    <a:pt x="5" y="2"/>
                    <a:pt x="3" y="4"/>
                    <a:pt x="1" y="6"/>
                  </a:cubicBezTo>
                  <a:cubicBezTo>
                    <a:pt x="0" y="7"/>
                    <a:pt x="2" y="10"/>
                    <a:pt x="4" y="8"/>
                  </a:cubicBezTo>
                  <a:cubicBezTo>
                    <a:pt x="5" y="6"/>
                    <a:pt x="7" y="5"/>
                    <a:pt x="9" y="3"/>
                  </a:cubicBezTo>
                  <a:cubicBezTo>
                    <a:pt x="11" y="3"/>
                    <a:pt x="9" y="0"/>
                    <a:pt x="8" y="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7" name="Freeform 146"/>
            <p:cNvSpPr>
              <a:spLocks noEditPoints="1"/>
            </p:cNvSpPr>
            <p:nvPr>
              <p:custDataLst>
                <p:tags r:id="rId14"/>
              </p:custDataLst>
            </p:nvPr>
          </p:nvSpPr>
          <p:spPr bwMode="auto">
            <a:xfrm>
              <a:off x="9591434" y="3312148"/>
              <a:ext cx="255588" cy="392113"/>
            </a:xfrm>
            <a:custGeom>
              <a:avLst/>
              <a:gdLst>
                <a:gd name="T0" fmla="*/ 46 w 53"/>
                <a:gd name="T1" fmla="*/ 22 h 81"/>
                <a:gd name="T2" fmla="*/ 17 w 53"/>
                <a:gd name="T3" fmla="*/ 7 h 81"/>
                <a:gd name="T4" fmla="*/ 1 w 53"/>
                <a:gd name="T5" fmla="*/ 39 h 81"/>
                <a:gd name="T6" fmla="*/ 4 w 53"/>
                <a:gd name="T7" fmla="*/ 77 h 81"/>
                <a:gd name="T8" fmla="*/ 7 w 53"/>
                <a:gd name="T9" fmla="*/ 77 h 81"/>
                <a:gd name="T10" fmla="*/ 6 w 53"/>
                <a:gd name="T11" fmla="*/ 75 h 81"/>
                <a:gd name="T12" fmla="*/ 7 w 53"/>
                <a:gd name="T13" fmla="*/ 75 h 81"/>
                <a:gd name="T14" fmla="*/ 44 w 53"/>
                <a:gd name="T15" fmla="*/ 72 h 81"/>
                <a:gd name="T16" fmla="*/ 45 w 53"/>
                <a:gd name="T17" fmla="*/ 71 h 81"/>
                <a:gd name="T18" fmla="*/ 36 w 53"/>
                <a:gd name="T19" fmla="*/ 74 h 81"/>
                <a:gd name="T20" fmla="*/ 9 w 53"/>
                <a:gd name="T21" fmla="*/ 75 h 81"/>
                <a:gd name="T22" fmla="*/ 8 w 53"/>
                <a:gd name="T23" fmla="*/ 78 h 81"/>
                <a:gd name="T24" fmla="*/ 47 w 53"/>
                <a:gd name="T25" fmla="*/ 75 h 81"/>
                <a:gd name="T26" fmla="*/ 48 w 53"/>
                <a:gd name="T27" fmla="*/ 73 h 81"/>
                <a:gd name="T28" fmla="*/ 46 w 53"/>
                <a:gd name="T29" fmla="*/ 22 h 81"/>
                <a:gd name="T30" fmla="*/ 46 w 53"/>
                <a:gd name="T31" fmla="*/ 57 h 81"/>
                <a:gd name="T32" fmla="*/ 46 w 53"/>
                <a:gd name="T33" fmla="*/ 69 h 81"/>
                <a:gd name="T34" fmla="*/ 45 w 53"/>
                <a:gd name="T35" fmla="*/ 70 h 81"/>
                <a:gd name="T36" fmla="*/ 43 w 53"/>
                <a:gd name="T37" fmla="*/ 69 h 81"/>
                <a:gd name="T38" fmla="*/ 7 w 53"/>
                <a:gd name="T39" fmla="*/ 72 h 81"/>
                <a:gd name="T40" fmla="*/ 6 w 53"/>
                <a:gd name="T41" fmla="*/ 72 h 81"/>
                <a:gd name="T42" fmla="*/ 29 w 53"/>
                <a:gd name="T43" fmla="*/ 9 h 81"/>
                <a:gd name="T44" fmla="*/ 46 w 53"/>
                <a:gd name="T45" fmla="*/ 5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52" h="81">
                  <a:moveTo>
                    <a:pt x="46" y="22"/>
                  </a:moveTo>
                  <a:cubicBezTo>
                    <a:pt x="41" y="12"/>
                    <a:pt x="29" y="0"/>
                    <a:pt x="17" y="7"/>
                  </a:cubicBezTo>
                  <a:cubicBezTo>
                    <a:pt x="4" y="13"/>
                    <a:pt x="2" y="26"/>
                    <a:pt x="1" y="39"/>
                  </a:cubicBezTo>
                  <a:cubicBezTo>
                    <a:pt x="0" y="51"/>
                    <a:pt x="0" y="66"/>
                    <a:pt x="4" y="77"/>
                  </a:cubicBezTo>
                  <a:cubicBezTo>
                    <a:pt x="5" y="79"/>
                    <a:pt x="8" y="78"/>
                    <a:pt x="7" y="77"/>
                  </a:cubicBezTo>
                  <a:cubicBezTo>
                    <a:pt x="7" y="76"/>
                    <a:pt x="7" y="75"/>
                    <a:pt x="6" y="75"/>
                  </a:cubicBezTo>
                  <a:cubicBezTo>
                    <a:pt x="6" y="75"/>
                    <a:pt x="7" y="75"/>
                    <a:pt x="7" y="75"/>
                  </a:cubicBezTo>
                  <a:cubicBezTo>
                    <a:pt x="19" y="74"/>
                    <a:pt x="32" y="74"/>
                    <a:pt x="44" y="72"/>
                  </a:cubicBezTo>
                  <a:cubicBezTo>
                    <a:pt x="44" y="71"/>
                    <a:pt x="44" y="71"/>
                    <a:pt x="45" y="71"/>
                  </a:cubicBezTo>
                  <a:cubicBezTo>
                    <a:pt x="43" y="73"/>
                    <a:pt x="39" y="73"/>
                    <a:pt x="36" y="74"/>
                  </a:cubicBezTo>
                  <a:cubicBezTo>
                    <a:pt x="27" y="75"/>
                    <a:pt x="17" y="77"/>
                    <a:pt x="9" y="75"/>
                  </a:cubicBezTo>
                  <a:cubicBezTo>
                    <a:pt x="7" y="74"/>
                    <a:pt x="6" y="77"/>
                    <a:pt x="8" y="78"/>
                  </a:cubicBezTo>
                  <a:cubicBezTo>
                    <a:pt x="20" y="81"/>
                    <a:pt x="35" y="77"/>
                    <a:pt x="47" y="75"/>
                  </a:cubicBezTo>
                  <a:cubicBezTo>
                    <a:pt x="48" y="74"/>
                    <a:pt x="48" y="74"/>
                    <a:pt x="48" y="73"/>
                  </a:cubicBezTo>
                  <a:cubicBezTo>
                    <a:pt x="49" y="57"/>
                    <a:pt x="53" y="38"/>
                    <a:pt x="46" y="22"/>
                  </a:cubicBezTo>
                  <a:close/>
                  <a:moveTo>
                    <a:pt x="46" y="57"/>
                  </a:moveTo>
                  <a:cubicBezTo>
                    <a:pt x="46" y="61"/>
                    <a:pt x="46" y="65"/>
                    <a:pt x="46" y="69"/>
                  </a:cubicBezTo>
                  <a:cubicBezTo>
                    <a:pt x="46" y="69"/>
                    <a:pt x="45" y="70"/>
                    <a:pt x="45" y="70"/>
                  </a:cubicBezTo>
                  <a:cubicBezTo>
                    <a:pt x="45" y="69"/>
                    <a:pt x="44" y="68"/>
                    <a:pt x="43" y="69"/>
                  </a:cubicBezTo>
                  <a:cubicBezTo>
                    <a:pt x="31" y="71"/>
                    <a:pt x="19" y="71"/>
                    <a:pt x="7" y="72"/>
                  </a:cubicBezTo>
                  <a:cubicBezTo>
                    <a:pt x="6" y="72"/>
                    <a:pt x="6" y="72"/>
                    <a:pt x="6" y="72"/>
                  </a:cubicBezTo>
                  <a:cubicBezTo>
                    <a:pt x="0" y="51"/>
                    <a:pt x="0" y="1"/>
                    <a:pt x="29" y="9"/>
                  </a:cubicBezTo>
                  <a:cubicBezTo>
                    <a:pt x="48" y="14"/>
                    <a:pt x="47" y="42"/>
                    <a:pt x="46" y="57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8" name="Freeform 147"/>
            <p:cNvSpPr>
              <a:spLocks noEditPoints="1"/>
            </p:cNvSpPr>
            <p:nvPr>
              <p:custDataLst>
                <p:tags r:id="rId15"/>
              </p:custDataLst>
            </p:nvPr>
          </p:nvSpPr>
          <p:spPr bwMode="auto">
            <a:xfrm>
              <a:off x="9851784" y="3278810"/>
              <a:ext cx="236538" cy="395288"/>
            </a:xfrm>
            <a:custGeom>
              <a:avLst/>
              <a:gdLst>
                <a:gd name="T0" fmla="*/ 29 w 49"/>
                <a:gd name="T1" fmla="*/ 11 h 82"/>
                <a:gd name="T2" fmla="*/ 11 w 49"/>
                <a:gd name="T3" fmla="*/ 73 h 82"/>
                <a:gd name="T4" fmla="*/ 12 w 49"/>
                <a:gd name="T5" fmla="*/ 76 h 82"/>
                <a:gd name="T6" fmla="*/ 12 w 49"/>
                <a:gd name="T7" fmla="*/ 78 h 82"/>
                <a:gd name="T8" fmla="*/ 15 w 49"/>
                <a:gd name="T9" fmla="*/ 78 h 82"/>
                <a:gd name="T10" fmla="*/ 41 w 49"/>
                <a:gd name="T11" fmla="*/ 80 h 82"/>
                <a:gd name="T12" fmla="*/ 47 w 49"/>
                <a:gd name="T13" fmla="*/ 63 h 82"/>
                <a:gd name="T14" fmla="*/ 29 w 49"/>
                <a:gd name="T15" fmla="*/ 11 h 82"/>
                <a:gd name="T16" fmla="*/ 17 w 49"/>
                <a:gd name="T17" fmla="*/ 76 h 82"/>
                <a:gd name="T18" fmla="*/ 37 w 49"/>
                <a:gd name="T19" fmla="*/ 76 h 82"/>
                <a:gd name="T20" fmla="*/ 39 w 49"/>
                <a:gd name="T21" fmla="*/ 77 h 82"/>
                <a:gd name="T22" fmla="*/ 41 w 49"/>
                <a:gd name="T23" fmla="*/ 77 h 82"/>
                <a:gd name="T24" fmla="*/ 17 w 49"/>
                <a:gd name="T25" fmla="*/ 76 h 82"/>
                <a:gd name="T26" fmla="*/ 42 w 49"/>
                <a:gd name="T27" fmla="*/ 74 h 82"/>
                <a:gd name="T28" fmla="*/ 42 w 49"/>
                <a:gd name="T29" fmla="*/ 74 h 82"/>
                <a:gd name="T30" fmla="*/ 41 w 49"/>
                <a:gd name="T31" fmla="*/ 74 h 82"/>
                <a:gd name="T32" fmla="*/ 40 w 49"/>
                <a:gd name="T33" fmla="*/ 73 h 82"/>
                <a:gd name="T34" fmla="*/ 14 w 49"/>
                <a:gd name="T35" fmla="*/ 73 h 82"/>
                <a:gd name="T36" fmla="*/ 11 w 49"/>
                <a:gd name="T37" fmla="*/ 45 h 82"/>
                <a:gd name="T38" fmla="*/ 22 w 49"/>
                <a:gd name="T39" fmla="*/ 13 h 82"/>
                <a:gd name="T40" fmla="*/ 45 w 49"/>
                <a:gd name="T41" fmla="*/ 53 h 82"/>
                <a:gd name="T42" fmla="*/ 42 w 49"/>
                <a:gd name="T43" fmla="*/ 74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9" h="82">
                  <a:moveTo>
                    <a:pt x="29" y="11"/>
                  </a:moveTo>
                  <a:cubicBezTo>
                    <a:pt x="0" y="0"/>
                    <a:pt x="7" y="52"/>
                    <a:pt x="11" y="73"/>
                  </a:cubicBezTo>
                  <a:cubicBezTo>
                    <a:pt x="10" y="73"/>
                    <a:pt x="10" y="75"/>
                    <a:pt x="12" y="76"/>
                  </a:cubicBezTo>
                  <a:cubicBezTo>
                    <a:pt x="12" y="77"/>
                    <a:pt x="12" y="78"/>
                    <a:pt x="12" y="78"/>
                  </a:cubicBezTo>
                  <a:cubicBezTo>
                    <a:pt x="13" y="80"/>
                    <a:pt x="15" y="80"/>
                    <a:pt x="15" y="78"/>
                  </a:cubicBezTo>
                  <a:cubicBezTo>
                    <a:pt x="22" y="82"/>
                    <a:pt x="33" y="82"/>
                    <a:pt x="41" y="80"/>
                  </a:cubicBezTo>
                  <a:cubicBezTo>
                    <a:pt x="47" y="79"/>
                    <a:pt x="47" y="68"/>
                    <a:pt x="47" y="63"/>
                  </a:cubicBezTo>
                  <a:cubicBezTo>
                    <a:pt x="49" y="46"/>
                    <a:pt x="49" y="18"/>
                    <a:pt x="29" y="11"/>
                  </a:cubicBezTo>
                  <a:close/>
                  <a:moveTo>
                    <a:pt x="17" y="76"/>
                  </a:moveTo>
                  <a:cubicBezTo>
                    <a:pt x="37" y="76"/>
                    <a:pt x="37" y="76"/>
                    <a:pt x="37" y="76"/>
                  </a:cubicBezTo>
                  <a:cubicBezTo>
                    <a:pt x="38" y="76"/>
                    <a:pt x="38" y="77"/>
                    <a:pt x="39" y="77"/>
                  </a:cubicBezTo>
                  <a:cubicBezTo>
                    <a:pt x="41" y="77"/>
                    <a:pt x="41" y="77"/>
                    <a:pt x="41" y="77"/>
                  </a:cubicBezTo>
                  <a:cubicBezTo>
                    <a:pt x="38" y="81"/>
                    <a:pt x="23" y="78"/>
                    <a:pt x="17" y="76"/>
                  </a:cubicBezTo>
                  <a:close/>
                  <a:moveTo>
                    <a:pt x="42" y="74"/>
                  </a:moveTo>
                  <a:cubicBezTo>
                    <a:pt x="42" y="74"/>
                    <a:pt x="42" y="74"/>
                    <a:pt x="42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1" y="73"/>
                    <a:pt x="41" y="73"/>
                    <a:pt x="40" y="73"/>
                  </a:cubicBezTo>
                  <a:cubicBezTo>
                    <a:pt x="14" y="73"/>
                    <a:pt x="14" y="73"/>
                    <a:pt x="14" y="73"/>
                  </a:cubicBezTo>
                  <a:cubicBezTo>
                    <a:pt x="12" y="63"/>
                    <a:pt x="11" y="54"/>
                    <a:pt x="11" y="45"/>
                  </a:cubicBezTo>
                  <a:cubicBezTo>
                    <a:pt x="10" y="35"/>
                    <a:pt x="9" y="14"/>
                    <a:pt x="22" y="13"/>
                  </a:cubicBezTo>
                  <a:cubicBezTo>
                    <a:pt x="43" y="11"/>
                    <a:pt x="45" y="39"/>
                    <a:pt x="45" y="53"/>
                  </a:cubicBezTo>
                  <a:cubicBezTo>
                    <a:pt x="45" y="60"/>
                    <a:pt x="44" y="67"/>
                    <a:pt x="42" y="7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9" name="Freeform 148"/>
            <p:cNvSpPr>
              <a:spLocks noEditPoints="1"/>
            </p:cNvSpPr>
            <p:nvPr>
              <p:custDataLst>
                <p:tags r:id="rId16"/>
              </p:custDataLst>
            </p:nvPr>
          </p:nvSpPr>
          <p:spPr bwMode="auto">
            <a:xfrm>
              <a:off x="10121659" y="3297860"/>
              <a:ext cx="285750" cy="376238"/>
            </a:xfrm>
            <a:custGeom>
              <a:avLst/>
              <a:gdLst>
                <a:gd name="T0" fmla="*/ 57 w 59"/>
                <a:gd name="T1" fmla="*/ 56 h 78"/>
                <a:gd name="T2" fmla="*/ 49 w 59"/>
                <a:gd name="T3" fmla="*/ 28 h 78"/>
                <a:gd name="T4" fmla="*/ 17 w 59"/>
                <a:gd name="T5" fmla="*/ 13 h 78"/>
                <a:gd name="T6" fmla="*/ 12 w 59"/>
                <a:gd name="T7" fmla="*/ 74 h 78"/>
                <a:gd name="T8" fmla="*/ 15 w 59"/>
                <a:gd name="T9" fmla="*/ 75 h 78"/>
                <a:gd name="T10" fmla="*/ 30 w 59"/>
                <a:gd name="T11" fmla="*/ 77 h 78"/>
                <a:gd name="T12" fmla="*/ 52 w 59"/>
                <a:gd name="T13" fmla="*/ 73 h 78"/>
                <a:gd name="T14" fmla="*/ 57 w 59"/>
                <a:gd name="T15" fmla="*/ 56 h 78"/>
                <a:gd name="T16" fmla="*/ 51 w 59"/>
                <a:gd name="T17" fmla="*/ 70 h 78"/>
                <a:gd name="T18" fmla="*/ 34 w 59"/>
                <a:gd name="T19" fmla="*/ 74 h 78"/>
                <a:gd name="T20" fmla="*/ 18 w 59"/>
                <a:gd name="T21" fmla="*/ 73 h 78"/>
                <a:gd name="T22" fmla="*/ 50 w 59"/>
                <a:gd name="T23" fmla="*/ 70 h 78"/>
                <a:gd name="T24" fmla="*/ 50 w 59"/>
                <a:gd name="T25" fmla="*/ 67 h 78"/>
                <a:gd name="T26" fmla="*/ 14 w 59"/>
                <a:gd name="T27" fmla="*/ 71 h 78"/>
                <a:gd name="T28" fmla="*/ 14 w 59"/>
                <a:gd name="T29" fmla="*/ 71 h 78"/>
                <a:gd name="T30" fmla="*/ 14 w 59"/>
                <a:gd name="T31" fmla="*/ 22 h 78"/>
                <a:gd name="T32" fmla="*/ 32 w 59"/>
                <a:gd name="T33" fmla="*/ 11 h 78"/>
                <a:gd name="T34" fmla="*/ 47 w 59"/>
                <a:gd name="T35" fmla="*/ 31 h 78"/>
                <a:gd name="T36" fmla="*/ 51 w 59"/>
                <a:gd name="T37" fmla="*/ 7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9" h="78">
                  <a:moveTo>
                    <a:pt x="57" y="56"/>
                  </a:moveTo>
                  <a:cubicBezTo>
                    <a:pt x="56" y="46"/>
                    <a:pt x="52" y="37"/>
                    <a:pt x="49" y="28"/>
                  </a:cubicBezTo>
                  <a:cubicBezTo>
                    <a:pt x="44" y="14"/>
                    <a:pt x="31" y="0"/>
                    <a:pt x="17" y="13"/>
                  </a:cubicBezTo>
                  <a:cubicBezTo>
                    <a:pt x="0" y="28"/>
                    <a:pt x="5" y="56"/>
                    <a:pt x="12" y="74"/>
                  </a:cubicBezTo>
                  <a:cubicBezTo>
                    <a:pt x="13" y="76"/>
                    <a:pt x="15" y="76"/>
                    <a:pt x="15" y="75"/>
                  </a:cubicBezTo>
                  <a:cubicBezTo>
                    <a:pt x="19" y="78"/>
                    <a:pt x="26" y="77"/>
                    <a:pt x="30" y="77"/>
                  </a:cubicBezTo>
                  <a:cubicBezTo>
                    <a:pt x="37" y="77"/>
                    <a:pt x="46" y="77"/>
                    <a:pt x="52" y="73"/>
                  </a:cubicBezTo>
                  <a:cubicBezTo>
                    <a:pt x="58" y="69"/>
                    <a:pt x="57" y="61"/>
                    <a:pt x="57" y="56"/>
                  </a:cubicBezTo>
                  <a:close/>
                  <a:moveTo>
                    <a:pt x="51" y="70"/>
                  </a:moveTo>
                  <a:cubicBezTo>
                    <a:pt x="48" y="74"/>
                    <a:pt x="39" y="74"/>
                    <a:pt x="34" y="74"/>
                  </a:cubicBezTo>
                  <a:cubicBezTo>
                    <a:pt x="30" y="74"/>
                    <a:pt x="22" y="75"/>
                    <a:pt x="18" y="73"/>
                  </a:cubicBezTo>
                  <a:cubicBezTo>
                    <a:pt x="29" y="71"/>
                    <a:pt x="40" y="72"/>
                    <a:pt x="50" y="70"/>
                  </a:cubicBezTo>
                  <a:cubicBezTo>
                    <a:pt x="52" y="69"/>
                    <a:pt x="51" y="66"/>
                    <a:pt x="50" y="67"/>
                  </a:cubicBezTo>
                  <a:cubicBezTo>
                    <a:pt x="38" y="69"/>
                    <a:pt x="26" y="68"/>
                    <a:pt x="14" y="71"/>
                  </a:cubicBezTo>
                  <a:cubicBezTo>
                    <a:pt x="14" y="71"/>
                    <a:pt x="14" y="71"/>
                    <a:pt x="14" y="71"/>
                  </a:cubicBezTo>
                  <a:cubicBezTo>
                    <a:pt x="9" y="55"/>
                    <a:pt x="6" y="37"/>
                    <a:pt x="14" y="22"/>
                  </a:cubicBezTo>
                  <a:cubicBezTo>
                    <a:pt x="17" y="15"/>
                    <a:pt x="24" y="9"/>
                    <a:pt x="32" y="11"/>
                  </a:cubicBezTo>
                  <a:cubicBezTo>
                    <a:pt x="41" y="13"/>
                    <a:pt x="45" y="24"/>
                    <a:pt x="47" y="31"/>
                  </a:cubicBezTo>
                  <a:cubicBezTo>
                    <a:pt x="51" y="41"/>
                    <a:pt x="59" y="61"/>
                    <a:pt x="51" y="7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0" name="Freeform 149"/>
            <p:cNvSpPr/>
            <p:nvPr>
              <p:custDataLst>
                <p:tags r:id="rId17"/>
              </p:custDataLst>
            </p:nvPr>
          </p:nvSpPr>
          <p:spPr bwMode="auto">
            <a:xfrm>
              <a:off x="9551746" y="3770935"/>
              <a:ext cx="87313" cy="77788"/>
            </a:xfrm>
            <a:custGeom>
              <a:avLst/>
              <a:gdLst>
                <a:gd name="T0" fmla="*/ 16 w 18"/>
                <a:gd name="T1" fmla="*/ 10 h 16"/>
                <a:gd name="T2" fmla="*/ 6 w 18"/>
                <a:gd name="T3" fmla="*/ 4 h 16"/>
                <a:gd name="T4" fmla="*/ 12 w 18"/>
                <a:gd name="T5" fmla="*/ 5 h 16"/>
                <a:gd name="T6" fmla="*/ 13 w 18"/>
                <a:gd name="T7" fmla="*/ 2 h 16"/>
                <a:gd name="T8" fmla="*/ 8 w 18"/>
                <a:gd name="T9" fmla="*/ 0 h 16"/>
                <a:gd name="T10" fmla="*/ 3 w 18"/>
                <a:gd name="T11" fmla="*/ 3 h 16"/>
                <a:gd name="T12" fmla="*/ 3 w 18"/>
                <a:gd name="T13" fmla="*/ 5 h 16"/>
                <a:gd name="T14" fmla="*/ 12 w 18"/>
                <a:gd name="T15" fmla="*/ 11 h 16"/>
                <a:gd name="T16" fmla="*/ 3 w 18"/>
                <a:gd name="T17" fmla="*/ 11 h 16"/>
                <a:gd name="T18" fmla="*/ 2 w 18"/>
                <a:gd name="T19" fmla="*/ 13 h 16"/>
                <a:gd name="T20" fmla="*/ 16 w 18"/>
                <a:gd name="T21" fmla="*/ 12 h 16"/>
                <a:gd name="T22" fmla="*/ 16 w 18"/>
                <a:gd name="T23" fmla="*/ 1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" h="16">
                  <a:moveTo>
                    <a:pt x="16" y="10"/>
                  </a:moveTo>
                  <a:cubicBezTo>
                    <a:pt x="13" y="8"/>
                    <a:pt x="10" y="6"/>
                    <a:pt x="6" y="4"/>
                  </a:cubicBezTo>
                  <a:cubicBezTo>
                    <a:pt x="8" y="3"/>
                    <a:pt x="10" y="4"/>
                    <a:pt x="12" y="5"/>
                  </a:cubicBezTo>
                  <a:cubicBezTo>
                    <a:pt x="14" y="5"/>
                    <a:pt x="15" y="2"/>
                    <a:pt x="13" y="2"/>
                  </a:cubicBezTo>
                  <a:cubicBezTo>
                    <a:pt x="11" y="1"/>
                    <a:pt x="10" y="0"/>
                    <a:pt x="8" y="0"/>
                  </a:cubicBezTo>
                  <a:cubicBezTo>
                    <a:pt x="6" y="0"/>
                    <a:pt x="4" y="2"/>
                    <a:pt x="3" y="3"/>
                  </a:cubicBezTo>
                  <a:cubicBezTo>
                    <a:pt x="2" y="4"/>
                    <a:pt x="2" y="5"/>
                    <a:pt x="3" y="5"/>
                  </a:cubicBezTo>
                  <a:cubicBezTo>
                    <a:pt x="6" y="7"/>
                    <a:pt x="9" y="9"/>
                    <a:pt x="12" y="11"/>
                  </a:cubicBezTo>
                  <a:cubicBezTo>
                    <a:pt x="9" y="12"/>
                    <a:pt x="6" y="12"/>
                    <a:pt x="3" y="11"/>
                  </a:cubicBezTo>
                  <a:cubicBezTo>
                    <a:pt x="2" y="10"/>
                    <a:pt x="0" y="13"/>
                    <a:pt x="2" y="13"/>
                  </a:cubicBezTo>
                  <a:cubicBezTo>
                    <a:pt x="7" y="16"/>
                    <a:pt x="12" y="15"/>
                    <a:pt x="16" y="12"/>
                  </a:cubicBezTo>
                  <a:cubicBezTo>
                    <a:pt x="18" y="12"/>
                    <a:pt x="17" y="10"/>
                    <a:pt x="16" y="1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1" name="Freeform 150"/>
            <p:cNvSpPr/>
            <p:nvPr>
              <p:custDataLst>
                <p:tags r:id="rId18"/>
              </p:custDataLst>
            </p:nvPr>
          </p:nvSpPr>
          <p:spPr bwMode="auto">
            <a:xfrm>
              <a:off x="9639059" y="3775698"/>
              <a:ext cx="77788" cy="63500"/>
            </a:xfrm>
            <a:custGeom>
              <a:avLst/>
              <a:gdLst>
                <a:gd name="T0" fmla="*/ 13 w 16"/>
                <a:gd name="T1" fmla="*/ 8 h 13"/>
                <a:gd name="T2" fmla="*/ 3 w 16"/>
                <a:gd name="T3" fmla="*/ 6 h 13"/>
                <a:gd name="T4" fmla="*/ 4 w 16"/>
                <a:gd name="T5" fmla="*/ 4 h 13"/>
                <a:gd name="T6" fmla="*/ 4 w 16"/>
                <a:gd name="T7" fmla="*/ 4 h 13"/>
                <a:gd name="T8" fmla="*/ 6 w 16"/>
                <a:gd name="T9" fmla="*/ 4 h 13"/>
                <a:gd name="T10" fmla="*/ 7 w 16"/>
                <a:gd name="T11" fmla="*/ 1 h 13"/>
                <a:gd name="T12" fmla="*/ 1 w 16"/>
                <a:gd name="T13" fmla="*/ 2 h 13"/>
                <a:gd name="T14" fmla="*/ 0 w 16"/>
                <a:gd name="T15" fmla="*/ 7 h 13"/>
                <a:gd name="T16" fmla="*/ 14 w 16"/>
                <a:gd name="T17" fmla="*/ 11 h 13"/>
                <a:gd name="T18" fmla="*/ 13 w 16"/>
                <a:gd name="T19" fmla="*/ 8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3">
                  <a:moveTo>
                    <a:pt x="13" y="8"/>
                  </a:moveTo>
                  <a:cubicBezTo>
                    <a:pt x="10" y="9"/>
                    <a:pt x="5" y="10"/>
                    <a:pt x="3" y="6"/>
                  </a:cubicBezTo>
                  <a:cubicBezTo>
                    <a:pt x="3" y="6"/>
                    <a:pt x="3" y="5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5" y="3"/>
                    <a:pt x="6" y="3"/>
                    <a:pt x="6" y="4"/>
                  </a:cubicBezTo>
                  <a:cubicBezTo>
                    <a:pt x="8" y="4"/>
                    <a:pt x="9" y="1"/>
                    <a:pt x="7" y="1"/>
                  </a:cubicBezTo>
                  <a:cubicBezTo>
                    <a:pt x="5" y="0"/>
                    <a:pt x="3" y="0"/>
                    <a:pt x="1" y="2"/>
                  </a:cubicBezTo>
                  <a:cubicBezTo>
                    <a:pt x="0" y="3"/>
                    <a:pt x="0" y="5"/>
                    <a:pt x="0" y="7"/>
                  </a:cubicBezTo>
                  <a:cubicBezTo>
                    <a:pt x="2" y="13"/>
                    <a:pt x="10" y="12"/>
                    <a:pt x="14" y="11"/>
                  </a:cubicBezTo>
                  <a:cubicBezTo>
                    <a:pt x="16" y="10"/>
                    <a:pt x="15" y="7"/>
                    <a:pt x="13" y="8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2" name="Freeform 151"/>
            <p:cNvSpPr/>
            <p:nvPr>
              <p:custDataLst>
                <p:tags r:id="rId19"/>
              </p:custDataLst>
            </p:nvPr>
          </p:nvSpPr>
          <p:spPr bwMode="auto">
            <a:xfrm>
              <a:off x="9702559" y="3756648"/>
              <a:ext cx="61913" cy="87313"/>
            </a:xfrm>
            <a:custGeom>
              <a:avLst/>
              <a:gdLst>
                <a:gd name="T0" fmla="*/ 6 w 13"/>
                <a:gd name="T1" fmla="*/ 4 h 18"/>
                <a:gd name="T2" fmla="*/ 4 w 13"/>
                <a:gd name="T3" fmla="*/ 5 h 18"/>
                <a:gd name="T4" fmla="*/ 4 w 13"/>
                <a:gd name="T5" fmla="*/ 5 h 18"/>
                <a:gd name="T6" fmla="*/ 3 w 13"/>
                <a:gd name="T7" fmla="*/ 2 h 18"/>
                <a:gd name="T8" fmla="*/ 0 w 13"/>
                <a:gd name="T9" fmla="*/ 3 h 18"/>
                <a:gd name="T10" fmla="*/ 2 w 13"/>
                <a:gd name="T11" fmla="*/ 12 h 18"/>
                <a:gd name="T12" fmla="*/ 5 w 13"/>
                <a:gd name="T13" fmla="*/ 12 h 18"/>
                <a:gd name="T14" fmla="*/ 7 w 13"/>
                <a:gd name="T15" fmla="*/ 7 h 18"/>
                <a:gd name="T16" fmla="*/ 9 w 13"/>
                <a:gd name="T17" fmla="*/ 16 h 18"/>
                <a:gd name="T18" fmla="*/ 12 w 13"/>
                <a:gd name="T19" fmla="*/ 17 h 18"/>
                <a:gd name="T20" fmla="*/ 6 w 13"/>
                <a:gd name="T21" fmla="*/ 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" h="18">
                  <a:moveTo>
                    <a:pt x="6" y="4"/>
                  </a:moveTo>
                  <a:cubicBezTo>
                    <a:pt x="5" y="3"/>
                    <a:pt x="4" y="4"/>
                    <a:pt x="4" y="5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4"/>
                    <a:pt x="4" y="3"/>
                    <a:pt x="3" y="2"/>
                  </a:cubicBezTo>
                  <a:cubicBezTo>
                    <a:pt x="3" y="0"/>
                    <a:pt x="0" y="1"/>
                    <a:pt x="0" y="3"/>
                  </a:cubicBezTo>
                  <a:cubicBezTo>
                    <a:pt x="1" y="6"/>
                    <a:pt x="2" y="9"/>
                    <a:pt x="2" y="12"/>
                  </a:cubicBezTo>
                  <a:cubicBezTo>
                    <a:pt x="2" y="14"/>
                    <a:pt x="5" y="14"/>
                    <a:pt x="5" y="12"/>
                  </a:cubicBezTo>
                  <a:cubicBezTo>
                    <a:pt x="5" y="10"/>
                    <a:pt x="6" y="9"/>
                    <a:pt x="7" y="7"/>
                  </a:cubicBezTo>
                  <a:cubicBezTo>
                    <a:pt x="9" y="9"/>
                    <a:pt x="10" y="12"/>
                    <a:pt x="9" y="16"/>
                  </a:cubicBezTo>
                  <a:cubicBezTo>
                    <a:pt x="9" y="18"/>
                    <a:pt x="12" y="18"/>
                    <a:pt x="12" y="17"/>
                  </a:cubicBezTo>
                  <a:cubicBezTo>
                    <a:pt x="13" y="11"/>
                    <a:pt x="12" y="6"/>
                    <a:pt x="6" y="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3" name="Freeform 152"/>
            <p:cNvSpPr>
              <a:spLocks noEditPoints="1"/>
            </p:cNvSpPr>
            <p:nvPr>
              <p:custDataLst>
                <p:tags r:id="rId20"/>
              </p:custDataLst>
            </p:nvPr>
          </p:nvSpPr>
          <p:spPr bwMode="auto">
            <a:xfrm>
              <a:off x="9769234" y="3775698"/>
              <a:ext cx="106363" cy="68263"/>
            </a:xfrm>
            <a:custGeom>
              <a:avLst/>
              <a:gdLst>
                <a:gd name="T0" fmla="*/ 21 w 22"/>
                <a:gd name="T1" fmla="*/ 4 h 14"/>
                <a:gd name="T2" fmla="*/ 10 w 22"/>
                <a:gd name="T3" fmla="*/ 2 h 14"/>
                <a:gd name="T4" fmla="*/ 9 w 22"/>
                <a:gd name="T5" fmla="*/ 2 h 14"/>
                <a:gd name="T6" fmla="*/ 4 w 22"/>
                <a:gd name="T7" fmla="*/ 3 h 14"/>
                <a:gd name="T8" fmla="*/ 3 w 22"/>
                <a:gd name="T9" fmla="*/ 3 h 14"/>
                <a:gd name="T10" fmla="*/ 1 w 22"/>
                <a:gd name="T11" fmla="*/ 4 h 14"/>
                <a:gd name="T12" fmla="*/ 2 w 22"/>
                <a:gd name="T13" fmla="*/ 7 h 14"/>
                <a:gd name="T14" fmla="*/ 3 w 22"/>
                <a:gd name="T15" fmla="*/ 12 h 14"/>
                <a:gd name="T16" fmla="*/ 9 w 22"/>
                <a:gd name="T17" fmla="*/ 9 h 14"/>
                <a:gd name="T18" fmla="*/ 11 w 22"/>
                <a:gd name="T19" fmla="*/ 6 h 14"/>
                <a:gd name="T20" fmla="*/ 11 w 22"/>
                <a:gd name="T21" fmla="*/ 10 h 14"/>
                <a:gd name="T22" fmla="*/ 12 w 22"/>
                <a:gd name="T23" fmla="*/ 12 h 14"/>
                <a:gd name="T24" fmla="*/ 18 w 22"/>
                <a:gd name="T25" fmla="*/ 11 h 14"/>
                <a:gd name="T26" fmla="*/ 21 w 22"/>
                <a:gd name="T27" fmla="*/ 4 h 14"/>
                <a:gd name="T28" fmla="*/ 8 w 22"/>
                <a:gd name="T29" fmla="*/ 5 h 14"/>
                <a:gd name="T30" fmla="*/ 8 w 22"/>
                <a:gd name="T31" fmla="*/ 6 h 14"/>
                <a:gd name="T32" fmla="*/ 8 w 22"/>
                <a:gd name="T33" fmla="*/ 6 h 14"/>
                <a:gd name="T34" fmla="*/ 7 w 22"/>
                <a:gd name="T35" fmla="*/ 7 h 14"/>
                <a:gd name="T36" fmla="*/ 7 w 22"/>
                <a:gd name="T37" fmla="*/ 7 h 14"/>
                <a:gd name="T38" fmla="*/ 5 w 22"/>
                <a:gd name="T39" fmla="*/ 9 h 14"/>
                <a:gd name="T40" fmla="*/ 5 w 22"/>
                <a:gd name="T41" fmla="*/ 9 h 14"/>
                <a:gd name="T42" fmla="*/ 5 w 22"/>
                <a:gd name="T43" fmla="*/ 9 h 14"/>
                <a:gd name="T44" fmla="*/ 4 w 22"/>
                <a:gd name="T45" fmla="*/ 9 h 14"/>
                <a:gd name="T46" fmla="*/ 5 w 22"/>
                <a:gd name="T47" fmla="*/ 6 h 14"/>
                <a:gd name="T48" fmla="*/ 7 w 22"/>
                <a:gd name="T49" fmla="*/ 5 h 14"/>
                <a:gd name="T50" fmla="*/ 8 w 22"/>
                <a:gd name="T51" fmla="*/ 5 h 14"/>
                <a:gd name="T52" fmla="*/ 8 w 22"/>
                <a:gd name="T53" fmla="*/ 5 h 14"/>
                <a:gd name="T54" fmla="*/ 8 w 22"/>
                <a:gd name="T55" fmla="*/ 5 h 14"/>
                <a:gd name="T56" fmla="*/ 18 w 22"/>
                <a:gd name="T57" fmla="*/ 7 h 14"/>
                <a:gd name="T58" fmla="*/ 17 w 22"/>
                <a:gd name="T59" fmla="*/ 9 h 14"/>
                <a:gd name="T60" fmla="*/ 16 w 22"/>
                <a:gd name="T61" fmla="*/ 9 h 14"/>
                <a:gd name="T62" fmla="*/ 15 w 22"/>
                <a:gd name="T63" fmla="*/ 10 h 14"/>
                <a:gd name="T64" fmla="*/ 15 w 22"/>
                <a:gd name="T65" fmla="*/ 10 h 14"/>
                <a:gd name="T66" fmla="*/ 14 w 22"/>
                <a:gd name="T67" fmla="*/ 10 h 14"/>
                <a:gd name="T68" fmla="*/ 14 w 22"/>
                <a:gd name="T69" fmla="*/ 10 h 14"/>
                <a:gd name="T70" fmla="*/ 14 w 22"/>
                <a:gd name="T71" fmla="*/ 10 h 14"/>
                <a:gd name="T72" fmla="*/ 14 w 22"/>
                <a:gd name="T73" fmla="*/ 10 h 14"/>
                <a:gd name="T74" fmla="*/ 14 w 22"/>
                <a:gd name="T75" fmla="*/ 7 h 14"/>
                <a:gd name="T76" fmla="*/ 14 w 22"/>
                <a:gd name="T77" fmla="*/ 6 h 14"/>
                <a:gd name="T78" fmla="*/ 15 w 22"/>
                <a:gd name="T79" fmla="*/ 5 h 14"/>
                <a:gd name="T80" fmla="*/ 16 w 22"/>
                <a:gd name="T81" fmla="*/ 4 h 14"/>
                <a:gd name="T82" fmla="*/ 16 w 22"/>
                <a:gd name="T83" fmla="*/ 4 h 14"/>
                <a:gd name="T84" fmla="*/ 18 w 22"/>
                <a:gd name="T85" fmla="*/ 5 h 14"/>
                <a:gd name="T86" fmla="*/ 18 w 22"/>
                <a:gd name="T87" fmla="*/ 6 h 14"/>
                <a:gd name="T88" fmla="*/ 18 w 22"/>
                <a:gd name="T89" fmla="*/ 6 h 14"/>
                <a:gd name="T90" fmla="*/ 18 w 22"/>
                <a:gd name="T91" fmla="*/ 7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22" h="14">
                  <a:moveTo>
                    <a:pt x="21" y="4"/>
                  </a:moveTo>
                  <a:cubicBezTo>
                    <a:pt x="20" y="0"/>
                    <a:pt x="14" y="1"/>
                    <a:pt x="10" y="2"/>
                  </a:cubicBezTo>
                  <a:cubicBezTo>
                    <a:pt x="10" y="2"/>
                    <a:pt x="10" y="2"/>
                    <a:pt x="9" y="2"/>
                  </a:cubicBezTo>
                  <a:cubicBezTo>
                    <a:pt x="8" y="2"/>
                    <a:pt x="6" y="2"/>
                    <a:pt x="4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4"/>
                    <a:pt x="1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1" y="9"/>
                    <a:pt x="1" y="11"/>
                    <a:pt x="3" y="12"/>
                  </a:cubicBezTo>
                  <a:cubicBezTo>
                    <a:pt x="5" y="13"/>
                    <a:pt x="8" y="11"/>
                    <a:pt x="9" y="9"/>
                  </a:cubicBezTo>
                  <a:cubicBezTo>
                    <a:pt x="10" y="9"/>
                    <a:pt x="10" y="8"/>
                    <a:pt x="11" y="6"/>
                  </a:cubicBezTo>
                  <a:cubicBezTo>
                    <a:pt x="11" y="7"/>
                    <a:pt x="11" y="8"/>
                    <a:pt x="11" y="10"/>
                  </a:cubicBezTo>
                  <a:cubicBezTo>
                    <a:pt x="11" y="10"/>
                    <a:pt x="11" y="11"/>
                    <a:pt x="12" y="12"/>
                  </a:cubicBezTo>
                  <a:cubicBezTo>
                    <a:pt x="13" y="14"/>
                    <a:pt x="17" y="13"/>
                    <a:pt x="18" y="11"/>
                  </a:cubicBezTo>
                  <a:cubicBezTo>
                    <a:pt x="20" y="10"/>
                    <a:pt x="22" y="7"/>
                    <a:pt x="21" y="4"/>
                  </a:cubicBezTo>
                  <a:close/>
                  <a:moveTo>
                    <a:pt x="8" y="5"/>
                  </a:moveTo>
                  <a:cubicBezTo>
                    <a:pt x="8" y="5"/>
                    <a:pt x="8" y="5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6" y="8"/>
                    <a:pt x="6" y="9"/>
                    <a:pt x="5" y="9"/>
                  </a:cubicBezTo>
                  <a:cubicBezTo>
                    <a:pt x="5" y="9"/>
                    <a:pt x="4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5" y="7"/>
                    <a:pt x="5" y="6"/>
                  </a:cubicBezTo>
                  <a:cubicBezTo>
                    <a:pt x="6" y="5"/>
                    <a:pt x="6" y="5"/>
                    <a:pt x="7" y="5"/>
                  </a:cubicBezTo>
                  <a:cubicBezTo>
                    <a:pt x="7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lose/>
                  <a:moveTo>
                    <a:pt x="18" y="7"/>
                  </a:moveTo>
                  <a:cubicBezTo>
                    <a:pt x="18" y="7"/>
                    <a:pt x="17" y="8"/>
                    <a:pt x="17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9"/>
                    <a:pt x="14" y="8"/>
                    <a:pt x="14" y="7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5" y="6"/>
                    <a:pt x="15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7" y="5"/>
                    <a:pt x="18" y="5"/>
                    <a:pt x="18" y="5"/>
                  </a:cubicBezTo>
                  <a:cubicBezTo>
                    <a:pt x="18" y="5"/>
                    <a:pt x="18" y="5"/>
                    <a:pt x="18" y="6"/>
                  </a:cubicBezTo>
                  <a:cubicBezTo>
                    <a:pt x="18" y="6"/>
                    <a:pt x="18" y="6"/>
                    <a:pt x="18" y="6"/>
                  </a:cubicBezTo>
                  <a:cubicBezTo>
                    <a:pt x="18" y="6"/>
                    <a:pt x="18" y="7"/>
                    <a:pt x="18" y="7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53"/>
            <p:cNvSpPr/>
            <p:nvPr>
              <p:custDataLst>
                <p:tags r:id="rId21"/>
              </p:custDataLst>
            </p:nvPr>
          </p:nvSpPr>
          <p:spPr bwMode="auto">
            <a:xfrm>
              <a:off x="9885121" y="3737598"/>
              <a:ext cx="77788" cy="87313"/>
            </a:xfrm>
            <a:custGeom>
              <a:avLst/>
              <a:gdLst>
                <a:gd name="T0" fmla="*/ 13 w 16"/>
                <a:gd name="T1" fmla="*/ 14 h 18"/>
                <a:gd name="T2" fmla="*/ 4 w 16"/>
                <a:gd name="T3" fmla="*/ 15 h 18"/>
                <a:gd name="T4" fmla="*/ 4 w 16"/>
                <a:gd name="T5" fmla="*/ 2 h 18"/>
                <a:gd name="T6" fmla="*/ 1 w 16"/>
                <a:gd name="T7" fmla="*/ 2 h 18"/>
                <a:gd name="T8" fmla="*/ 0 w 16"/>
                <a:gd name="T9" fmla="*/ 16 h 18"/>
                <a:gd name="T10" fmla="*/ 2 w 16"/>
                <a:gd name="T11" fmla="*/ 18 h 18"/>
                <a:gd name="T12" fmla="*/ 14 w 16"/>
                <a:gd name="T13" fmla="*/ 17 h 18"/>
                <a:gd name="T14" fmla="*/ 13 w 16"/>
                <a:gd name="T15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6" h="18">
                  <a:moveTo>
                    <a:pt x="13" y="14"/>
                  </a:moveTo>
                  <a:cubicBezTo>
                    <a:pt x="10" y="15"/>
                    <a:pt x="7" y="15"/>
                    <a:pt x="4" y="15"/>
                  </a:cubicBezTo>
                  <a:cubicBezTo>
                    <a:pt x="4" y="11"/>
                    <a:pt x="4" y="6"/>
                    <a:pt x="4" y="2"/>
                  </a:cubicBezTo>
                  <a:cubicBezTo>
                    <a:pt x="4" y="0"/>
                    <a:pt x="1" y="0"/>
                    <a:pt x="1" y="2"/>
                  </a:cubicBezTo>
                  <a:cubicBezTo>
                    <a:pt x="1" y="7"/>
                    <a:pt x="1" y="11"/>
                    <a:pt x="0" y="16"/>
                  </a:cubicBezTo>
                  <a:cubicBezTo>
                    <a:pt x="0" y="17"/>
                    <a:pt x="1" y="18"/>
                    <a:pt x="2" y="18"/>
                  </a:cubicBezTo>
                  <a:cubicBezTo>
                    <a:pt x="6" y="18"/>
                    <a:pt x="10" y="18"/>
                    <a:pt x="14" y="17"/>
                  </a:cubicBezTo>
                  <a:cubicBezTo>
                    <a:pt x="16" y="16"/>
                    <a:pt x="15" y="13"/>
                    <a:pt x="13" y="1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54"/>
            <p:cNvSpPr>
              <a:spLocks noEditPoints="1"/>
            </p:cNvSpPr>
            <p:nvPr>
              <p:custDataLst>
                <p:tags r:id="rId22"/>
              </p:custDataLst>
            </p:nvPr>
          </p:nvSpPr>
          <p:spPr bwMode="auto">
            <a:xfrm>
              <a:off x="9986721" y="3747123"/>
              <a:ext cx="68263" cy="87313"/>
            </a:xfrm>
            <a:custGeom>
              <a:avLst/>
              <a:gdLst>
                <a:gd name="T0" fmla="*/ 14 w 14"/>
                <a:gd name="T1" fmla="*/ 10 h 18"/>
                <a:gd name="T2" fmla="*/ 10 w 14"/>
                <a:gd name="T3" fmla="*/ 7 h 18"/>
                <a:gd name="T4" fmla="*/ 6 w 14"/>
                <a:gd name="T5" fmla="*/ 9 h 18"/>
                <a:gd name="T6" fmla="*/ 4 w 14"/>
                <a:gd name="T7" fmla="*/ 2 h 18"/>
                <a:gd name="T8" fmla="*/ 1 w 14"/>
                <a:gd name="T9" fmla="*/ 3 h 18"/>
                <a:gd name="T10" fmla="*/ 3 w 14"/>
                <a:gd name="T11" fmla="*/ 13 h 18"/>
                <a:gd name="T12" fmla="*/ 2 w 14"/>
                <a:gd name="T13" fmla="*/ 15 h 18"/>
                <a:gd name="T14" fmla="*/ 12 w 14"/>
                <a:gd name="T15" fmla="*/ 16 h 18"/>
                <a:gd name="T16" fmla="*/ 14 w 14"/>
                <a:gd name="T17" fmla="*/ 10 h 18"/>
                <a:gd name="T18" fmla="*/ 7 w 14"/>
                <a:gd name="T19" fmla="*/ 14 h 18"/>
                <a:gd name="T20" fmla="*/ 10 w 14"/>
                <a:gd name="T21" fmla="*/ 10 h 18"/>
                <a:gd name="T22" fmla="*/ 11 w 14"/>
                <a:gd name="T23" fmla="*/ 11 h 18"/>
                <a:gd name="T24" fmla="*/ 7 w 14"/>
                <a:gd name="T25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8">
                  <a:moveTo>
                    <a:pt x="14" y="10"/>
                  </a:moveTo>
                  <a:cubicBezTo>
                    <a:pt x="14" y="8"/>
                    <a:pt x="12" y="7"/>
                    <a:pt x="10" y="7"/>
                  </a:cubicBezTo>
                  <a:cubicBezTo>
                    <a:pt x="8" y="7"/>
                    <a:pt x="7" y="8"/>
                    <a:pt x="6" y="9"/>
                  </a:cubicBezTo>
                  <a:cubicBezTo>
                    <a:pt x="5" y="7"/>
                    <a:pt x="5" y="4"/>
                    <a:pt x="4" y="2"/>
                  </a:cubicBezTo>
                  <a:cubicBezTo>
                    <a:pt x="4" y="0"/>
                    <a:pt x="1" y="1"/>
                    <a:pt x="1" y="3"/>
                  </a:cubicBezTo>
                  <a:cubicBezTo>
                    <a:pt x="2" y="6"/>
                    <a:pt x="3" y="9"/>
                    <a:pt x="3" y="13"/>
                  </a:cubicBezTo>
                  <a:cubicBezTo>
                    <a:pt x="2" y="12"/>
                    <a:pt x="0" y="15"/>
                    <a:pt x="2" y="15"/>
                  </a:cubicBezTo>
                  <a:cubicBezTo>
                    <a:pt x="5" y="17"/>
                    <a:pt x="9" y="18"/>
                    <a:pt x="12" y="16"/>
                  </a:cubicBezTo>
                  <a:cubicBezTo>
                    <a:pt x="14" y="15"/>
                    <a:pt x="14" y="13"/>
                    <a:pt x="14" y="10"/>
                  </a:cubicBezTo>
                  <a:close/>
                  <a:moveTo>
                    <a:pt x="7" y="14"/>
                  </a:moveTo>
                  <a:cubicBezTo>
                    <a:pt x="7" y="12"/>
                    <a:pt x="8" y="10"/>
                    <a:pt x="10" y="10"/>
                  </a:cubicBezTo>
                  <a:cubicBezTo>
                    <a:pt x="10" y="9"/>
                    <a:pt x="11" y="10"/>
                    <a:pt x="11" y="11"/>
                  </a:cubicBezTo>
                  <a:cubicBezTo>
                    <a:pt x="12" y="14"/>
                    <a:pt x="9" y="14"/>
                    <a:pt x="7" y="1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55"/>
            <p:cNvSpPr/>
            <p:nvPr>
              <p:custDataLst>
                <p:tags r:id="rId23"/>
              </p:custDataLst>
            </p:nvPr>
          </p:nvSpPr>
          <p:spPr bwMode="auto">
            <a:xfrm>
              <a:off x="10054984" y="3761410"/>
              <a:ext cx="71438" cy="68263"/>
            </a:xfrm>
            <a:custGeom>
              <a:avLst/>
              <a:gdLst>
                <a:gd name="T0" fmla="*/ 13 w 15"/>
                <a:gd name="T1" fmla="*/ 2 h 14"/>
                <a:gd name="T2" fmla="*/ 10 w 15"/>
                <a:gd name="T3" fmla="*/ 3 h 14"/>
                <a:gd name="T4" fmla="*/ 10 w 15"/>
                <a:gd name="T5" fmla="*/ 10 h 14"/>
                <a:gd name="T6" fmla="*/ 9 w 15"/>
                <a:gd name="T7" fmla="*/ 11 h 14"/>
                <a:gd name="T8" fmla="*/ 9 w 15"/>
                <a:gd name="T9" fmla="*/ 11 h 14"/>
                <a:gd name="T10" fmla="*/ 9 w 15"/>
                <a:gd name="T11" fmla="*/ 11 h 14"/>
                <a:gd name="T12" fmla="*/ 9 w 15"/>
                <a:gd name="T13" fmla="*/ 11 h 14"/>
                <a:gd name="T14" fmla="*/ 8 w 15"/>
                <a:gd name="T15" fmla="*/ 11 h 14"/>
                <a:gd name="T16" fmla="*/ 8 w 15"/>
                <a:gd name="T17" fmla="*/ 11 h 14"/>
                <a:gd name="T18" fmla="*/ 5 w 15"/>
                <a:gd name="T19" fmla="*/ 8 h 14"/>
                <a:gd name="T20" fmla="*/ 6 w 15"/>
                <a:gd name="T21" fmla="*/ 5 h 14"/>
                <a:gd name="T22" fmla="*/ 4 w 15"/>
                <a:gd name="T23" fmla="*/ 3 h 14"/>
                <a:gd name="T24" fmla="*/ 7 w 15"/>
                <a:gd name="T25" fmla="*/ 14 h 14"/>
                <a:gd name="T26" fmla="*/ 13 w 15"/>
                <a:gd name="T27" fmla="*/ 12 h 14"/>
                <a:gd name="T28" fmla="*/ 13 w 15"/>
                <a:gd name="T29" fmla="*/ 2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14">
                  <a:moveTo>
                    <a:pt x="13" y="2"/>
                  </a:moveTo>
                  <a:cubicBezTo>
                    <a:pt x="13" y="0"/>
                    <a:pt x="10" y="1"/>
                    <a:pt x="10" y="3"/>
                  </a:cubicBezTo>
                  <a:cubicBezTo>
                    <a:pt x="11" y="5"/>
                    <a:pt x="12" y="8"/>
                    <a:pt x="10" y="10"/>
                  </a:cubicBezTo>
                  <a:cubicBezTo>
                    <a:pt x="10" y="11"/>
                    <a:pt x="10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9" y="11"/>
                    <a:pt x="9" y="11"/>
                  </a:cubicBezTo>
                  <a:cubicBezTo>
                    <a:pt x="9" y="11"/>
                    <a:pt x="8" y="11"/>
                    <a:pt x="8" y="11"/>
                  </a:cubicBezTo>
                  <a:cubicBezTo>
                    <a:pt x="8" y="11"/>
                    <a:pt x="8" y="11"/>
                    <a:pt x="8" y="11"/>
                  </a:cubicBezTo>
                  <a:cubicBezTo>
                    <a:pt x="7" y="10"/>
                    <a:pt x="6" y="9"/>
                    <a:pt x="5" y="8"/>
                  </a:cubicBezTo>
                  <a:cubicBezTo>
                    <a:pt x="4" y="7"/>
                    <a:pt x="5" y="6"/>
                    <a:pt x="6" y="5"/>
                  </a:cubicBezTo>
                  <a:cubicBezTo>
                    <a:pt x="7" y="4"/>
                    <a:pt x="6" y="2"/>
                    <a:pt x="4" y="3"/>
                  </a:cubicBezTo>
                  <a:cubicBezTo>
                    <a:pt x="0" y="6"/>
                    <a:pt x="2" y="12"/>
                    <a:pt x="7" y="14"/>
                  </a:cubicBezTo>
                  <a:cubicBezTo>
                    <a:pt x="9" y="14"/>
                    <a:pt x="11" y="14"/>
                    <a:pt x="13" y="12"/>
                  </a:cubicBezTo>
                  <a:cubicBezTo>
                    <a:pt x="15" y="9"/>
                    <a:pt x="14" y="5"/>
                    <a:pt x="13" y="2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56"/>
            <p:cNvSpPr/>
            <p:nvPr>
              <p:custDataLst>
                <p:tags r:id="rId24"/>
              </p:custDataLst>
            </p:nvPr>
          </p:nvSpPr>
          <p:spPr bwMode="auto">
            <a:xfrm>
              <a:off x="10131184" y="3761410"/>
              <a:ext cx="73025" cy="77788"/>
            </a:xfrm>
            <a:custGeom>
              <a:avLst/>
              <a:gdLst>
                <a:gd name="T0" fmla="*/ 14 w 15"/>
                <a:gd name="T1" fmla="*/ 11 h 16"/>
                <a:gd name="T2" fmla="*/ 7 w 15"/>
                <a:gd name="T3" fmla="*/ 5 h 16"/>
                <a:gd name="T4" fmla="*/ 6 w 15"/>
                <a:gd name="T5" fmla="*/ 4 h 16"/>
                <a:gd name="T6" fmla="*/ 9 w 15"/>
                <a:gd name="T7" fmla="*/ 5 h 16"/>
                <a:gd name="T8" fmla="*/ 11 w 15"/>
                <a:gd name="T9" fmla="*/ 3 h 16"/>
                <a:gd name="T10" fmla="*/ 5 w 15"/>
                <a:gd name="T11" fmla="*/ 1 h 16"/>
                <a:gd name="T12" fmla="*/ 3 w 15"/>
                <a:gd name="T13" fmla="*/ 4 h 16"/>
                <a:gd name="T14" fmla="*/ 9 w 15"/>
                <a:gd name="T15" fmla="*/ 12 h 16"/>
                <a:gd name="T16" fmla="*/ 4 w 15"/>
                <a:gd name="T17" fmla="*/ 10 h 16"/>
                <a:gd name="T18" fmla="*/ 2 w 15"/>
                <a:gd name="T19" fmla="*/ 12 h 16"/>
                <a:gd name="T20" fmla="*/ 14 w 15"/>
                <a:gd name="T21" fmla="*/ 13 h 16"/>
                <a:gd name="T22" fmla="*/ 14 w 15"/>
                <a:gd name="T23" fmla="*/ 11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6">
                  <a:moveTo>
                    <a:pt x="14" y="11"/>
                  </a:moveTo>
                  <a:cubicBezTo>
                    <a:pt x="11" y="10"/>
                    <a:pt x="8" y="8"/>
                    <a:pt x="7" y="5"/>
                  </a:cubicBezTo>
                  <a:cubicBezTo>
                    <a:pt x="7" y="5"/>
                    <a:pt x="7" y="4"/>
                    <a:pt x="6" y="4"/>
                  </a:cubicBezTo>
                  <a:cubicBezTo>
                    <a:pt x="7" y="4"/>
                    <a:pt x="9" y="5"/>
                    <a:pt x="9" y="5"/>
                  </a:cubicBezTo>
                  <a:cubicBezTo>
                    <a:pt x="11" y="7"/>
                    <a:pt x="12" y="4"/>
                    <a:pt x="11" y="3"/>
                  </a:cubicBezTo>
                  <a:cubicBezTo>
                    <a:pt x="9" y="2"/>
                    <a:pt x="7" y="0"/>
                    <a:pt x="5" y="1"/>
                  </a:cubicBezTo>
                  <a:cubicBezTo>
                    <a:pt x="4" y="1"/>
                    <a:pt x="3" y="2"/>
                    <a:pt x="3" y="4"/>
                  </a:cubicBezTo>
                  <a:cubicBezTo>
                    <a:pt x="4" y="7"/>
                    <a:pt x="6" y="10"/>
                    <a:pt x="9" y="12"/>
                  </a:cubicBezTo>
                  <a:cubicBezTo>
                    <a:pt x="7" y="12"/>
                    <a:pt x="6" y="12"/>
                    <a:pt x="4" y="10"/>
                  </a:cubicBezTo>
                  <a:cubicBezTo>
                    <a:pt x="3" y="9"/>
                    <a:pt x="0" y="11"/>
                    <a:pt x="2" y="12"/>
                  </a:cubicBezTo>
                  <a:cubicBezTo>
                    <a:pt x="5" y="16"/>
                    <a:pt x="9" y="16"/>
                    <a:pt x="14" y="13"/>
                  </a:cubicBezTo>
                  <a:cubicBezTo>
                    <a:pt x="15" y="13"/>
                    <a:pt x="15" y="11"/>
                    <a:pt x="14" y="1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1" name="组合 40"/>
          <p:cNvGrpSpPr/>
          <p:nvPr userDrawn="1">
            <p:custDataLst>
              <p:tags r:id="rId25"/>
            </p:custDataLst>
          </p:nvPr>
        </p:nvGrpSpPr>
        <p:grpSpPr>
          <a:xfrm rot="1742706">
            <a:off x="219256" y="1076237"/>
            <a:ext cx="581054" cy="791330"/>
            <a:chOff x="3629026" y="3021013"/>
            <a:chExt cx="908050" cy="1236662"/>
          </a:xfrm>
        </p:grpSpPr>
        <p:sp>
          <p:nvSpPr>
            <p:cNvPr id="42" name="Freeform 15"/>
            <p:cNvSpPr/>
            <p:nvPr>
              <p:custDataLst>
                <p:tags r:id="rId26"/>
              </p:custDataLst>
            </p:nvPr>
          </p:nvSpPr>
          <p:spPr bwMode="auto">
            <a:xfrm>
              <a:off x="3678238" y="3063875"/>
              <a:ext cx="815975" cy="1193800"/>
            </a:xfrm>
            <a:custGeom>
              <a:avLst/>
              <a:gdLst>
                <a:gd name="T0" fmla="*/ 168 w 169"/>
                <a:gd name="T1" fmla="*/ 220 h 247"/>
                <a:gd name="T2" fmla="*/ 166 w 169"/>
                <a:gd name="T3" fmla="*/ 215 h 247"/>
                <a:gd name="T4" fmla="*/ 158 w 169"/>
                <a:gd name="T5" fmla="*/ 208 h 247"/>
                <a:gd name="T6" fmla="*/ 29 w 169"/>
                <a:gd name="T7" fmla="*/ 206 h 247"/>
                <a:gd name="T8" fmla="*/ 28 w 169"/>
                <a:gd name="T9" fmla="*/ 131 h 247"/>
                <a:gd name="T10" fmla="*/ 21 w 169"/>
                <a:gd name="T11" fmla="*/ 14 h 247"/>
                <a:gd name="T12" fmla="*/ 5 w 169"/>
                <a:gd name="T13" fmla="*/ 10 h 247"/>
                <a:gd name="T14" fmla="*/ 10 w 169"/>
                <a:gd name="T15" fmla="*/ 118 h 247"/>
                <a:gd name="T16" fmla="*/ 13 w 169"/>
                <a:gd name="T17" fmla="*/ 229 h 247"/>
                <a:gd name="T18" fmla="*/ 13 w 169"/>
                <a:gd name="T19" fmla="*/ 231 h 247"/>
                <a:gd name="T20" fmla="*/ 21 w 169"/>
                <a:gd name="T21" fmla="*/ 238 h 247"/>
                <a:gd name="T22" fmla="*/ 118 w 169"/>
                <a:gd name="T23" fmla="*/ 240 h 247"/>
                <a:gd name="T24" fmla="*/ 163 w 169"/>
                <a:gd name="T25" fmla="*/ 229 h 247"/>
                <a:gd name="T26" fmla="*/ 168 w 169"/>
                <a:gd name="T27" fmla="*/ 22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246">
                  <a:moveTo>
                    <a:pt x="168" y="220"/>
                  </a:moveTo>
                  <a:cubicBezTo>
                    <a:pt x="167" y="218"/>
                    <a:pt x="166" y="216"/>
                    <a:pt x="166" y="215"/>
                  </a:cubicBezTo>
                  <a:cubicBezTo>
                    <a:pt x="165" y="211"/>
                    <a:pt x="163" y="208"/>
                    <a:pt x="158" y="208"/>
                  </a:cubicBezTo>
                  <a:cubicBezTo>
                    <a:pt x="115" y="211"/>
                    <a:pt x="72" y="202"/>
                    <a:pt x="29" y="206"/>
                  </a:cubicBezTo>
                  <a:cubicBezTo>
                    <a:pt x="30" y="181"/>
                    <a:pt x="30" y="156"/>
                    <a:pt x="28" y="131"/>
                  </a:cubicBezTo>
                  <a:cubicBezTo>
                    <a:pt x="24" y="91"/>
                    <a:pt x="15" y="54"/>
                    <a:pt x="21" y="14"/>
                  </a:cubicBezTo>
                  <a:cubicBezTo>
                    <a:pt x="22" y="4"/>
                    <a:pt x="7" y="0"/>
                    <a:pt x="5" y="10"/>
                  </a:cubicBezTo>
                  <a:cubicBezTo>
                    <a:pt x="0" y="46"/>
                    <a:pt x="4" y="82"/>
                    <a:pt x="10" y="118"/>
                  </a:cubicBezTo>
                  <a:cubicBezTo>
                    <a:pt x="17" y="154"/>
                    <a:pt x="13" y="192"/>
                    <a:pt x="13" y="229"/>
                  </a:cubicBezTo>
                  <a:cubicBezTo>
                    <a:pt x="13" y="230"/>
                    <a:pt x="13" y="230"/>
                    <a:pt x="13" y="231"/>
                  </a:cubicBezTo>
                  <a:cubicBezTo>
                    <a:pt x="13" y="236"/>
                    <a:pt x="18" y="239"/>
                    <a:pt x="21" y="238"/>
                  </a:cubicBezTo>
                  <a:cubicBezTo>
                    <a:pt x="52" y="247"/>
                    <a:pt x="87" y="239"/>
                    <a:pt x="118" y="240"/>
                  </a:cubicBezTo>
                  <a:cubicBezTo>
                    <a:pt x="130" y="240"/>
                    <a:pt x="154" y="240"/>
                    <a:pt x="163" y="229"/>
                  </a:cubicBezTo>
                  <a:cubicBezTo>
                    <a:pt x="167" y="228"/>
                    <a:pt x="169" y="224"/>
                    <a:pt x="168" y="220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180"/>
            <p:cNvSpPr/>
            <p:nvPr>
              <p:custDataLst>
                <p:tags r:id="rId27"/>
              </p:custDataLst>
            </p:nvPr>
          </p:nvSpPr>
          <p:spPr bwMode="auto">
            <a:xfrm>
              <a:off x="3629026" y="3021013"/>
              <a:ext cx="908050" cy="1217613"/>
            </a:xfrm>
            <a:custGeom>
              <a:avLst/>
              <a:gdLst>
                <a:gd name="T0" fmla="*/ 179 w 188"/>
                <a:gd name="T1" fmla="*/ 9 h 252"/>
                <a:gd name="T2" fmla="*/ 176 w 188"/>
                <a:gd name="T3" fmla="*/ 6 h 252"/>
                <a:gd name="T4" fmla="*/ 12 w 188"/>
                <a:gd name="T5" fmla="*/ 12 h 252"/>
                <a:gd name="T6" fmla="*/ 10 w 188"/>
                <a:gd name="T7" fmla="*/ 15 h 252"/>
                <a:gd name="T8" fmla="*/ 6 w 188"/>
                <a:gd name="T9" fmla="*/ 30 h 252"/>
                <a:gd name="T10" fmla="*/ 11 w 188"/>
                <a:gd name="T11" fmla="*/ 39 h 252"/>
                <a:gd name="T12" fmla="*/ 6 w 188"/>
                <a:gd name="T13" fmla="*/ 49 h 252"/>
                <a:gd name="T14" fmla="*/ 13 w 188"/>
                <a:gd name="T15" fmla="*/ 58 h 252"/>
                <a:gd name="T16" fmla="*/ 6 w 188"/>
                <a:gd name="T17" fmla="*/ 68 h 252"/>
                <a:gd name="T18" fmla="*/ 14 w 188"/>
                <a:gd name="T19" fmla="*/ 77 h 252"/>
                <a:gd name="T20" fmla="*/ 8 w 188"/>
                <a:gd name="T21" fmla="*/ 88 h 252"/>
                <a:gd name="T22" fmla="*/ 15 w 188"/>
                <a:gd name="T23" fmla="*/ 97 h 252"/>
                <a:gd name="T24" fmla="*/ 12 w 188"/>
                <a:gd name="T25" fmla="*/ 108 h 252"/>
                <a:gd name="T26" fmla="*/ 17 w 188"/>
                <a:gd name="T27" fmla="*/ 119 h 252"/>
                <a:gd name="T28" fmla="*/ 11 w 188"/>
                <a:gd name="T29" fmla="*/ 131 h 252"/>
                <a:gd name="T30" fmla="*/ 18 w 188"/>
                <a:gd name="T31" fmla="*/ 141 h 252"/>
                <a:gd name="T32" fmla="*/ 14 w 188"/>
                <a:gd name="T33" fmla="*/ 151 h 252"/>
                <a:gd name="T34" fmla="*/ 18 w 188"/>
                <a:gd name="T35" fmla="*/ 159 h 252"/>
                <a:gd name="T36" fmla="*/ 12 w 188"/>
                <a:gd name="T37" fmla="*/ 175 h 252"/>
                <a:gd name="T38" fmla="*/ 19 w 188"/>
                <a:gd name="T39" fmla="*/ 184 h 252"/>
                <a:gd name="T40" fmla="*/ 14 w 188"/>
                <a:gd name="T41" fmla="*/ 202 h 252"/>
                <a:gd name="T42" fmla="*/ 20 w 188"/>
                <a:gd name="T43" fmla="*/ 211 h 252"/>
                <a:gd name="T44" fmla="*/ 12 w 188"/>
                <a:gd name="T45" fmla="*/ 224 h 252"/>
                <a:gd name="T46" fmla="*/ 19 w 188"/>
                <a:gd name="T47" fmla="*/ 233 h 252"/>
                <a:gd name="T48" fmla="*/ 23 w 188"/>
                <a:gd name="T49" fmla="*/ 249 h 252"/>
                <a:gd name="T50" fmla="*/ 26 w 188"/>
                <a:gd name="T51" fmla="*/ 233 h 252"/>
                <a:gd name="T52" fmla="*/ 24 w 188"/>
                <a:gd name="T53" fmla="*/ 224 h 252"/>
                <a:gd name="T54" fmla="*/ 30 w 188"/>
                <a:gd name="T55" fmla="*/ 211 h 252"/>
                <a:gd name="T56" fmla="*/ 24 w 188"/>
                <a:gd name="T57" fmla="*/ 202 h 252"/>
                <a:gd name="T58" fmla="*/ 27 w 188"/>
                <a:gd name="T59" fmla="*/ 184 h 252"/>
                <a:gd name="T60" fmla="*/ 23 w 188"/>
                <a:gd name="T61" fmla="*/ 175 h 252"/>
                <a:gd name="T62" fmla="*/ 28 w 188"/>
                <a:gd name="T63" fmla="*/ 160 h 252"/>
                <a:gd name="T64" fmla="*/ 23 w 188"/>
                <a:gd name="T65" fmla="*/ 150 h 252"/>
                <a:gd name="T66" fmla="*/ 23 w 188"/>
                <a:gd name="T67" fmla="*/ 142 h 252"/>
                <a:gd name="T68" fmla="*/ 22 w 188"/>
                <a:gd name="T69" fmla="*/ 132 h 252"/>
                <a:gd name="T70" fmla="*/ 24 w 188"/>
                <a:gd name="T71" fmla="*/ 119 h 252"/>
                <a:gd name="T72" fmla="*/ 21 w 188"/>
                <a:gd name="T73" fmla="*/ 110 h 252"/>
                <a:gd name="T74" fmla="*/ 22 w 188"/>
                <a:gd name="T75" fmla="*/ 98 h 252"/>
                <a:gd name="T76" fmla="*/ 19 w 188"/>
                <a:gd name="T77" fmla="*/ 89 h 252"/>
                <a:gd name="T78" fmla="*/ 24 w 188"/>
                <a:gd name="T79" fmla="*/ 76 h 252"/>
                <a:gd name="T80" fmla="*/ 18 w 188"/>
                <a:gd name="T81" fmla="*/ 67 h 252"/>
                <a:gd name="T82" fmla="*/ 24 w 188"/>
                <a:gd name="T83" fmla="*/ 58 h 252"/>
                <a:gd name="T84" fmla="*/ 17 w 188"/>
                <a:gd name="T85" fmla="*/ 49 h 252"/>
                <a:gd name="T86" fmla="*/ 21 w 188"/>
                <a:gd name="T87" fmla="*/ 39 h 252"/>
                <a:gd name="T88" fmla="*/ 15 w 188"/>
                <a:gd name="T89" fmla="*/ 30 h 252"/>
                <a:gd name="T90" fmla="*/ 93 w 188"/>
                <a:gd name="T91" fmla="*/ 5 h 252"/>
                <a:gd name="T92" fmla="*/ 175 w 188"/>
                <a:gd name="T93" fmla="*/ 146 h 252"/>
                <a:gd name="T94" fmla="*/ 175 w 188"/>
                <a:gd name="T95" fmla="*/ 240 h 252"/>
                <a:gd name="T96" fmla="*/ 179 w 188"/>
                <a:gd name="T97" fmla="*/ 148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88" h="251">
                  <a:moveTo>
                    <a:pt x="179" y="148"/>
                  </a:moveTo>
                  <a:cubicBezTo>
                    <a:pt x="176" y="102"/>
                    <a:pt x="179" y="55"/>
                    <a:pt x="179" y="9"/>
                  </a:cubicBezTo>
                  <a:cubicBezTo>
                    <a:pt x="179" y="7"/>
                    <a:pt x="177" y="6"/>
                    <a:pt x="176" y="7"/>
                  </a:cubicBezTo>
                  <a:cubicBezTo>
                    <a:pt x="176" y="7"/>
                    <a:pt x="176" y="6"/>
                    <a:pt x="176" y="6"/>
                  </a:cubicBezTo>
                  <a:cubicBezTo>
                    <a:pt x="148" y="1"/>
                    <a:pt x="120" y="0"/>
                    <a:pt x="93" y="0"/>
                  </a:cubicBezTo>
                  <a:cubicBezTo>
                    <a:pt x="66" y="1"/>
                    <a:pt x="37" y="4"/>
                    <a:pt x="12" y="12"/>
                  </a:cubicBezTo>
                  <a:cubicBezTo>
                    <a:pt x="12" y="12"/>
                    <a:pt x="12" y="13"/>
                    <a:pt x="11" y="13"/>
                  </a:cubicBezTo>
                  <a:cubicBezTo>
                    <a:pt x="11" y="13"/>
                    <a:pt x="10" y="13"/>
                    <a:pt x="10" y="15"/>
                  </a:cubicBezTo>
                  <a:cubicBezTo>
                    <a:pt x="10" y="20"/>
                    <a:pt x="11" y="25"/>
                    <a:pt x="11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0" y="30"/>
                    <a:pt x="0" y="39"/>
                    <a:pt x="6" y="39"/>
                  </a:cubicBezTo>
                  <a:cubicBezTo>
                    <a:pt x="11" y="39"/>
                    <a:pt x="11" y="39"/>
                    <a:pt x="11" y="39"/>
                  </a:cubicBezTo>
                  <a:cubicBezTo>
                    <a:pt x="12" y="42"/>
                    <a:pt x="12" y="46"/>
                    <a:pt x="12" y="49"/>
                  </a:cubicBezTo>
                  <a:cubicBezTo>
                    <a:pt x="6" y="49"/>
                    <a:pt x="6" y="49"/>
                    <a:pt x="6" y="49"/>
                  </a:cubicBezTo>
                  <a:cubicBezTo>
                    <a:pt x="0" y="49"/>
                    <a:pt x="0" y="58"/>
                    <a:pt x="6" y="58"/>
                  </a:cubicBezTo>
                  <a:cubicBezTo>
                    <a:pt x="13" y="58"/>
                    <a:pt x="13" y="58"/>
                    <a:pt x="13" y="58"/>
                  </a:cubicBezTo>
                  <a:cubicBezTo>
                    <a:pt x="13" y="61"/>
                    <a:pt x="13" y="65"/>
                    <a:pt x="13" y="68"/>
                  </a:cubicBezTo>
                  <a:cubicBezTo>
                    <a:pt x="11" y="68"/>
                    <a:pt x="9" y="68"/>
                    <a:pt x="6" y="68"/>
                  </a:cubicBezTo>
                  <a:cubicBezTo>
                    <a:pt x="0" y="69"/>
                    <a:pt x="0" y="78"/>
                    <a:pt x="6" y="77"/>
                  </a:cubicBezTo>
                  <a:cubicBezTo>
                    <a:pt x="9" y="77"/>
                    <a:pt x="11" y="77"/>
                    <a:pt x="14" y="77"/>
                  </a:cubicBezTo>
                  <a:cubicBezTo>
                    <a:pt x="14" y="81"/>
                    <a:pt x="14" y="84"/>
                    <a:pt x="15" y="88"/>
                  </a:cubicBezTo>
                  <a:cubicBezTo>
                    <a:pt x="12" y="88"/>
                    <a:pt x="10" y="88"/>
                    <a:pt x="8" y="88"/>
                  </a:cubicBezTo>
                  <a:cubicBezTo>
                    <a:pt x="2" y="88"/>
                    <a:pt x="2" y="97"/>
                    <a:pt x="8" y="97"/>
                  </a:cubicBezTo>
                  <a:cubicBezTo>
                    <a:pt x="10" y="97"/>
                    <a:pt x="13" y="97"/>
                    <a:pt x="15" y="97"/>
                  </a:cubicBezTo>
                  <a:cubicBezTo>
                    <a:pt x="16" y="101"/>
                    <a:pt x="16" y="105"/>
                    <a:pt x="16" y="110"/>
                  </a:cubicBezTo>
                  <a:cubicBezTo>
                    <a:pt x="14" y="109"/>
                    <a:pt x="13" y="109"/>
                    <a:pt x="12" y="108"/>
                  </a:cubicBezTo>
                  <a:cubicBezTo>
                    <a:pt x="7" y="105"/>
                    <a:pt x="2" y="113"/>
                    <a:pt x="7" y="116"/>
                  </a:cubicBezTo>
                  <a:cubicBezTo>
                    <a:pt x="10" y="118"/>
                    <a:pt x="13" y="118"/>
                    <a:pt x="17" y="119"/>
                  </a:cubicBezTo>
                  <a:cubicBezTo>
                    <a:pt x="17" y="123"/>
                    <a:pt x="17" y="127"/>
                    <a:pt x="17" y="131"/>
                  </a:cubicBezTo>
                  <a:cubicBezTo>
                    <a:pt x="15" y="131"/>
                    <a:pt x="13" y="131"/>
                    <a:pt x="11" y="131"/>
                  </a:cubicBezTo>
                  <a:cubicBezTo>
                    <a:pt x="5" y="131"/>
                    <a:pt x="5" y="140"/>
                    <a:pt x="11" y="140"/>
                  </a:cubicBezTo>
                  <a:cubicBezTo>
                    <a:pt x="13" y="140"/>
                    <a:pt x="15" y="140"/>
                    <a:pt x="18" y="141"/>
                  </a:cubicBezTo>
                  <a:cubicBezTo>
                    <a:pt x="18" y="144"/>
                    <a:pt x="18" y="147"/>
                    <a:pt x="18" y="150"/>
                  </a:cubicBezTo>
                  <a:cubicBezTo>
                    <a:pt x="17" y="150"/>
                    <a:pt x="15" y="150"/>
                    <a:pt x="14" y="151"/>
                  </a:cubicBezTo>
                  <a:cubicBezTo>
                    <a:pt x="9" y="153"/>
                    <a:pt x="11" y="161"/>
                    <a:pt x="16" y="160"/>
                  </a:cubicBezTo>
                  <a:cubicBezTo>
                    <a:pt x="17" y="159"/>
                    <a:pt x="18" y="159"/>
                    <a:pt x="18" y="159"/>
                  </a:cubicBezTo>
                  <a:cubicBezTo>
                    <a:pt x="19" y="164"/>
                    <a:pt x="19" y="169"/>
                    <a:pt x="19" y="175"/>
                  </a:cubicBezTo>
                  <a:cubicBezTo>
                    <a:pt x="12" y="175"/>
                    <a:pt x="12" y="175"/>
                    <a:pt x="12" y="175"/>
                  </a:cubicBezTo>
                  <a:cubicBezTo>
                    <a:pt x="6" y="175"/>
                    <a:pt x="6" y="184"/>
                    <a:pt x="12" y="184"/>
                  </a:cubicBezTo>
                  <a:cubicBezTo>
                    <a:pt x="19" y="184"/>
                    <a:pt x="19" y="184"/>
                    <a:pt x="19" y="184"/>
                  </a:cubicBezTo>
                  <a:cubicBezTo>
                    <a:pt x="19" y="190"/>
                    <a:pt x="19" y="196"/>
                    <a:pt x="19" y="202"/>
                  </a:cubicBezTo>
                  <a:cubicBezTo>
                    <a:pt x="14" y="202"/>
                    <a:pt x="14" y="202"/>
                    <a:pt x="14" y="202"/>
                  </a:cubicBezTo>
                  <a:cubicBezTo>
                    <a:pt x="8" y="202"/>
                    <a:pt x="8" y="211"/>
                    <a:pt x="14" y="211"/>
                  </a:cubicBezTo>
                  <a:cubicBezTo>
                    <a:pt x="20" y="211"/>
                    <a:pt x="20" y="211"/>
                    <a:pt x="20" y="211"/>
                  </a:cubicBezTo>
                  <a:cubicBezTo>
                    <a:pt x="20" y="215"/>
                    <a:pt x="20" y="219"/>
                    <a:pt x="19" y="224"/>
                  </a:cubicBezTo>
                  <a:cubicBezTo>
                    <a:pt x="12" y="224"/>
                    <a:pt x="12" y="224"/>
                    <a:pt x="12" y="224"/>
                  </a:cubicBezTo>
                  <a:cubicBezTo>
                    <a:pt x="6" y="224"/>
                    <a:pt x="6" y="233"/>
                    <a:pt x="12" y="233"/>
                  </a:cubicBezTo>
                  <a:cubicBezTo>
                    <a:pt x="19" y="233"/>
                    <a:pt x="19" y="233"/>
                    <a:pt x="19" y="233"/>
                  </a:cubicBezTo>
                  <a:cubicBezTo>
                    <a:pt x="19" y="238"/>
                    <a:pt x="19" y="244"/>
                    <a:pt x="19" y="249"/>
                  </a:cubicBezTo>
                  <a:cubicBezTo>
                    <a:pt x="19" y="252"/>
                    <a:pt x="23" y="252"/>
                    <a:pt x="23" y="249"/>
                  </a:cubicBezTo>
                  <a:cubicBezTo>
                    <a:pt x="24" y="244"/>
                    <a:pt x="24" y="238"/>
                    <a:pt x="24" y="233"/>
                  </a:cubicBezTo>
                  <a:cubicBezTo>
                    <a:pt x="26" y="233"/>
                    <a:pt x="26" y="233"/>
                    <a:pt x="26" y="233"/>
                  </a:cubicBezTo>
                  <a:cubicBezTo>
                    <a:pt x="32" y="233"/>
                    <a:pt x="32" y="224"/>
                    <a:pt x="26" y="224"/>
                  </a:cubicBezTo>
                  <a:cubicBezTo>
                    <a:pt x="24" y="224"/>
                    <a:pt x="24" y="224"/>
                    <a:pt x="24" y="224"/>
                  </a:cubicBezTo>
                  <a:cubicBezTo>
                    <a:pt x="24" y="219"/>
                    <a:pt x="24" y="215"/>
                    <a:pt x="24" y="211"/>
                  </a:cubicBezTo>
                  <a:cubicBezTo>
                    <a:pt x="30" y="211"/>
                    <a:pt x="30" y="211"/>
                    <a:pt x="30" y="211"/>
                  </a:cubicBezTo>
                  <a:cubicBezTo>
                    <a:pt x="36" y="211"/>
                    <a:pt x="36" y="202"/>
                    <a:pt x="30" y="202"/>
                  </a:cubicBezTo>
                  <a:cubicBezTo>
                    <a:pt x="24" y="202"/>
                    <a:pt x="24" y="202"/>
                    <a:pt x="24" y="202"/>
                  </a:cubicBezTo>
                  <a:cubicBezTo>
                    <a:pt x="24" y="196"/>
                    <a:pt x="24" y="190"/>
                    <a:pt x="24" y="184"/>
                  </a:cubicBezTo>
                  <a:cubicBezTo>
                    <a:pt x="27" y="184"/>
                    <a:pt x="27" y="184"/>
                    <a:pt x="27" y="184"/>
                  </a:cubicBezTo>
                  <a:cubicBezTo>
                    <a:pt x="33" y="184"/>
                    <a:pt x="33" y="175"/>
                    <a:pt x="27" y="175"/>
                  </a:cubicBezTo>
                  <a:cubicBezTo>
                    <a:pt x="23" y="175"/>
                    <a:pt x="23" y="175"/>
                    <a:pt x="23" y="175"/>
                  </a:cubicBezTo>
                  <a:cubicBezTo>
                    <a:pt x="23" y="169"/>
                    <a:pt x="23" y="164"/>
                    <a:pt x="23" y="159"/>
                  </a:cubicBezTo>
                  <a:cubicBezTo>
                    <a:pt x="24" y="159"/>
                    <a:pt x="26" y="159"/>
                    <a:pt x="28" y="160"/>
                  </a:cubicBezTo>
                  <a:cubicBezTo>
                    <a:pt x="33" y="161"/>
                    <a:pt x="35" y="153"/>
                    <a:pt x="30" y="151"/>
                  </a:cubicBezTo>
                  <a:cubicBezTo>
                    <a:pt x="27" y="150"/>
                    <a:pt x="25" y="150"/>
                    <a:pt x="23" y="150"/>
                  </a:cubicBezTo>
                  <a:cubicBezTo>
                    <a:pt x="22" y="147"/>
                    <a:pt x="22" y="144"/>
                    <a:pt x="22" y="141"/>
                  </a:cubicBezTo>
                  <a:cubicBezTo>
                    <a:pt x="22" y="141"/>
                    <a:pt x="23" y="141"/>
                    <a:pt x="23" y="142"/>
                  </a:cubicBezTo>
                  <a:cubicBezTo>
                    <a:pt x="29" y="143"/>
                    <a:pt x="31" y="135"/>
                    <a:pt x="25" y="133"/>
                  </a:cubicBezTo>
                  <a:cubicBezTo>
                    <a:pt x="24" y="133"/>
                    <a:pt x="23" y="132"/>
                    <a:pt x="22" y="132"/>
                  </a:cubicBezTo>
                  <a:cubicBezTo>
                    <a:pt x="22" y="128"/>
                    <a:pt x="21" y="124"/>
                    <a:pt x="21" y="119"/>
                  </a:cubicBezTo>
                  <a:cubicBezTo>
                    <a:pt x="22" y="119"/>
                    <a:pt x="23" y="119"/>
                    <a:pt x="24" y="119"/>
                  </a:cubicBezTo>
                  <a:cubicBezTo>
                    <a:pt x="30" y="119"/>
                    <a:pt x="30" y="110"/>
                    <a:pt x="24" y="110"/>
                  </a:cubicBezTo>
                  <a:cubicBezTo>
                    <a:pt x="23" y="110"/>
                    <a:pt x="22" y="110"/>
                    <a:pt x="21" y="110"/>
                  </a:cubicBezTo>
                  <a:cubicBezTo>
                    <a:pt x="20" y="106"/>
                    <a:pt x="20" y="102"/>
                    <a:pt x="20" y="98"/>
                  </a:cubicBezTo>
                  <a:cubicBezTo>
                    <a:pt x="20" y="98"/>
                    <a:pt x="21" y="98"/>
                    <a:pt x="22" y="98"/>
                  </a:cubicBezTo>
                  <a:cubicBezTo>
                    <a:pt x="27" y="100"/>
                    <a:pt x="29" y="91"/>
                    <a:pt x="24" y="90"/>
                  </a:cubicBezTo>
                  <a:cubicBezTo>
                    <a:pt x="22" y="89"/>
                    <a:pt x="21" y="89"/>
                    <a:pt x="19" y="89"/>
                  </a:cubicBezTo>
                  <a:cubicBezTo>
                    <a:pt x="19" y="84"/>
                    <a:pt x="19" y="80"/>
                    <a:pt x="18" y="76"/>
                  </a:cubicBezTo>
                  <a:cubicBezTo>
                    <a:pt x="20" y="76"/>
                    <a:pt x="22" y="76"/>
                    <a:pt x="24" y="76"/>
                  </a:cubicBezTo>
                  <a:cubicBezTo>
                    <a:pt x="30" y="76"/>
                    <a:pt x="30" y="67"/>
                    <a:pt x="24" y="67"/>
                  </a:cubicBezTo>
                  <a:cubicBezTo>
                    <a:pt x="22" y="67"/>
                    <a:pt x="20" y="67"/>
                    <a:pt x="18" y="67"/>
                  </a:cubicBezTo>
                  <a:cubicBezTo>
                    <a:pt x="18" y="64"/>
                    <a:pt x="17" y="61"/>
                    <a:pt x="17" y="58"/>
                  </a:cubicBezTo>
                  <a:cubicBezTo>
                    <a:pt x="24" y="58"/>
                    <a:pt x="24" y="58"/>
                    <a:pt x="24" y="58"/>
                  </a:cubicBezTo>
                  <a:cubicBezTo>
                    <a:pt x="30" y="58"/>
                    <a:pt x="30" y="49"/>
                    <a:pt x="24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6" y="46"/>
                    <a:pt x="16" y="42"/>
                    <a:pt x="16" y="39"/>
                  </a:cubicBezTo>
                  <a:cubicBezTo>
                    <a:pt x="21" y="39"/>
                    <a:pt x="21" y="39"/>
                    <a:pt x="21" y="39"/>
                  </a:cubicBezTo>
                  <a:cubicBezTo>
                    <a:pt x="27" y="39"/>
                    <a:pt x="27" y="30"/>
                    <a:pt x="21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5" y="25"/>
                    <a:pt x="15" y="21"/>
                    <a:pt x="15" y="16"/>
                  </a:cubicBezTo>
                  <a:cubicBezTo>
                    <a:pt x="40" y="8"/>
                    <a:pt x="66" y="6"/>
                    <a:pt x="93" y="5"/>
                  </a:cubicBezTo>
                  <a:cubicBezTo>
                    <a:pt x="120" y="4"/>
                    <a:pt x="148" y="6"/>
                    <a:pt x="174" y="11"/>
                  </a:cubicBezTo>
                  <a:cubicBezTo>
                    <a:pt x="174" y="56"/>
                    <a:pt x="172" y="101"/>
                    <a:pt x="175" y="146"/>
                  </a:cubicBezTo>
                  <a:cubicBezTo>
                    <a:pt x="176" y="162"/>
                    <a:pt x="177" y="178"/>
                    <a:pt x="178" y="194"/>
                  </a:cubicBezTo>
                  <a:cubicBezTo>
                    <a:pt x="179" y="209"/>
                    <a:pt x="179" y="225"/>
                    <a:pt x="175" y="240"/>
                  </a:cubicBezTo>
                  <a:cubicBezTo>
                    <a:pt x="174" y="243"/>
                    <a:pt x="178" y="244"/>
                    <a:pt x="179" y="241"/>
                  </a:cubicBezTo>
                  <a:cubicBezTo>
                    <a:pt x="188" y="212"/>
                    <a:pt x="181" y="178"/>
                    <a:pt x="179" y="148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181"/>
            <p:cNvSpPr/>
            <p:nvPr>
              <p:custDataLst>
                <p:tags r:id="rId28"/>
              </p:custDataLst>
            </p:nvPr>
          </p:nvSpPr>
          <p:spPr bwMode="auto">
            <a:xfrm>
              <a:off x="3740151" y="4184650"/>
              <a:ext cx="735013" cy="53975"/>
            </a:xfrm>
            <a:custGeom>
              <a:avLst/>
              <a:gdLst>
                <a:gd name="T0" fmla="*/ 149 w 152"/>
                <a:gd name="T1" fmla="*/ 0 h 11"/>
                <a:gd name="T2" fmla="*/ 3 w 152"/>
                <a:gd name="T3" fmla="*/ 6 h 11"/>
                <a:gd name="T4" fmla="*/ 3 w 152"/>
                <a:gd name="T5" fmla="*/ 11 h 11"/>
                <a:gd name="T6" fmla="*/ 149 w 152"/>
                <a:gd name="T7" fmla="*/ 5 h 11"/>
                <a:gd name="T8" fmla="*/ 149 w 152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2" h="11">
                  <a:moveTo>
                    <a:pt x="149" y="0"/>
                  </a:moveTo>
                  <a:cubicBezTo>
                    <a:pt x="101" y="5"/>
                    <a:pt x="52" y="6"/>
                    <a:pt x="3" y="6"/>
                  </a:cubicBezTo>
                  <a:cubicBezTo>
                    <a:pt x="0" y="6"/>
                    <a:pt x="0" y="11"/>
                    <a:pt x="3" y="11"/>
                  </a:cubicBezTo>
                  <a:cubicBezTo>
                    <a:pt x="52" y="11"/>
                    <a:pt x="101" y="9"/>
                    <a:pt x="149" y="5"/>
                  </a:cubicBezTo>
                  <a:cubicBezTo>
                    <a:pt x="152" y="4"/>
                    <a:pt x="152" y="0"/>
                    <a:pt x="149" y="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182"/>
            <p:cNvSpPr/>
            <p:nvPr>
              <p:custDataLst>
                <p:tags r:id="rId29"/>
              </p:custDataLst>
            </p:nvPr>
          </p:nvSpPr>
          <p:spPr bwMode="auto">
            <a:xfrm>
              <a:off x="4094163" y="3846513"/>
              <a:ext cx="303213" cy="28575"/>
            </a:xfrm>
            <a:custGeom>
              <a:avLst/>
              <a:gdLst>
                <a:gd name="T0" fmla="*/ 60 w 63"/>
                <a:gd name="T1" fmla="*/ 0 h 6"/>
                <a:gd name="T2" fmla="*/ 3 w 63"/>
                <a:gd name="T3" fmla="*/ 1 h 6"/>
                <a:gd name="T4" fmla="*/ 3 w 63"/>
                <a:gd name="T5" fmla="*/ 6 h 6"/>
                <a:gd name="T6" fmla="*/ 60 w 63"/>
                <a:gd name="T7" fmla="*/ 4 h 6"/>
                <a:gd name="T8" fmla="*/ 60 w 63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6">
                  <a:moveTo>
                    <a:pt x="60" y="0"/>
                  </a:moveTo>
                  <a:cubicBezTo>
                    <a:pt x="41" y="1"/>
                    <a:pt x="22" y="1"/>
                    <a:pt x="3" y="1"/>
                  </a:cubicBezTo>
                  <a:cubicBezTo>
                    <a:pt x="0" y="1"/>
                    <a:pt x="0" y="6"/>
                    <a:pt x="3" y="6"/>
                  </a:cubicBezTo>
                  <a:cubicBezTo>
                    <a:pt x="22" y="6"/>
                    <a:pt x="41" y="6"/>
                    <a:pt x="60" y="4"/>
                  </a:cubicBezTo>
                  <a:cubicBezTo>
                    <a:pt x="63" y="4"/>
                    <a:pt x="63" y="0"/>
                    <a:pt x="60" y="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83"/>
            <p:cNvSpPr/>
            <p:nvPr>
              <p:custDataLst>
                <p:tags r:id="rId30"/>
              </p:custDataLst>
            </p:nvPr>
          </p:nvSpPr>
          <p:spPr bwMode="auto">
            <a:xfrm>
              <a:off x="4087813" y="3910013"/>
              <a:ext cx="323850" cy="28575"/>
            </a:xfrm>
            <a:custGeom>
              <a:avLst/>
              <a:gdLst>
                <a:gd name="T0" fmla="*/ 64 w 67"/>
                <a:gd name="T1" fmla="*/ 0 h 6"/>
                <a:gd name="T2" fmla="*/ 2 w 67"/>
                <a:gd name="T3" fmla="*/ 2 h 6"/>
                <a:gd name="T4" fmla="*/ 2 w 67"/>
                <a:gd name="T5" fmla="*/ 6 h 6"/>
                <a:gd name="T6" fmla="*/ 64 w 67"/>
                <a:gd name="T7" fmla="*/ 5 h 6"/>
                <a:gd name="T8" fmla="*/ 64 w 67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7" h="6">
                  <a:moveTo>
                    <a:pt x="64" y="0"/>
                  </a:moveTo>
                  <a:cubicBezTo>
                    <a:pt x="43" y="0"/>
                    <a:pt x="23" y="2"/>
                    <a:pt x="2" y="2"/>
                  </a:cubicBezTo>
                  <a:cubicBezTo>
                    <a:pt x="0" y="2"/>
                    <a:pt x="0" y="6"/>
                    <a:pt x="2" y="6"/>
                  </a:cubicBezTo>
                  <a:cubicBezTo>
                    <a:pt x="23" y="6"/>
                    <a:pt x="43" y="5"/>
                    <a:pt x="64" y="5"/>
                  </a:cubicBezTo>
                  <a:cubicBezTo>
                    <a:pt x="67" y="5"/>
                    <a:pt x="67" y="0"/>
                    <a:pt x="64" y="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7" name="Freeform 184"/>
            <p:cNvSpPr/>
            <p:nvPr>
              <p:custDataLst>
                <p:tags r:id="rId31"/>
              </p:custDataLst>
            </p:nvPr>
          </p:nvSpPr>
          <p:spPr bwMode="auto">
            <a:xfrm>
              <a:off x="4064001" y="3967163"/>
              <a:ext cx="338138" cy="39688"/>
            </a:xfrm>
            <a:custGeom>
              <a:avLst/>
              <a:gdLst>
                <a:gd name="T0" fmla="*/ 67 w 70"/>
                <a:gd name="T1" fmla="*/ 0 h 8"/>
                <a:gd name="T2" fmla="*/ 3 w 70"/>
                <a:gd name="T3" fmla="*/ 2 h 8"/>
                <a:gd name="T4" fmla="*/ 3 w 70"/>
                <a:gd name="T5" fmla="*/ 6 h 8"/>
                <a:gd name="T6" fmla="*/ 67 w 70"/>
                <a:gd name="T7" fmla="*/ 5 h 8"/>
                <a:gd name="T8" fmla="*/ 67 w 70"/>
                <a:gd name="T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0" h="8">
                  <a:moveTo>
                    <a:pt x="67" y="0"/>
                  </a:moveTo>
                  <a:cubicBezTo>
                    <a:pt x="46" y="3"/>
                    <a:pt x="24" y="3"/>
                    <a:pt x="3" y="2"/>
                  </a:cubicBezTo>
                  <a:cubicBezTo>
                    <a:pt x="0" y="2"/>
                    <a:pt x="0" y="6"/>
                    <a:pt x="3" y="6"/>
                  </a:cubicBezTo>
                  <a:cubicBezTo>
                    <a:pt x="24" y="8"/>
                    <a:pt x="46" y="8"/>
                    <a:pt x="67" y="5"/>
                  </a:cubicBezTo>
                  <a:cubicBezTo>
                    <a:pt x="70" y="4"/>
                    <a:pt x="70" y="0"/>
                    <a:pt x="67" y="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8" name="Freeform 185"/>
            <p:cNvSpPr/>
            <p:nvPr>
              <p:custDataLst>
                <p:tags r:id="rId32"/>
              </p:custDataLst>
            </p:nvPr>
          </p:nvSpPr>
          <p:spPr bwMode="auto">
            <a:xfrm>
              <a:off x="4087813" y="4035425"/>
              <a:ext cx="314325" cy="33338"/>
            </a:xfrm>
            <a:custGeom>
              <a:avLst/>
              <a:gdLst>
                <a:gd name="T0" fmla="*/ 62 w 65"/>
                <a:gd name="T1" fmla="*/ 1 h 7"/>
                <a:gd name="T2" fmla="*/ 2 w 65"/>
                <a:gd name="T3" fmla="*/ 1 h 7"/>
                <a:gd name="T4" fmla="*/ 2 w 65"/>
                <a:gd name="T5" fmla="*/ 6 h 7"/>
                <a:gd name="T6" fmla="*/ 62 w 65"/>
                <a:gd name="T7" fmla="*/ 6 h 7"/>
                <a:gd name="T8" fmla="*/ 62 w 65"/>
                <a:gd name="T9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7">
                  <a:moveTo>
                    <a:pt x="62" y="1"/>
                  </a:moveTo>
                  <a:cubicBezTo>
                    <a:pt x="42" y="0"/>
                    <a:pt x="22" y="3"/>
                    <a:pt x="2" y="1"/>
                  </a:cubicBezTo>
                  <a:cubicBezTo>
                    <a:pt x="0" y="1"/>
                    <a:pt x="0" y="6"/>
                    <a:pt x="2" y="6"/>
                  </a:cubicBezTo>
                  <a:cubicBezTo>
                    <a:pt x="22" y="7"/>
                    <a:pt x="42" y="5"/>
                    <a:pt x="62" y="6"/>
                  </a:cubicBezTo>
                  <a:cubicBezTo>
                    <a:pt x="65" y="6"/>
                    <a:pt x="65" y="1"/>
                    <a:pt x="62" y="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86"/>
            <p:cNvSpPr/>
            <p:nvPr>
              <p:custDataLst>
                <p:tags r:id="rId33"/>
              </p:custDataLst>
            </p:nvPr>
          </p:nvSpPr>
          <p:spPr bwMode="auto">
            <a:xfrm>
              <a:off x="4094163" y="4087813"/>
              <a:ext cx="317500" cy="39688"/>
            </a:xfrm>
            <a:custGeom>
              <a:avLst/>
              <a:gdLst>
                <a:gd name="T0" fmla="*/ 62 w 66"/>
                <a:gd name="T1" fmla="*/ 1 h 8"/>
                <a:gd name="T2" fmla="*/ 4 w 66"/>
                <a:gd name="T3" fmla="*/ 1 h 8"/>
                <a:gd name="T4" fmla="*/ 2 w 66"/>
                <a:gd name="T5" fmla="*/ 5 h 8"/>
                <a:gd name="T6" fmla="*/ 63 w 66"/>
                <a:gd name="T7" fmla="*/ 5 h 8"/>
                <a:gd name="T8" fmla="*/ 62 w 66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8">
                  <a:moveTo>
                    <a:pt x="62" y="1"/>
                  </a:moveTo>
                  <a:cubicBezTo>
                    <a:pt x="43" y="4"/>
                    <a:pt x="23" y="4"/>
                    <a:pt x="4" y="1"/>
                  </a:cubicBezTo>
                  <a:cubicBezTo>
                    <a:pt x="1" y="0"/>
                    <a:pt x="0" y="5"/>
                    <a:pt x="2" y="5"/>
                  </a:cubicBezTo>
                  <a:cubicBezTo>
                    <a:pt x="23" y="8"/>
                    <a:pt x="43" y="8"/>
                    <a:pt x="63" y="5"/>
                  </a:cubicBezTo>
                  <a:cubicBezTo>
                    <a:pt x="66" y="5"/>
                    <a:pt x="65" y="0"/>
                    <a:pt x="62" y="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60" name="组合 59"/>
          <p:cNvGrpSpPr/>
          <p:nvPr userDrawn="1">
            <p:custDataLst>
              <p:tags r:id="rId34"/>
            </p:custDataLst>
          </p:nvPr>
        </p:nvGrpSpPr>
        <p:grpSpPr>
          <a:xfrm>
            <a:off x="8609781" y="156931"/>
            <a:ext cx="3582219" cy="104775"/>
            <a:chOff x="8609781" y="156931"/>
            <a:chExt cx="3582219" cy="104775"/>
          </a:xfrm>
        </p:grpSpPr>
        <p:cxnSp>
          <p:nvCxnSpPr>
            <p:cNvPr id="61" name="直接连接符 60"/>
            <p:cNvCxnSpPr/>
            <p:nvPr userDrawn="1">
              <p:custDataLst>
                <p:tags r:id="rId35"/>
              </p:custDataLst>
            </p:nvPr>
          </p:nvCxnSpPr>
          <p:spPr>
            <a:xfrm>
              <a:off x="8609781" y="156931"/>
              <a:ext cx="3582219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 userDrawn="1">
              <p:custDataLst>
                <p:tags r:id="rId36"/>
              </p:custDataLst>
            </p:nvPr>
          </p:nvCxnSpPr>
          <p:spPr>
            <a:xfrm>
              <a:off x="10029825" y="261706"/>
              <a:ext cx="2162175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3" name="组合 62"/>
          <p:cNvGrpSpPr/>
          <p:nvPr userDrawn="1">
            <p:custDataLst>
              <p:tags r:id="rId37"/>
            </p:custDataLst>
          </p:nvPr>
        </p:nvGrpSpPr>
        <p:grpSpPr>
          <a:xfrm flipH="1" flipV="1">
            <a:off x="0" y="6151280"/>
            <a:ext cx="3582219" cy="104775"/>
            <a:chOff x="8609781" y="156931"/>
            <a:chExt cx="3582219" cy="104775"/>
          </a:xfrm>
        </p:grpSpPr>
        <p:cxnSp>
          <p:nvCxnSpPr>
            <p:cNvPr id="64" name="直接连接符 63"/>
            <p:cNvCxnSpPr/>
            <p:nvPr userDrawn="1">
              <p:custDataLst>
                <p:tags r:id="rId38"/>
              </p:custDataLst>
            </p:nvPr>
          </p:nvCxnSpPr>
          <p:spPr>
            <a:xfrm>
              <a:off x="8609781" y="156931"/>
              <a:ext cx="3582219" cy="0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 userDrawn="1">
              <p:custDataLst>
                <p:tags r:id="rId39"/>
              </p:custDataLst>
            </p:nvPr>
          </p:nvCxnSpPr>
          <p:spPr>
            <a:xfrm>
              <a:off x="10029825" y="261706"/>
              <a:ext cx="2162175" cy="0"/>
            </a:xfrm>
            <a:prstGeom prst="line">
              <a:avLst/>
            </a:prstGeom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0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44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3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4752331" y="2737536"/>
            <a:ext cx="5095519" cy="813511"/>
          </a:xfrm>
        </p:spPr>
        <p:txBody>
          <a:bodyPr lIns="90000" tIns="46800" rIns="90000" bIns="46800" anchor="t" anchorCtr="0">
            <a:normAutofit/>
          </a:bodyPr>
          <a:lstStyle>
            <a:lvl1pPr>
              <a:defRPr sz="440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</a:defRPr>
            </a:lvl1pPr>
          </a:lstStyle>
          <a:p>
            <a:r>
              <a:rPr lang="zh-CN" altLang="en-US"/>
              <a:t>单击此处编辑标题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6"/>
            </p:custDataLst>
          </p:nvPr>
        </p:nvSpPr>
        <p:spPr>
          <a:xfrm>
            <a:off x="4752331" y="3587269"/>
            <a:ext cx="5095519" cy="813511"/>
          </a:xfrm>
        </p:spPr>
        <p:txBody>
          <a:bodyPr lIns="90000" tIns="4680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1400" b="0" i="0" u="none" strike="noStrike" kern="1200" cap="none" spc="150" normalizeH="0" baseline="0" noProof="1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238877" y="952508"/>
            <a:ext cx="5283242" cy="5388907"/>
          </a:xfrm>
        </p:spPr>
        <p:txBody>
          <a:bodyPr>
            <a:noAutofit/>
          </a:bodyPr>
          <a:lstStyle>
            <a:lvl1pPr>
              <a:defRPr sz="1600">
                <a:latin typeface="微软雅黑" panose="020B0503020204020204" charset="-122"/>
                <a:ea typeface="微软雅黑" panose="020B0503020204020204" charset="-122"/>
              </a:defRPr>
            </a:lvl1pPr>
            <a:lvl2pPr>
              <a:defRPr sz="1600">
                <a:latin typeface="微软雅黑" panose="020B0503020204020204" charset="-122"/>
                <a:ea typeface="微软雅黑" panose="020B0503020204020204" charset="-122"/>
              </a:defRPr>
            </a:lvl2pPr>
            <a:lvl3pPr>
              <a:defRPr sz="1600">
                <a:latin typeface="微软雅黑" panose="020B0503020204020204" charset="-122"/>
                <a:ea typeface="微软雅黑" panose="020B0503020204020204" charset="-122"/>
              </a:defRPr>
            </a:lvl3pPr>
            <a:lvl4pPr>
              <a:defRPr sz="1600">
                <a:latin typeface="微软雅黑" panose="020B0503020204020204" charset="-122"/>
                <a:ea typeface="微软雅黑" panose="020B0503020204020204" charset="-122"/>
              </a:defRPr>
            </a:lvl4pPr>
            <a:lvl5pPr>
              <a:defRPr sz="1600"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3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101600" tIns="38100" rIns="76200" bIns="38100" anchor="t" anchorCtr="0">
            <a:no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sz="2000" b="0" u="none" strike="noStrike" kern="1200" cap="none" spc="200" normalizeH="0" baseline="0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单击此处编辑文本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4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5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6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101600" tIns="0" rIns="82550" bIns="0" rtlCol="0">
            <a:no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101600" tIns="38100" rIns="76200" bIns="38100" rtlCol="0" anchor="t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101600" tIns="0" rIns="82550" bIns="0" rtlCol="0">
            <a:no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101600" tIns="0" rIns="82550" bIns="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rgbClr val="F4F0E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2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101600" tIns="38100" rIns="76200" bIns="38100" rtlCol="0" anchor="ctr" anchorCtr="0">
            <a:no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ct val="0"/>
              </a:spcAft>
              <a:buNone/>
              <a:defRPr kumimoji="0" lang="zh-CN" altLang="en-US" sz="2400" b="1" i="0" u="none" strike="noStrike" kern="1200" cap="none" spc="200" normalizeH="0" baseline="0" noProof="1">
                <a:solidFill>
                  <a:schemeClr val="tx1"/>
                </a:solidFill>
                <a:uFillTx/>
                <a:latin typeface="微软雅黑" panose="020B0503020204020204" charset="-122"/>
                <a:ea typeface="微软雅黑" panose="020B050302020402020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3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/>
          <a:lstStyle>
            <a:lvl1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1pPr>
            <a:lvl2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2pPr>
            <a:lvl3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3pPr>
            <a:lvl4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4pPr>
            <a:lvl5pPr indent="0" eaLnBrk="1" fontAlgn="auto" latinLnBrk="0" hangingPunct="1">
              <a:defRPr>
                <a:latin typeface="微软雅黑" panose="020B0503020204020204" charset="-122"/>
                <a:ea typeface="微软雅黑" panose="020B0503020204020204" charset="-122"/>
              </a:defRPr>
            </a:lvl5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7" Type="http://schemas.openxmlformats.org/officeDocument/2006/relationships/theme" Target="../theme/theme1.xml"/><Relationship Id="rId26" Type="http://schemas.openxmlformats.org/officeDocument/2006/relationships/image" Target="file:///D:\qq&#25991;&#20214;\712321467\Image\C2C\Image2\%7b75232B38-A165-1FB7-499C-2E1C792CACB5%7d.png" TargetMode="External"/><Relationship Id="rId25" Type="http://schemas.openxmlformats.org/officeDocument/2006/relationships/image" Target="../media/image1.png"/><Relationship Id="rId24" Type="http://schemas.openxmlformats.org/officeDocument/2006/relationships/tags" Target="../tags/tag177.xml"/><Relationship Id="rId23" Type="http://schemas.openxmlformats.org/officeDocument/2006/relationships/tags" Target="../tags/tag176.xml"/><Relationship Id="rId22" Type="http://schemas.openxmlformats.org/officeDocument/2006/relationships/tags" Target="../tags/tag175.xml"/><Relationship Id="rId21" Type="http://schemas.openxmlformats.org/officeDocument/2006/relationships/tags" Target="../tags/tag174.xml"/><Relationship Id="rId20" Type="http://schemas.openxmlformats.org/officeDocument/2006/relationships/tags" Target="../tags/tag173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172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101600" tIns="38100" rIns="76200" bIns="38100" rtlCol="0" anchor="t" anchorCtr="0">
            <a:no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 flipH="1"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1073743875" descr="学科网 zxxk.com"/>
          <p:cNvPicPr>
            <a:picLocks noChangeAspect="1"/>
          </p:cNvPicPr>
          <p:nvPr/>
        </p:nvPicPr>
        <p:blipFill>
          <a:blip r:embed="rId25" r:link="rId26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ransition/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ct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tags" Target="../tags/tag186.xml"/><Relationship Id="rId8" Type="http://schemas.openxmlformats.org/officeDocument/2006/relationships/tags" Target="../tags/tag185.xml"/><Relationship Id="rId72" Type="http://schemas.openxmlformats.org/officeDocument/2006/relationships/slideLayout" Target="../slideLayouts/slideLayout1.xml"/><Relationship Id="rId71" Type="http://schemas.openxmlformats.org/officeDocument/2006/relationships/tags" Target="../tags/tag248.xml"/><Relationship Id="rId70" Type="http://schemas.openxmlformats.org/officeDocument/2006/relationships/tags" Target="../tags/tag247.xml"/><Relationship Id="rId7" Type="http://schemas.openxmlformats.org/officeDocument/2006/relationships/tags" Target="../tags/tag184.xml"/><Relationship Id="rId69" Type="http://schemas.openxmlformats.org/officeDocument/2006/relationships/tags" Target="../tags/tag246.xml"/><Relationship Id="rId68" Type="http://schemas.openxmlformats.org/officeDocument/2006/relationships/tags" Target="../tags/tag245.xml"/><Relationship Id="rId67" Type="http://schemas.openxmlformats.org/officeDocument/2006/relationships/tags" Target="../tags/tag244.xml"/><Relationship Id="rId66" Type="http://schemas.openxmlformats.org/officeDocument/2006/relationships/tags" Target="../tags/tag243.xml"/><Relationship Id="rId65" Type="http://schemas.openxmlformats.org/officeDocument/2006/relationships/tags" Target="../tags/tag242.xml"/><Relationship Id="rId64" Type="http://schemas.openxmlformats.org/officeDocument/2006/relationships/tags" Target="../tags/tag241.xml"/><Relationship Id="rId63" Type="http://schemas.openxmlformats.org/officeDocument/2006/relationships/tags" Target="../tags/tag240.xml"/><Relationship Id="rId62" Type="http://schemas.openxmlformats.org/officeDocument/2006/relationships/tags" Target="../tags/tag239.xml"/><Relationship Id="rId61" Type="http://schemas.openxmlformats.org/officeDocument/2006/relationships/tags" Target="../tags/tag238.xml"/><Relationship Id="rId60" Type="http://schemas.openxmlformats.org/officeDocument/2006/relationships/tags" Target="../tags/tag237.xml"/><Relationship Id="rId6" Type="http://schemas.openxmlformats.org/officeDocument/2006/relationships/tags" Target="../tags/tag183.xml"/><Relationship Id="rId59" Type="http://schemas.openxmlformats.org/officeDocument/2006/relationships/tags" Target="../tags/tag236.xml"/><Relationship Id="rId58" Type="http://schemas.openxmlformats.org/officeDocument/2006/relationships/tags" Target="../tags/tag235.xml"/><Relationship Id="rId57" Type="http://schemas.openxmlformats.org/officeDocument/2006/relationships/tags" Target="../tags/tag234.xml"/><Relationship Id="rId56" Type="http://schemas.openxmlformats.org/officeDocument/2006/relationships/tags" Target="../tags/tag233.xml"/><Relationship Id="rId55" Type="http://schemas.openxmlformats.org/officeDocument/2006/relationships/tags" Target="../tags/tag232.xml"/><Relationship Id="rId54" Type="http://schemas.openxmlformats.org/officeDocument/2006/relationships/tags" Target="../tags/tag231.xml"/><Relationship Id="rId53" Type="http://schemas.openxmlformats.org/officeDocument/2006/relationships/tags" Target="../tags/tag230.xml"/><Relationship Id="rId52" Type="http://schemas.openxmlformats.org/officeDocument/2006/relationships/tags" Target="../tags/tag229.xml"/><Relationship Id="rId51" Type="http://schemas.openxmlformats.org/officeDocument/2006/relationships/tags" Target="../tags/tag228.xml"/><Relationship Id="rId50" Type="http://schemas.openxmlformats.org/officeDocument/2006/relationships/tags" Target="../tags/tag227.xml"/><Relationship Id="rId5" Type="http://schemas.openxmlformats.org/officeDocument/2006/relationships/tags" Target="../tags/tag182.xml"/><Relationship Id="rId49" Type="http://schemas.openxmlformats.org/officeDocument/2006/relationships/tags" Target="../tags/tag226.xml"/><Relationship Id="rId48" Type="http://schemas.openxmlformats.org/officeDocument/2006/relationships/tags" Target="../tags/tag225.xml"/><Relationship Id="rId47" Type="http://schemas.openxmlformats.org/officeDocument/2006/relationships/tags" Target="../tags/tag224.xml"/><Relationship Id="rId46" Type="http://schemas.openxmlformats.org/officeDocument/2006/relationships/tags" Target="../tags/tag223.xml"/><Relationship Id="rId45" Type="http://schemas.openxmlformats.org/officeDocument/2006/relationships/tags" Target="../tags/tag222.xml"/><Relationship Id="rId44" Type="http://schemas.openxmlformats.org/officeDocument/2006/relationships/tags" Target="../tags/tag221.xml"/><Relationship Id="rId43" Type="http://schemas.openxmlformats.org/officeDocument/2006/relationships/tags" Target="../tags/tag220.xml"/><Relationship Id="rId42" Type="http://schemas.openxmlformats.org/officeDocument/2006/relationships/tags" Target="../tags/tag219.xml"/><Relationship Id="rId41" Type="http://schemas.openxmlformats.org/officeDocument/2006/relationships/tags" Target="../tags/tag218.xml"/><Relationship Id="rId40" Type="http://schemas.openxmlformats.org/officeDocument/2006/relationships/tags" Target="../tags/tag217.xml"/><Relationship Id="rId4" Type="http://schemas.openxmlformats.org/officeDocument/2006/relationships/tags" Target="../tags/tag181.xml"/><Relationship Id="rId39" Type="http://schemas.openxmlformats.org/officeDocument/2006/relationships/tags" Target="../tags/tag216.xml"/><Relationship Id="rId38" Type="http://schemas.openxmlformats.org/officeDocument/2006/relationships/tags" Target="../tags/tag215.xml"/><Relationship Id="rId37" Type="http://schemas.openxmlformats.org/officeDocument/2006/relationships/tags" Target="../tags/tag214.xml"/><Relationship Id="rId36" Type="http://schemas.openxmlformats.org/officeDocument/2006/relationships/tags" Target="../tags/tag213.xml"/><Relationship Id="rId35" Type="http://schemas.openxmlformats.org/officeDocument/2006/relationships/tags" Target="../tags/tag212.xml"/><Relationship Id="rId34" Type="http://schemas.openxmlformats.org/officeDocument/2006/relationships/tags" Target="../tags/tag211.xml"/><Relationship Id="rId33" Type="http://schemas.openxmlformats.org/officeDocument/2006/relationships/tags" Target="../tags/tag210.xml"/><Relationship Id="rId32" Type="http://schemas.openxmlformats.org/officeDocument/2006/relationships/tags" Target="../tags/tag209.xml"/><Relationship Id="rId31" Type="http://schemas.openxmlformats.org/officeDocument/2006/relationships/tags" Target="../tags/tag208.xml"/><Relationship Id="rId30" Type="http://schemas.openxmlformats.org/officeDocument/2006/relationships/tags" Target="../tags/tag207.xml"/><Relationship Id="rId3" Type="http://schemas.openxmlformats.org/officeDocument/2006/relationships/tags" Target="../tags/tag180.xml"/><Relationship Id="rId29" Type="http://schemas.openxmlformats.org/officeDocument/2006/relationships/tags" Target="../tags/tag206.xml"/><Relationship Id="rId28" Type="http://schemas.openxmlformats.org/officeDocument/2006/relationships/tags" Target="../tags/tag205.xml"/><Relationship Id="rId27" Type="http://schemas.openxmlformats.org/officeDocument/2006/relationships/tags" Target="../tags/tag204.xml"/><Relationship Id="rId26" Type="http://schemas.openxmlformats.org/officeDocument/2006/relationships/tags" Target="../tags/tag203.xml"/><Relationship Id="rId25" Type="http://schemas.openxmlformats.org/officeDocument/2006/relationships/tags" Target="../tags/tag202.xml"/><Relationship Id="rId24" Type="http://schemas.openxmlformats.org/officeDocument/2006/relationships/tags" Target="../tags/tag201.xml"/><Relationship Id="rId23" Type="http://schemas.openxmlformats.org/officeDocument/2006/relationships/tags" Target="../tags/tag200.xml"/><Relationship Id="rId22" Type="http://schemas.openxmlformats.org/officeDocument/2006/relationships/tags" Target="../tags/tag199.xml"/><Relationship Id="rId21" Type="http://schemas.openxmlformats.org/officeDocument/2006/relationships/tags" Target="../tags/tag198.xml"/><Relationship Id="rId20" Type="http://schemas.openxmlformats.org/officeDocument/2006/relationships/tags" Target="../tags/tag197.xml"/><Relationship Id="rId2" Type="http://schemas.openxmlformats.org/officeDocument/2006/relationships/tags" Target="../tags/tag179.xml"/><Relationship Id="rId19" Type="http://schemas.openxmlformats.org/officeDocument/2006/relationships/tags" Target="../tags/tag196.xml"/><Relationship Id="rId18" Type="http://schemas.openxmlformats.org/officeDocument/2006/relationships/tags" Target="../tags/tag195.xml"/><Relationship Id="rId17" Type="http://schemas.openxmlformats.org/officeDocument/2006/relationships/tags" Target="../tags/tag194.xml"/><Relationship Id="rId16" Type="http://schemas.openxmlformats.org/officeDocument/2006/relationships/tags" Target="../tags/tag193.xml"/><Relationship Id="rId15" Type="http://schemas.openxmlformats.org/officeDocument/2006/relationships/tags" Target="../tags/tag192.xml"/><Relationship Id="rId14" Type="http://schemas.openxmlformats.org/officeDocument/2006/relationships/tags" Target="../tags/tag191.xml"/><Relationship Id="rId13" Type="http://schemas.openxmlformats.org/officeDocument/2006/relationships/tags" Target="../tags/tag190.xml"/><Relationship Id="rId12" Type="http://schemas.openxmlformats.org/officeDocument/2006/relationships/tags" Target="../tags/tag189.xml"/><Relationship Id="rId11" Type="http://schemas.openxmlformats.org/officeDocument/2006/relationships/tags" Target="../tags/tag188.xml"/><Relationship Id="rId10" Type="http://schemas.openxmlformats.org/officeDocument/2006/relationships/tags" Target="../tags/tag187.xml"/><Relationship Id="rId1" Type="http://schemas.openxmlformats.org/officeDocument/2006/relationships/tags" Target="../tags/tag17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tags" Target="../tags/tag302.xml"/><Relationship Id="rId1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57.xml"/><Relationship Id="rId8" Type="http://schemas.openxmlformats.org/officeDocument/2006/relationships/tags" Target="../tags/tag256.xml"/><Relationship Id="rId7" Type="http://schemas.openxmlformats.org/officeDocument/2006/relationships/tags" Target="../tags/tag255.xml"/><Relationship Id="rId6" Type="http://schemas.openxmlformats.org/officeDocument/2006/relationships/tags" Target="../tags/tag254.xml"/><Relationship Id="rId5" Type="http://schemas.openxmlformats.org/officeDocument/2006/relationships/tags" Target="../tags/tag253.xml"/><Relationship Id="rId47" Type="http://schemas.openxmlformats.org/officeDocument/2006/relationships/notesSlide" Target="../notesSlides/notesSlide1.xml"/><Relationship Id="rId46" Type="http://schemas.openxmlformats.org/officeDocument/2006/relationships/slideLayout" Target="../slideLayouts/slideLayout3.xml"/><Relationship Id="rId45" Type="http://schemas.openxmlformats.org/officeDocument/2006/relationships/tags" Target="../tags/tag293.xml"/><Relationship Id="rId44" Type="http://schemas.openxmlformats.org/officeDocument/2006/relationships/tags" Target="../tags/tag292.xml"/><Relationship Id="rId43" Type="http://schemas.openxmlformats.org/officeDocument/2006/relationships/tags" Target="../tags/tag291.xml"/><Relationship Id="rId42" Type="http://schemas.openxmlformats.org/officeDocument/2006/relationships/tags" Target="../tags/tag290.xml"/><Relationship Id="rId41" Type="http://schemas.openxmlformats.org/officeDocument/2006/relationships/tags" Target="../tags/tag289.xml"/><Relationship Id="rId40" Type="http://schemas.openxmlformats.org/officeDocument/2006/relationships/tags" Target="../tags/tag288.xml"/><Relationship Id="rId4" Type="http://schemas.openxmlformats.org/officeDocument/2006/relationships/tags" Target="../tags/tag252.xml"/><Relationship Id="rId39" Type="http://schemas.openxmlformats.org/officeDocument/2006/relationships/tags" Target="../tags/tag287.xml"/><Relationship Id="rId38" Type="http://schemas.openxmlformats.org/officeDocument/2006/relationships/tags" Target="../tags/tag286.xml"/><Relationship Id="rId37" Type="http://schemas.openxmlformats.org/officeDocument/2006/relationships/tags" Target="../tags/tag285.xml"/><Relationship Id="rId36" Type="http://schemas.openxmlformats.org/officeDocument/2006/relationships/tags" Target="../tags/tag284.xml"/><Relationship Id="rId35" Type="http://schemas.openxmlformats.org/officeDocument/2006/relationships/tags" Target="../tags/tag283.xml"/><Relationship Id="rId34" Type="http://schemas.openxmlformats.org/officeDocument/2006/relationships/tags" Target="../tags/tag282.xml"/><Relationship Id="rId33" Type="http://schemas.openxmlformats.org/officeDocument/2006/relationships/tags" Target="../tags/tag281.xml"/><Relationship Id="rId32" Type="http://schemas.openxmlformats.org/officeDocument/2006/relationships/tags" Target="../tags/tag280.xml"/><Relationship Id="rId31" Type="http://schemas.openxmlformats.org/officeDocument/2006/relationships/tags" Target="../tags/tag279.xml"/><Relationship Id="rId30" Type="http://schemas.openxmlformats.org/officeDocument/2006/relationships/tags" Target="../tags/tag278.xml"/><Relationship Id="rId3" Type="http://schemas.openxmlformats.org/officeDocument/2006/relationships/tags" Target="../tags/tag251.xml"/><Relationship Id="rId29" Type="http://schemas.openxmlformats.org/officeDocument/2006/relationships/tags" Target="../tags/tag277.xml"/><Relationship Id="rId28" Type="http://schemas.openxmlformats.org/officeDocument/2006/relationships/tags" Target="../tags/tag276.xml"/><Relationship Id="rId27" Type="http://schemas.openxmlformats.org/officeDocument/2006/relationships/tags" Target="../tags/tag275.xml"/><Relationship Id="rId26" Type="http://schemas.openxmlformats.org/officeDocument/2006/relationships/tags" Target="../tags/tag274.xml"/><Relationship Id="rId25" Type="http://schemas.openxmlformats.org/officeDocument/2006/relationships/tags" Target="../tags/tag273.xml"/><Relationship Id="rId24" Type="http://schemas.openxmlformats.org/officeDocument/2006/relationships/tags" Target="../tags/tag272.xml"/><Relationship Id="rId23" Type="http://schemas.openxmlformats.org/officeDocument/2006/relationships/tags" Target="../tags/tag271.xml"/><Relationship Id="rId22" Type="http://schemas.openxmlformats.org/officeDocument/2006/relationships/tags" Target="../tags/tag270.xml"/><Relationship Id="rId21" Type="http://schemas.openxmlformats.org/officeDocument/2006/relationships/tags" Target="../tags/tag269.xml"/><Relationship Id="rId20" Type="http://schemas.openxmlformats.org/officeDocument/2006/relationships/tags" Target="../tags/tag268.xml"/><Relationship Id="rId2" Type="http://schemas.openxmlformats.org/officeDocument/2006/relationships/tags" Target="../tags/tag250.xml"/><Relationship Id="rId19" Type="http://schemas.openxmlformats.org/officeDocument/2006/relationships/tags" Target="../tags/tag267.xml"/><Relationship Id="rId18" Type="http://schemas.openxmlformats.org/officeDocument/2006/relationships/tags" Target="../tags/tag266.xml"/><Relationship Id="rId17" Type="http://schemas.openxmlformats.org/officeDocument/2006/relationships/tags" Target="../tags/tag265.xml"/><Relationship Id="rId16" Type="http://schemas.openxmlformats.org/officeDocument/2006/relationships/tags" Target="../tags/tag264.xml"/><Relationship Id="rId15" Type="http://schemas.openxmlformats.org/officeDocument/2006/relationships/tags" Target="../tags/tag263.xml"/><Relationship Id="rId14" Type="http://schemas.openxmlformats.org/officeDocument/2006/relationships/tags" Target="../tags/tag262.xml"/><Relationship Id="rId13" Type="http://schemas.openxmlformats.org/officeDocument/2006/relationships/tags" Target="../tags/tag261.xml"/><Relationship Id="rId12" Type="http://schemas.openxmlformats.org/officeDocument/2006/relationships/tags" Target="../tags/tag260.xml"/><Relationship Id="rId11" Type="http://schemas.openxmlformats.org/officeDocument/2006/relationships/tags" Target="../tags/tag259.xml"/><Relationship Id="rId10" Type="http://schemas.openxmlformats.org/officeDocument/2006/relationships/tags" Target="../tags/tag258.xml"/><Relationship Id="rId1" Type="http://schemas.openxmlformats.org/officeDocument/2006/relationships/tags" Target="../tags/tag249.xml"/></Relationships>
</file>

<file path=ppt/slides/_rels/slide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3.xml"/><Relationship Id="rId5" Type="http://schemas.openxmlformats.org/officeDocument/2006/relationships/tags" Target="../tags/tag295.xml"/><Relationship Id="rId4" Type="http://schemas.openxmlformats.org/officeDocument/2006/relationships/image" Target="../media/image4.jpeg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tags" Target="../tags/tag294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96.xml"/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97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298.xml"/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299.xml"/><Relationship Id="rId2" Type="http://schemas.openxmlformats.org/officeDocument/2006/relationships/image" Target="../media/image9.jpeg"/><Relationship Id="rId1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3.xml"/><Relationship Id="rId3" Type="http://schemas.openxmlformats.org/officeDocument/2006/relationships/tags" Target="../tags/tag300.xml"/><Relationship Id="rId2" Type="http://schemas.openxmlformats.org/officeDocument/2006/relationships/image" Target="../media/image12.jpeg"/><Relationship Id="rId1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30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>
            <p:custDataLst>
              <p:tags r:id="rId1"/>
            </p:custDataLst>
          </p:nvPr>
        </p:nvSpPr>
        <p:spPr bwMode="auto">
          <a:xfrm>
            <a:off x="9452609" y="5865495"/>
            <a:ext cx="2040890" cy="545465"/>
          </a:xfrm>
          <a:custGeom>
            <a:avLst/>
            <a:gdLst>
              <a:gd name="T0" fmla="*/ 348 w 363"/>
              <a:gd name="T1" fmla="*/ 24 h 97"/>
              <a:gd name="T2" fmla="*/ 184 w 363"/>
              <a:gd name="T3" fmla="*/ 10 h 97"/>
              <a:gd name="T4" fmla="*/ 16 w 363"/>
              <a:gd name="T5" fmla="*/ 24 h 97"/>
              <a:gd name="T6" fmla="*/ 16 w 363"/>
              <a:gd name="T7" fmla="*/ 62 h 97"/>
              <a:gd name="T8" fmla="*/ 159 w 363"/>
              <a:gd name="T9" fmla="*/ 89 h 97"/>
              <a:gd name="T10" fmla="*/ 181 w 363"/>
              <a:gd name="T11" fmla="*/ 88 h 97"/>
              <a:gd name="T12" fmla="*/ 352 w 363"/>
              <a:gd name="T13" fmla="*/ 58 h 97"/>
              <a:gd name="T14" fmla="*/ 348 w 363"/>
              <a:gd name="T15" fmla="*/ 24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63" h="97">
                <a:moveTo>
                  <a:pt x="348" y="24"/>
                </a:moveTo>
                <a:cubicBezTo>
                  <a:pt x="297" y="0"/>
                  <a:pt x="239" y="8"/>
                  <a:pt x="184" y="10"/>
                </a:cubicBezTo>
                <a:cubicBezTo>
                  <a:pt x="128" y="12"/>
                  <a:pt x="70" y="0"/>
                  <a:pt x="16" y="24"/>
                </a:cubicBezTo>
                <a:cubicBezTo>
                  <a:pt x="0" y="31"/>
                  <a:pt x="4" y="53"/>
                  <a:pt x="16" y="62"/>
                </a:cubicBezTo>
                <a:cubicBezTo>
                  <a:pt x="56" y="89"/>
                  <a:pt x="112" y="90"/>
                  <a:pt x="159" y="89"/>
                </a:cubicBezTo>
                <a:cubicBezTo>
                  <a:pt x="166" y="89"/>
                  <a:pt x="173" y="88"/>
                  <a:pt x="181" y="88"/>
                </a:cubicBezTo>
                <a:cubicBezTo>
                  <a:pt x="242" y="95"/>
                  <a:pt x="303" y="97"/>
                  <a:pt x="352" y="58"/>
                </a:cubicBezTo>
                <a:cubicBezTo>
                  <a:pt x="363" y="50"/>
                  <a:pt x="360" y="29"/>
                  <a:pt x="348" y="24"/>
                </a:cubicBezTo>
                <a:close/>
              </a:path>
            </a:pathLst>
          </a:custGeom>
          <a:solidFill>
            <a:srgbClr val="E6D2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" name="Freeform 63"/>
          <p:cNvSpPr/>
          <p:nvPr>
            <p:custDataLst>
              <p:tags r:id="rId2"/>
            </p:custDataLst>
          </p:nvPr>
        </p:nvSpPr>
        <p:spPr bwMode="auto">
          <a:xfrm>
            <a:off x="10014584" y="5365115"/>
            <a:ext cx="349250" cy="613410"/>
          </a:xfrm>
          <a:custGeom>
            <a:avLst/>
            <a:gdLst>
              <a:gd name="T0" fmla="*/ 62 w 62"/>
              <a:gd name="T1" fmla="*/ 13 h 109"/>
              <a:gd name="T2" fmla="*/ 59 w 62"/>
              <a:gd name="T3" fmla="*/ 10 h 109"/>
              <a:gd name="T4" fmla="*/ 59 w 62"/>
              <a:gd name="T5" fmla="*/ 7 h 109"/>
              <a:gd name="T6" fmla="*/ 53 w 62"/>
              <a:gd name="T7" fmla="*/ 5 h 109"/>
              <a:gd name="T8" fmla="*/ 51 w 62"/>
              <a:gd name="T9" fmla="*/ 3 h 109"/>
              <a:gd name="T10" fmla="*/ 45 w 62"/>
              <a:gd name="T11" fmla="*/ 2 h 109"/>
              <a:gd name="T12" fmla="*/ 39 w 62"/>
              <a:gd name="T13" fmla="*/ 2 h 109"/>
              <a:gd name="T14" fmla="*/ 39 w 62"/>
              <a:gd name="T15" fmla="*/ 4 h 109"/>
              <a:gd name="T16" fmla="*/ 36 w 62"/>
              <a:gd name="T17" fmla="*/ 4 h 109"/>
              <a:gd name="T18" fmla="*/ 35 w 62"/>
              <a:gd name="T19" fmla="*/ 4 h 109"/>
              <a:gd name="T20" fmla="*/ 21 w 62"/>
              <a:gd name="T21" fmla="*/ 5 h 109"/>
              <a:gd name="T22" fmla="*/ 21 w 62"/>
              <a:gd name="T23" fmla="*/ 4 h 109"/>
              <a:gd name="T24" fmla="*/ 14 w 62"/>
              <a:gd name="T25" fmla="*/ 4 h 109"/>
              <a:gd name="T26" fmla="*/ 13 w 62"/>
              <a:gd name="T27" fmla="*/ 8 h 109"/>
              <a:gd name="T28" fmla="*/ 12 w 62"/>
              <a:gd name="T29" fmla="*/ 9 h 109"/>
              <a:gd name="T30" fmla="*/ 11 w 62"/>
              <a:gd name="T31" fmla="*/ 10 h 109"/>
              <a:gd name="T32" fmla="*/ 5 w 62"/>
              <a:gd name="T33" fmla="*/ 13 h 109"/>
              <a:gd name="T34" fmla="*/ 5 w 62"/>
              <a:gd name="T35" fmla="*/ 15 h 109"/>
              <a:gd name="T36" fmla="*/ 5 w 62"/>
              <a:gd name="T37" fmla="*/ 17 h 109"/>
              <a:gd name="T38" fmla="*/ 14 w 62"/>
              <a:gd name="T39" fmla="*/ 94 h 109"/>
              <a:gd name="T40" fmla="*/ 15 w 62"/>
              <a:gd name="T41" fmla="*/ 96 h 109"/>
              <a:gd name="T42" fmla="*/ 15 w 62"/>
              <a:gd name="T43" fmla="*/ 96 h 109"/>
              <a:gd name="T44" fmla="*/ 16 w 62"/>
              <a:gd name="T45" fmla="*/ 98 h 109"/>
              <a:gd name="T46" fmla="*/ 44 w 62"/>
              <a:gd name="T47" fmla="*/ 92 h 109"/>
              <a:gd name="T48" fmla="*/ 51 w 62"/>
              <a:gd name="T49" fmla="*/ 63 h 109"/>
              <a:gd name="T50" fmla="*/ 51 w 62"/>
              <a:gd name="T51" fmla="*/ 62 h 109"/>
              <a:gd name="T52" fmla="*/ 62 w 62"/>
              <a:gd name="T53" fmla="*/ 14 h 109"/>
              <a:gd name="T54" fmla="*/ 62 w 62"/>
              <a:gd name="T55" fmla="*/ 14 h 109"/>
              <a:gd name="T56" fmla="*/ 62 w 62"/>
              <a:gd name="T57" fmla="*/ 14 h 109"/>
              <a:gd name="T58" fmla="*/ 62 w 62"/>
              <a:gd name="T59" fmla="*/ 13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2" h="109">
                <a:moveTo>
                  <a:pt x="62" y="13"/>
                </a:moveTo>
                <a:cubicBezTo>
                  <a:pt x="62" y="11"/>
                  <a:pt x="61" y="10"/>
                  <a:pt x="59" y="10"/>
                </a:cubicBezTo>
                <a:cubicBezTo>
                  <a:pt x="59" y="9"/>
                  <a:pt x="59" y="8"/>
                  <a:pt x="59" y="7"/>
                </a:cubicBezTo>
                <a:cubicBezTo>
                  <a:pt x="59" y="3"/>
                  <a:pt x="55" y="3"/>
                  <a:pt x="53" y="5"/>
                </a:cubicBezTo>
                <a:cubicBezTo>
                  <a:pt x="52" y="4"/>
                  <a:pt x="52" y="4"/>
                  <a:pt x="51" y="3"/>
                </a:cubicBezTo>
                <a:cubicBezTo>
                  <a:pt x="51" y="1"/>
                  <a:pt x="47" y="0"/>
                  <a:pt x="45" y="2"/>
                </a:cubicBezTo>
                <a:cubicBezTo>
                  <a:pt x="44" y="0"/>
                  <a:pt x="41" y="0"/>
                  <a:pt x="39" y="2"/>
                </a:cubicBezTo>
                <a:cubicBezTo>
                  <a:pt x="39" y="3"/>
                  <a:pt x="39" y="4"/>
                  <a:pt x="39" y="4"/>
                </a:cubicBezTo>
                <a:cubicBezTo>
                  <a:pt x="38" y="4"/>
                  <a:pt x="37" y="4"/>
                  <a:pt x="36" y="4"/>
                </a:cubicBezTo>
                <a:cubicBezTo>
                  <a:pt x="35" y="4"/>
                  <a:pt x="35" y="4"/>
                  <a:pt x="35" y="4"/>
                </a:cubicBezTo>
                <a:cubicBezTo>
                  <a:pt x="30" y="4"/>
                  <a:pt x="25" y="4"/>
                  <a:pt x="21" y="5"/>
                </a:cubicBezTo>
                <a:cubicBezTo>
                  <a:pt x="21" y="5"/>
                  <a:pt x="21" y="4"/>
                  <a:pt x="21" y="4"/>
                </a:cubicBezTo>
                <a:cubicBezTo>
                  <a:pt x="21" y="0"/>
                  <a:pt x="14" y="0"/>
                  <a:pt x="14" y="4"/>
                </a:cubicBezTo>
                <a:cubicBezTo>
                  <a:pt x="13" y="5"/>
                  <a:pt x="13" y="7"/>
                  <a:pt x="13" y="8"/>
                </a:cubicBezTo>
                <a:cubicBezTo>
                  <a:pt x="13" y="8"/>
                  <a:pt x="12" y="9"/>
                  <a:pt x="12" y="9"/>
                </a:cubicBezTo>
                <a:cubicBezTo>
                  <a:pt x="11" y="9"/>
                  <a:pt x="11" y="10"/>
                  <a:pt x="11" y="10"/>
                </a:cubicBezTo>
                <a:cubicBezTo>
                  <a:pt x="9" y="7"/>
                  <a:pt x="4" y="9"/>
                  <a:pt x="5" y="13"/>
                </a:cubicBezTo>
                <a:cubicBezTo>
                  <a:pt x="5" y="14"/>
                  <a:pt x="5" y="15"/>
                  <a:pt x="5" y="15"/>
                </a:cubicBezTo>
                <a:cubicBezTo>
                  <a:pt x="5" y="16"/>
                  <a:pt x="5" y="17"/>
                  <a:pt x="5" y="17"/>
                </a:cubicBezTo>
                <a:cubicBezTo>
                  <a:pt x="5" y="42"/>
                  <a:pt x="0" y="72"/>
                  <a:pt x="14" y="94"/>
                </a:cubicBezTo>
                <a:cubicBezTo>
                  <a:pt x="14" y="94"/>
                  <a:pt x="14" y="95"/>
                  <a:pt x="15" y="96"/>
                </a:cubicBezTo>
                <a:cubicBezTo>
                  <a:pt x="15" y="96"/>
                  <a:pt x="15" y="96"/>
                  <a:pt x="15" y="96"/>
                </a:cubicBezTo>
                <a:cubicBezTo>
                  <a:pt x="15" y="97"/>
                  <a:pt x="15" y="98"/>
                  <a:pt x="16" y="98"/>
                </a:cubicBezTo>
                <a:cubicBezTo>
                  <a:pt x="23" y="109"/>
                  <a:pt x="37" y="106"/>
                  <a:pt x="44" y="92"/>
                </a:cubicBezTo>
                <a:cubicBezTo>
                  <a:pt x="48" y="83"/>
                  <a:pt x="49" y="73"/>
                  <a:pt x="51" y="63"/>
                </a:cubicBezTo>
                <a:cubicBezTo>
                  <a:pt x="51" y="62"/>
                  <a:pt x="51" y="62"/>
                  <a:pt x="51" y="62"/>
                </a:cubicBezTo>
                <a:cubicBezTo>
                  <a:pt x="56" y="46"/>
                  <a:pt x="59" y="30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4"/>
                  <a:pt x="62" y="14"/>
                </a:cubicBezTo>
                <a:cubicBezTo>
                  <a:pt x="62" y="14"/>
                  <a:pt x="62" y="13"/>
                  <a:pt x="62" y="13"/>
                </a:cubicBezTo>
                <a:close/>
              </a:path>
            </a:pathLst>
          </a:custGeom>
          <a:solidFill>
            <a:srgbClr val="F1DE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8" name="Freeform 64"/>
          <p:cNvSpPr/>
          <p:nvPr>
            <p:custDataLst>
              <p:tags r:id="rId3"/>
            </p:custDataLst>
          </p:nvPr>
        </p:nvSpPr>
        <p:spPr bwMode="auto">
          <a:xfrm>
            <a:off x="10031094" y="5386705"/>
            <a:ext cx="343535" cy="563880"/>
          </a:xfrm>
          <a:custGeom>
            <a:avLst/>
            <a:gdLst>
              <a:gd name="T0" fmla="*/ 58 w 61"/>
              <a:gd name="T1" fmla="*/ 7 h 100"/>
              <a:gd name="T2" fmla="*/ 58 w 61"/>
              <a:gd name="T3" fmla="*/ 7 h 100"/>
              <a:gd name="T4" fmla="*/ 54 w 61"/>
              <a:gd name="T5" fmla="*/ 3 h 100"/>
              <a:gd name="T6" fmla="*/ 7 w 61"/>
              <a:gd name="T7" fmla="*/ 1 h 100"/>
              <a:gd name="T8" fmla="*/ 5 w 61"/>
              <a:gd name="T9" fmla="*/ 2 h 100"/>
              <a:gd name="T10" fmla="*/ 4 w 61"/>
              <a:gd name="T11" fmla="*/ 2 h 100"/>
              <a:gd name="T12" fmla="*/ 0 w 61"/>
              <a:gd name="T13" fmla="*/ 5 h 100"/>
              <a:gd name="T14" fmla="*/ 2 w 61"/>
              <a:gd name="T15" fmla="*/ 9 h 100"/>
              <a:gd name="T16" fmla="*/ 31 w 61"/>
              <a:gd name="T17" fmla="*/ 15 h 100"/>
              <a:gd name="T18" fmla="*/ 42 w 61"/>
              <a:gd name="T19" fmla="*/ 15 h 100"/>
              <a:gd name="T20" fmla="*/ 43 w 61"/>
              <a:gd name="T21" fmla="*/ 31 h 100"/>
              <a:gd name="T22" fmla="*/ 41 w 61"/>
              <a:gd name="T23" fmla="*/ 45 h 100"/>
              <a:gd name="T24" fmla="*/ 26 w 61"/>
              <a:gd name="T25" fmla="*/ 96 h 100"/>
              <a:gd name="T26" fmla="*/ 30 w 61"/>
              <a:gd name="T27" fmla="*/ 100 h 100"/>
              <a:gd name="T28" fmla="*/ 33 w 61"/>
              <a:gd name="T29" fmla="*/ 99 h 100"/>
              <a:gd name="T30" fmla="*/ 59 w 61"/>
              <a:gd name="T31" fmla="*/ 14 h 100"/>
              <a:gd name="T32" fmla="*/ 58 w 61"/>
              <a:gd name="T33" fmla="*/ 7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1" h="100">
                <a:moveTo>
                  <a:pt x="58" y="7"/>
                </a:moveTo>
                <a:cubicBezTo>
                  <a:pt x="58" y="7"/>
                  <a:pt x="58" y="7"/>
                  <a:pt x="58" y="7"/>
                </a:cubicBezTo>
                <a:cubicBezTo>
                  <a:pt x="58" y="5"/>
                  <a:pt x="57" y="3"/>
                  <a:pt x="54" y="3"/>
                </a:cubicBezTo>
                <a:cubicBezTo>
                  <a:pt x="39" y="3"/>
                  <a:pt x="23" y="0"/>
                  <a:pt x="7" y="1"/>
                </a:cubicBezTo>
                <a:cubicBezTo>
                  <a:pt x="6" y="1"/>
                  <a:pt x="5" y="1"/>
                  <a:pt x="5" y="2"/>
                </a:cubicBezTo>
                <a:cubicBezTo>
                  <a:pt x="5" y="2"/>
                  <a:pt x="5" y="2"/>
                  <a:pt x="4" y="2"/>
                </a:cubicBezTo>
                <a:cubicBezTo>
                  <a:pt x="2" y="1"/>
                  <a:pt x="0" y="3"/>
                  <a:pt x="0" y="5"/>
                </a:cubicBezTo>
                <a:cubicBezTo>
                  <a:pt x="0" y="7"/>
                  <a:pt x="0" y="8"/>
                  <a:pt x="2" y="9"/>
                </a:cubicBezTo>
                <a:cubicBezTo>
                  <a:pt x="10" y="14"/>
                  <a:pt x="21" y="15"/>
                  <a:pt x="31" y="15"/>
                </a:cubicBezTo>
                <a:cubicBezTo>
                  <a:pt x="34" y="15"/>
                  <a:pt x="38" y="15"/>
                  <a:pt x="42" y="15"/>
                </a:cubicBezTo>
                <a:cubicBezTo>
                  <a:pt x="43" y="20"/>
                  <a:pt x="43" y="25"/>
                  <a:pt x="43" y="31"/>
                </a:cubicBezTo>
                <a:cubicBezTo>
                  <a:pt x="42" y="36"/>
                  <a:pt x="41" y="40"/>
                  <a:pt x="41" y="45"/>
                </a:cubicBezTo>
                <a:cubicBezTo>
                  <a:pt x="37" y="62"/>
                  <a:pt x="29" y="79"/>
                  <a:pt x="26" y="96"/>
                </a:cubicBezTo>
                <a:cubicBezTo>
                  <a:pt x="25" y="99"/>
                  <a:pt x="27" y="100"/>
                  <a:pt x="30" y="100"/>
                </a:cubicBezTo>
                <a:cubicBezTo>
                  <a:pt x="31" y="100"/>
                  <a:pt x="32" y="100"/>
                  <a:pt x="33" y="99"/>
                </a:cubicBezTo>
                <a:cubicBezTo>
                  <a:pt x="53" y="77"/>
                  <a:pt x="55" y="42"/>
                  <a:pt x="59" y="14"/>
                </a:cubicBezTo>
                <a:cubicBezTo>
                  <a:pt x="61" y="12"/>
                  <a:pt x="61" y="8"/>
                  <a:pt x="58" y="7"/>
                </a:cubicBezTo>
                <a:close/>
              </a:path>
            </a:pathLst>
          </a:custGeom>
          <a:solidFill>
            <a:srgbClr val="DBC1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9" name="Freeform 65"/>
          <p:cNvSpPr/>
          <p:nvPr>
            <p:custDataLst>
              <p:tags r:id="rId4"/>
            </p:custDataLst>
          </p:nvPr>
        </p:nvSpPr>
        <p:spPr bwMode="auto">
          <a:xfrm>
            <a:off x="10628629" y="5314950"/>
            <a:ext cx="353060" cy="685800"/>
          </a:xfrm>
          <a:custGeom>
            <a:avLst/>
            <a:gdLst>
              <a:gd name="T0" fmla="*/ 60 w 63"/>
              <a:gd name="T1" fmla="*/ 9 h 122"/>
              <a:gd name="T2" fmla="*/ 60 w 63"/>
              <a:gd name="T3" fmla="*/ 5 h 122"/>
              <a:gd name="T4" fmla="*/ 53 w 63"/>
              <a:gd name="T5" fmla="*/ 4 h 122"/>
              <a:gd name="T6" fmla="*/ 52 w 63"/>
              <a:gd name="T7" fmla="*/ 7 h 122"/>
              <a:gd name="T8" fmla="*/ 48 w 63"/>
              <a:gd name="T9" fmla="*/ 7 h 122"/>
              <a:gd name="T10" fmla="*/ 44 w 63"/>
              <a:gd name="T11" fmla="*/ 7 h 122"/>
              <a:gd name="T12" fmla="*/ 37 w 63"/>
              <a:gd name="T13" fmla="*/ 5 h 122"/>
              <a:gd name="T14" fmla="*/ 36 w 63"/>
              <a:gd name="T15" fmla="*/ 7 h 122"/>
              <a:gd name="T16" fmla="*/ 30 w 63"/>
              <a:gd name="T17" fmla="*/ 8 h 122"/>
              <a:gd name="T18" fmla="*/ 29 w 63"/>
              <a:gd name="T19" fmla="*/ 15 h 122"/>
              <a:gd name="T20" fmla="*/ 27 w 63"/>
              <a:gd name="T21" fmla="*/ 16 h 122"/>
              <a:gd name="T22" fmla="*/ 13 w 63"/>
              <a:gd name="T23" fmla="*/ 20 h 122"/>
              <a:gd name="T24" fmla="*/ 8 w 63"/>
              <a:gd name="T25" fmla="*/ 21 h 122"/>
              <a:gd name="T26" fmla="*/ 6 w 63"/>
              <a:gd name="T27" fmla="*/ 23 h 122"/>
              <a:gd name="T28" fmla="*/ 1 w 63"/>
              <a:gd name="T29" fmla="*/ 27 h 122"/>
              <a:gd name="T30" fmla="*/ 4 w 63"/>
              <a:gd name="T31" fmla="*/ 38 h 122"/>
              <a:gd name="T32" fmla="*/ 29 w 63"/>
              <a:gd name="T33" fmla="*/ 114 h 122"/>
              <a:gd name="T34" fmla="*/ 31 w 63"/>
              <a:gd name="T35" fmla="*/ 115 h 122"/>
              <a:gd name="T36" fmla="*/ 31 w 63"/>
              <a:gd name="T37" fmla="*/ 116 h 122"/>
              <a:gd name="T38" fmla="*/ 33 w 63"/>
              <a:gd name="T39" fmla="*/ 119 h 122"/>
              <a:gd name="T40" fmla="*/ 38 w 63"/>
              <a:gd name="T41" fmla="*/ 121 h 122"/>
              <a:gd name="T42" fmla="*/ 41 w 63"/>
              <a:gd name="T43" fmla="*/ 122 h 122"/>
              <a:gd name="T44" fmla="*/ 42 w 63"/>
              <a:gd name="T45" fmla="*/ 121 h 122"/>
              <a:gd name="T46" fmla="*/ 42 w 63"/>
              <a:gd name="T47" fmla="*/ 121 h 122"/>
              <a:gd name="T48" fmla="*/ 43 w 63"/>
              <a:gd name="T49" fmla="*/ 121 h 122"/>
              <a:gd name="T50" fmla="*/ 46 w 63"/>
              <a:gd name="T51" fmla="*/ 119 h 122"/>
              <a:gd name="T52" fmla="*/ 50 w 63"/>
              <a:gd name="T53" fmla="*/ 119 h 122"/>
              <a:gd name="T54" fmla="*/ 54 w 63"/>
              <a:gd name="T55" fmla="*/ 116 h 122"/>
              <a:gd name="T56" fmla="*/ 54 w 63"/>
              <a:gd name="T57" fmla="*/ 104 h 122"/>
              <a:gd name="T58" fmla="*/ 55 w 63"/>
              <a:gd name="T59" fmla="*/ 85 h 122"/>
              <a:gd name="T60" fmla="*/ 56 w 63"/>
              <a:gd name="T61" fmla="*/ 82 h 122"/>
              <a:gd name="T62" fmla="*/ 56 w 63"/>
              <a:gd name="T63" fmla="*/ 81 h 122"/>
              <a:gd name="T64" fmla="*/ 56 w 63"/>
              <a:gd name="T65" fmla="*/ 81 h 122"/>
              <a:gd name="T66" fmla="*/ 56 w 63"/>
              <a:gd name="T67" fmla="*/ 81 h 122"/>
              <a:gd name="T68" fmla="*/ 58 w 63"/>
              <a:gd name="T69" fmla="*/ 64 h 122"/>
              <a:gd name="T70" fmla="*/ 63 w 63"/>
              <a:gd name="T71" fmla="*/ 12 h 122"/>
              <a:gd name="T72" fmla="*/ 60 w 63"/>
              <a:gd name="T73" fmla="*/ 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62" h="122">
                <a:moveTo>
                  <a:pt x="60" y="9"/>
                </a:moveTo>
                <a:cubicBezTo>
                  <a:pt x="60" y="8"/>
                  <a:pt x="60" y="6"/>
                  <a:pt x="60" y="5"/>
                </a:cubicBezTo>
                <a:cubicBezTo>
                  <a:pt x="60" y="1"/>
                  <a:pt x="54" y="0"/>
                  <a:pt x="53" y="4"/>
                </a:cubicBezTo>
                <a:cubicBezTo>
                  <a:pt x="53" y="5"/>
                  <a:pt x="52" y="6"/>
                  <a:pt x="52" y="7"/>
                </a:cubicBezTo>
                <a:cubicBezTo>
                  <a:pt x="51" y="6"/>
                  <a:pt x="49" y="6"/>
                  <a:pt x="48" y="7"/>
                </a:cubicBezTo>
                <a:cubicBezTo>
                  <a:pt x="47" y="6"/>
                  <a:pt x="45" y="6"/>
                  <a:pt x="44" y="7"/>
                </a:cubicBezTo>
                <a:cubicBezTo>
                  <a:pt x="43" y="4"/>
                  <a:pt x="39" y="2"/>
                  <a:pt x="37" y="5"/>
                </a:cubicBezTo>
                <a:cubicBezTo>
                  <a:pt x="37" y="6"/>
                  <a:pt x="37" y="7"/>
                  <a:pt x="36" y="7"/>
                </a:cubicBezTo>
                <a:cubicBezTo>
                  <a:pt x="35" y="5"/>
                  <a:pt x="30" y="5"/>
                  <a:pt x="30" y="8"/>
                </a:cubicBezTo>
                <a:cubicBezTo>
                  <a:pt x="30" y="10"/>
                  <a:pt x="29" y="13"/>
                  <a:pt x="29" y="15"/>
                </a:cubicBezTo>
                <a:cubicBezTo>
                  <a:pt x="28" y="15"/>
                  <a:pt x="27" y="15"/>
                  <a:pt x="27" y="16"/>
                </a:cubicBezTo>
                <a:cubicBezTo>
                  <a:pt x="22" y="17"/>
                  <a:pt x="18" y="19"/>
                  <a:pt x="13" y="20"/>
                </a:cubicBezTo>
                <a:cubicBezTo>
                  <a:pt x="11" y="19"/>
                  <a:pt x="9" y="19"/>
                  <a:pt x="8" y="21"/>
                </a:cubicBezTo>
                <a:cubicBezTo>
                  <a:pt x="7" y="22"/>
                  <a:pt x="7" y="23"/>
                  <a:pt x="6" y="23"/>
                </a:cubicBezTo>
                <a:cubicBezTo>
                  <a:pt x="4" y="22"/>
                  <a:pt x="0" y="24"/>
                  <a:pt x="1" y="27"/>
                </a:cubicBezTo>
                <a:cubicBezTo>
                  <a:pt x="2" y="31"/>
                  <a:pt x="3" y="34"/>
                  <a:pt x="4" y="38"/>
                </a:cubicBezTo>
                <a:cubicBezTo>
                  <a:pt x="4" y="65"/>
                  <a:pt x="17" y="91"/>
                  <a:pt x="29" y="114"/>
                </a:cubicBezTo>
                <a:cubicBezTo>
                  <a:pt x="30" y="115"/>
                  <a:pt x="30" y="115"/>
                  <a:pt x="31" y="115"/>
                </a:cubicBezTo>
                <a:cubicBezTo>
                  <a:pt x="31" y="116"/>
                  <a:pt x="31" y="116"/>
                  <a:pt x="31" y="116"/>
                </a:cubicBezTo>
                <a:cubicBezTo>
                  <a:pt x="32" y="117"/>
                  <a:pt x="32" y="118"/>
                  <a:pt x="33" y="119"/>
                </a:cubicBezTo>
                <a:cubicBezTo>
                  <a:pt x="34" y="122"/>
                  <a:pt x="36" y="122"/>
                  <a:pt x="38" y="121"/>
                </a:cubicBezTo>
                <a:cubicBezTo>
                  <a:pt x="39" y="122"/>
                  <a:pt x="40" y="122"/>
                  <a:pt x="41" y="122"/>
                </a:cubicBezTo>
                <a:cubicBezTo>
                  <a:pt x="42" y="122"/>
                  <a:pt x="42" y="121"/>
                  <a:pt x="42" y="121"/>
                </a:cubicBezTo>
                <a:cubicBezTo>
                  <a:pt x="42" y="121"/>
                  <a:pt x="42" y="121"/>
                  <a:pt x="42" y="121"/>
                </a:cubicBezTo>
                <a:cubicBezTo>
                  <a:pt x="42" y="121"/>
                  <a:pt x="43" y="121"/>
                  <a:pt x="43" y="121"/>
                </a:cubicBezTo>
                <a:cubicBezTo>
                  <a:pt x="44" y="121"/>
                  <a:pt x="45" y="120"/>
                  <a:pt x="46" y="119"/>
                </a:cubicBezTo>
                <a:cubicBezTo>
                  <a:pt x="47" y="120"/>
                  <a:pt x="49" y="120"/>
                  <a:pt x="50" y="119"/>
                </a:cubicBezTo>
                <a:cubicBezTo>
                  <a:pt x="52" y="119"/>
                  <a:pt x="54" y="118"/>
                  <a:pt x="54" y="116"/>
                </a:cubicBezTo>
                <a:cubicBezTo>
                  <a:pt x="54" y="112"/>
                  <a:pt x="55" y="108"/>
                  <a:pt x="54" y="104"/>
                </a:cubicBezTo>
                <a:cubicBezTo>
                  <a:pt x="55" y="98"/>
                  <a:pt x="55" y="91"/>
                  <a:pt x="55" y="85"/>
                </a:cubicBezTo>
                <a:cubicBezTo>
                  <a:pt x="55" y="84"/>
                  <a:pt x="56" y="83"/>
                  <a:pt x="56" y="82"/>
                </a:cubicBezTo>
                <a:cubicBezTo>
                  <a:pt x="56" y="82"/>
                  <a:pt x="56" y="82"/>
                  <a:pt x="56" y="81"/>
                </a:cubicBezTo>
                <a:cubicBezTo>
                  <a:pt x="56" y="81"/>
                  <a:pt x="56" y="81"/>
                  <a:pt x="56" y="81"/>
                </a:cubicBezTo>
                <a:cubicBezTo>
                  <a:pt x="56" y="81"/>
                  <a:pt x="56" y="81"/>
                  <a:pt x="56" y="81"/>
                </a:cubicBezTo>
                <a:cubicBezTo>
                  <a:pt x="57" y="76"/>
                  <a:pt x="57" y="70"/>
                  <a:pt x="58" y="64"/>
                </a:cubicBezTo>
                <a:cubicBezTo>
                  <a:pt x="61" y="47"/>
                  <a:pt x="63" y="30"/>
                  <a:pt x="63" y="12"/>
                </a:cubicBezTo>
                <a:cubicBezTo>
                  <a:pt x="63" y="10"/>
                  <a:pt x="61" y="9"/>
                  <a:pt x="60" y="9"/>
                </a:cubicBezTo>
                <a:close/>
              </a:path>
            </a:pathLst>
          </a:custGeom>
          <a:solidFill>
            <a:srgbClr val="F1DE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1" name="Freeform 66"/>
          <p:cNvSpPr>
            <a:spLocks noEditPoints="1"/>
          </p:cNvSpPr>
          <p:nvPr>
            <p:custDataLst>
              <p:tags r:id="rId5"/>
            </p:custDataLst>
          </p:nvPr>
        </p:nvSpPr>
        <p:spPr bwMode="auto">
          <a:xfrm>
            <a:off x="10622914" y="5314950"/>
            <a:ext cx="375285" cy="691515"/>
          </a:xfrm>
          <a:custGeom>
            <a:avLst/>
            <a:gdLst>
              <a:gd name="T0" fmla="*/ 65 w 67"/>
              <a:gd name="T1" fmla="*/ 13 h 123"/>
              <a:gd name="T2" fmla="*/ 65 w 67"/>
              <a:gd name="T3" fmla="*/ 9 h 123"/>
              <a:gd name="T4" fmla="*/ 63 w 67"/>
              <a:gd name="T5" fmla="*/ 4 h 123"/>
              <a:gd name="T6" fmla="*/ 28 w 67"/>
              <a:gd name="T7" fmla="*/ 9 h 123"/>
              <a:gd name="T8" fmla="*/ 6 w 67"/>
              <a:gd name="T9" fmla="*/ 19 h 123"/>
              <a:gd name="T10" fmla="*/ 6 w 67"/>
              <a:gd name="T11" fmla="*/ 23 h 123"/>
              <a:gd name="T12" fmla="*/ 5 w 67"/>
              <a:gd name="T13" fmla="*/ 23 h 123"/>
              <a:gd name="T14" fmla="*/ 5 w 67"/>
              <a:gd name="T15" fmla="*/ 30 h 123"/>
              <a:gd name="T16" fmla="*/ 47 w 67"/>
              <a:gd name="T17" fmla="*/ 24 h 123"/>
              <a:gd name="T18" fmla="*/ 48 w 67"/>
              <a:gd name="T19" fmla="*/ 119 h 123"/>
              <a:gd name="T20" fmla="*/ 55 w 67"/>
              <a:gd name="T21" fmla="*/ 119 h 123"/>
              <a:gd name="T22" fmla="*/ 58 w 67"/>
              <a:gd name="T23" fmla="*/ 78 h 123"/>
              <a:gd name="T24" fmla="*/ 65 w 67"/>
              <a:gd name="T25" fmla="*/ 13 h 123"/>
              <a:gd name="T26" fmla="*/ 50 w 67"/>
              <a:gd name="T27" fmla="*/ 83 h 123"/>
              <a:gd name="T28" fmla="*/ 51 w 67"/>
              <a:gd name="T29" fmla="*/ 64 h 123"/>
              <a:gd name="T30" fmla="*/ 51 w 67"/>
              <a:gd name="T31" fmla="*/ 76 h 123"/>
              <a:gd name="T32" fmla="*/ 50 w 67"/>
              <a:gd name="T33" fmla="*/ 83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67" h="123">
                <a:moveTo>
                  <a:pt x="65" y="13"/>
                </a:moveTo>
                <a:cubicBezTo>
                  <a:pt x="66" y="12"/>
                  <a:pt x="66" y="10"/>
                  <a:pt x="65" y="9"/>
                </a:cubicBezTo>
                <a:cubicBezTo>
                  <a:pt x="66" y="7"/>
                  <a:pt x="66" y="4"/>
                  <a:pt x="63" y="4"/>
                </a:cubicBezTo>
                <a:cubicBezTo>
                  <a:pt x="52" y="0"/>
                  <a:pt x="39" y="3"/>
                  <a:pt x="28" y="9"/>
                </a:cubicBezTo>
                <a:cubicBezTo>
                  <a:pt x="20" y="11"/>
                  <a:pt x="13" y="14"/>
                  <a:pt x="6" y="19"/>
                </a:cubicBezTo>
                <a:cubicBezTo>
                  <a:pt x="5" y="20"/>
                  <a:pt x="5" y="22"/>
                  <a:pt x="6" y="23"/>
                </a:cubicBezTo>
                <a:cubicBezTo>
                  <a:pt x="5" y="23"/>
                  <a:pt x="5" y="23"/>
                  <a:pt x="5" y="23"/>
                </a:cubicBezTo>
                <a:cubicBezTo>
                  <a:pt x="0" y="23"/>
                  <a:pt x="0" y="30"/>
                  <a:pt x="5" y="30"/>
                </a:cubicBezTo>
                <a:cubicBezTo>
                  <a:pt x="19" y="28"/>
                  <a:pt x="33" y="28"/>
                  <a:pt x="47" y="24"/>
                </a:cubicBezTo>
                <a:cubicBezTo>
                  <a:pt x="47" y="56"/>
                  <a:pt x="38" y="88"/>
                  <a:pt x="48" y="119"/>
                </a:cubicBezTo>
                <a:cubicBezTo>
                  <a:pt x="49" y="122"/>
                  <a:pt x="55" y="123"/>
                  <a:pt x="55" y="119"/>
                </a:cubicBezTo>
                <a:cubicBezTo>
                  <a:pt x="58" y="106"/>
                  <a:pt x="58" y="92"/>
                  <a:pt x="58" y="78"/>
                </a:cubicBezTo>
                <a:cubicBezTo>
                  <a:pt x="62" y="56"/>
                  <a:pt x="67" y="35"/>
                  <a:pt x="65" y="13"/>
                </a:cubicBezTo>
                <a:close/>
                <a:moveTo>
                  <a:pt x="50" y="83"/>
                </a:moveTo>
                <a:cubicBezTo>
                  <a:pt x="51" y="77"/>
                  <a:pt x="51" y="70"/>
                  <a:pt x="51" y="64"/>
                </a:cubicBezTo>
                <a:cubicBezTo>
                  <a:pt x="51" y="68"/>
                  <a:pt x="51" y="72"/>
                  <a:pt x="51" y="76"/>
                </a:cubicBezTo>
                <a:cubicBezTo>
                  <a:pt x="51" y="79"/>
                  <a:pt x="51" y="81"/>
                  <a:pt x="50" y="83"/>
                </a:cubicBezTo>
                <a:close/>
              </a:path>
            </a:pathLst>
          </a:custGeom>
          <a:solidFill>
            <a:srgbClr val="DBC18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2" name="Freeform 67"/>
          <p:cNvSpPr/>
          <p:nvPr>
            <p:custDataLst>
              <p:tags r:id="rId6"/>
            </p:custDataLst>
          </p:nvPr>
        </p:nvSpPr>
        <p:spPr bwMode="auto">
          <a:xfrm>
            <a:off x="9890759" y="1830705"/>
            <a:ext cx="1682115" cy="1329055"/>
          </a:xfrm>
          <a:custGeom>
            <a:avLst/>
            <a:gdLst>
              <a:gd name="T0" fmla="*/ 293 w 299"/>
              <a:gd name="T1" fmla="*/ 128 h 236"/>
              <a:gd name="T2" fmla="*/ 291 w 299"/>
              <a:gd name="T3" fmla="*/ 121 h 236"/>
              <a:gd name="T4" fmla="*/ 282 w 299"/>
              <a:gd name="T5" fmla="*/ 100 h 236"/>
              <a:gd name="T6" fmla="*/ 279 w 299"/>
              <a:gd name="T7" fmla="*/ 93 h 236"/>
              <a:gd name="T8" fmla="*/ 270 w 299"/>
              <a:gd name="T9" fmla="*/ 83 h 236"/>
              <a:gd name="T10" fmla="*/ 283 w 299"/>
              <a:gd name="T11" fmla="*/ 64 h 236"/>
              <a:gd name="T12" fmla="*/ 267 w 299"/>
              <a:gd name="T13" fmla="*/ 29 h 236"/>
              <a:gd name="T14" fmla="*/ 205 w 299"/>
              <a:gd name="T15" fmla="*/ 1 h 236"/>
              <a:gd name="T16" fmla="*/ 204 w 299"/>
              <a:gd name="T17" fmla="*/ 1 h 236"/>
              <a:gd name="T18" fmla="*/ 185 w 299"/>
              <a:gd name="T19" fmla="*/ 17 h 236"/>
              <a:gd name="T20" fmla="*/ 184 w 299"/>
              <a:gd name="T21" fmla="*/ 26 h 236"/>
              <a:gd name="T22" fmla="*/ 183 w 299"/>
              <a:gd name="T23" fmla="*/ 27 h 236"/>
              <a:gd name="T24" fmla="*/ 77 w 299"/>
              <a:gd name="T25" fmla="*/ 22 h 236"/>
              <a:gd name="T26" fmla="*/ 54 w 299"/>
              <a:gd name="T27" fmla="*/ 27 h 236"/>
              <a:gd name="T28" fmla="*/ 27 w 299"/>
              <a:gd name="T29" fmla="*/ 53 h 236"/>
              <a:gd name="T30" fmla="*/ 6 w 299"/>
              <a:gd name="T31" fmla="*/ 93 h 236"/>
              <a:gd name="T32" fmla="*/ 2 w 299"/>
              <a:gd name="T33" fmla="*/ 107 h 236"/>
              <a:gd name="T34" fmla="*/ 1 w 299"/>
              <a:gd name="T35" fmla="*/ 112 h 236"/>
              <a:gd name="T36" fmla="*/ 7 w 299"/>
              <a:gd name="T37" fmla="*/ 114 h 236"/>
              <a:gd name="T38" fmla="*/ 9 w 299"/>
              <a:gd name="T39" fmla="*/ 112 h 236"/>
              <a:gd name="T40" fmla="*/ 19 w 299"/>
              <a:gd name="T41" fmla="*/ 96 h 236"/>
              <a:gd name="T42" fmla="*/ 22 w 299"/>
              <a:gd name="T43" fmla="*/ 94 h 236"/>
              <a:gd name="T44" fmla="*/ 28 w 299"/>
              <a:gd name="T45" fmla="*/ 91 h 236"/>
              <a:gd name="T46" fmla="*/ 43 w 299"/>
              <a:gd name="T47" fmla="*/ 88 h 236"/>
              <a:gd name="T48" fmla="*/ 72 w 299"/>
              <a:gd name="T49" fmla="*/ 84 h 236"/>
              <a:gd name="T50" fmla="*/ 143 w 299"/>
              <a:gd name="T51" fmla="*/ 121 h 236"/>
              <a:gd name="T52" fmla="*/ 191 w 299"/>
              <a:gd name="T53" fmla="*/ 135 h 236"/>
              <a:gd name="T54" fmla="*/ 256 w 299"/>
              <a:gd name="T55" fmla="*/ 164 h 236"/>
              <a:gd name="T56" fmla="*/ 277 w 299"/>
              <a:gd name="T57" fmla="*/ 187 h 236"/>
              <a:gd name="T58" fmla="*/ 257 w 299"/>
              <a:gd name="T59" fmla="*/ 210 h 236"/>
              <a:gd name="T60" fmla="*/ 255 w 299"/>
              <a:gd name="T61" fmla="*/ 227 h 236"/>
              <a:gd name="T62" fmla="*/ 255 w 299"/>
              <a:gd name="T63" fmla="*/ 230 h 236"/>
              <a:gd name="T64" fmla="*/ 262 w 299"/>
              <a:gd name="T65" fmla="*/ 232 h 236"/>
              <a:gd name="T66" fmla="*/ 288 w 299"/>
              <a:gd name="T67" fmla="*/ 192 h 236"/>
              <a:gd name="T68" fmla="*/ 288 w 299"/>
              <a:gd name="T69" fmla="*/ 191 h 236"/>
              <a:gd name="T70" fmla="*/ 291 w 299"/>
              <a:gd name="T71" fmla="*/ 184 h 236"/>
              <a:gd name="T72" fmla="*/ 295 w 299"/>
              <a:gd name="T73" fmla="*/ 129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99" h="236">
                <a:moveTo>
                  <a:pt x="295" y="129"/>
                </a:moveTo>
                <a:cubicBezTo>
                  <a:pt x="294" y="129"/>
                  <a:pt x="294" y="128"/>
                  <a:pt x="293" y="128"/>
                </a:cubicBezTo>
                <a:cubicBezTo>
                  <a:pt x="293" y="126"/>
                  <a:pt x="293" y="125"/>
                  <a:pt x="292" y="123"/>
                </a:cubicBezTo>
                <a:cubicBezTo>
                  <a:pt x="292" y="122"/>
                  <a:pt x="291" y="122"/>
                  <a:pt x="291" y="121"/>
                </a:cubicBezTo>
                <a:cubicBezTo>
                  <a:pt x="291" y="121"/>
                  <a:pt x="290" y="121"/>
                  <a:pt x="290" y="121"/>
                </a:cubicBezTo>
                <a:cubicBezTo>
                  <a:pt x="289" y="114"/>
                  <a:pt x="285" y="107"/>
                  <a:pt x="282" y="100"/>
                </a:cubicBezTo>
                <a:cubicBezTo>
                  <a:pt x="282" y="100"/>
                  <a:pt x="282" y="100"/>
                  <a:pt x="282" y="100"/>
                </a:cubicBezTo>
                <a:cubicBezTo>
                  <a:pt x="281" y="98"/>
                  <a:pt x="280" y="96"/>
                  <a:pt x="279" y="93"/>
                </a:cubicBezTo>
                <a:cubicBezTo>
                  <a:pt x="278" y="92"/>
                  <a:pt x="276" y="92"/>
                  <a:pt x="275" y="92"/>
                </a:cubicBezTo>
                <a:cubicBezTo>
                  <a:pt x="274" y="89"/>
                  <a:pt x="272" y="86"/>
                  <a:pt x="270" y="83"/>
                </a:cubicBezTo>
                <a:cubicBezTo>
                  <a:pt x="275" y="81"/>
                  <a:pt x="279" y="77"/>
                  <a:pt x="281" y="71"/>
                </a:cubicBezTo>
                <a:cubicBezTo>
                  <a:pt x="282" y="69"/>
                  <a:pt x="283" y="67"/>
                  <a:pt x="283" y="64"/>
                </a:cubicBezTo>
                <a:cubicBezTo>
                  <a:pt x="284" y="58"/>
                  <a:pt x="281" y="51"/>
                  <a:pt x="277" y="46"/>
                </a:cubicBezTo>
                <a:cubicBezTo>
                  <a:pt x="275" y="40"/>
                  <a:pt x="270" y="34"/>
                  <a:pt x="267" y="29"/>
                </a:cubicBezTo>
                <a:cubicBezTo>
                  <a:pt x="252" y="9"/>
                  <a:pt x="231" y="0"/>
                  <a:pt x="206" y="1"/>
                </a:cubicBezTo>
                <a:cubicBezTo>
                  <a:pt x="206" y="1"/>
                  <a:pt x="205" y="1"/>
                  <a:pt x="205" y="1"/>
                </a:cubicBezTo>
                <a:cubicBezTo>
                  <a:pt x="205" y="1"/>
                  <a:pt x="205" y="1"/>
                  <a:pt x="205" y="1"/>
                </a:cubicBezTo>
                <a:cubicBezTo>
                  <a:pt x="204" y="1"/>
                  <a:pt x="204" y="1"/>
                  <a:pt x="204" y="1"/>
                </a:cubicBezTo>
                <a:cubicBezTo>
                  <a:pt x="199" y="2"/>
                  <a:pt x="193" y="4"/>
                  <a:pt x="188" y="9"/>
                </a:cubicBezTo>
                <a:cubicBezTo>
                  <a:pt x="185" y="11"/>
                  <a:pt x="184" y="14"/>
                  <a:pt x="185" y="17"/>
                </a:cubicBezTo>
                <a:cubicBezTo>
                  <a:pt x="185" y="18"/>
                  <a:pt x="185" y="18"/>
                  <a:pt x="185" y="18"/>
                </a:cubicBezTo>
                <a:cubicBezTo>
                  <a:pt x="183" y="21"/>
                  <a:pt x="183" y="23"/>
                  <a:pt x="184" y="26"/>
                </a:cubicBezTo>
                <a:cubicBezTo>
                  <a:pt x="184" y="27"/>
                  <a:pt x="184" y="27"/>
                  <a:pt x="184" y="28"/>
                </a:cubicBezTo>
                <a:cubicBezTo>
                  <a:pt x="183" y="28"/>
                  <a:pt x="183" y="28"/>
                  <a:pt x="183" y="27"/>
                </a:cubicBezTo>
                <a:cubicBezTo>
                  <a:pt x="165" y="17"/>
                  <a:pt x="130" y="6"/>
                  <a:pt x="109" y="16"/>
                </a:cubicBezTo>
                <a:cubicBezTo>
                  <a:pt x="98" y="16"/>
                  <a:pt x="85" y="17"/>
                  <a:pt x="77" y="22"/>
                </a:cubicBezTo>
                <a:cubicBezTo>
                  <a:pt x="74" y="21"/>
                  <a:pt x="71" y="19"/>
                  <a:pt x="69" y="20"/>
                </a:cubicBezTo>
                <a:cubicBezTo>
                  <a:pt x="63" y="22"/>
                  <a:pt x="59" y="24"/>
                  <a:pt x="54" y="27"/>
                </a:cubicBezTo>
                <a:cubicBezTo>
                  <a:pt x="52" y="28"/>
                  <a:pt x="50" y="30"/>
                  <a:pt x="48" y="32"/>
                </a:cubicBezTo>
                <a:cubicBezTo>
                  <a:pt x="40" y="36"/>
                  <a:pt x="28" y="44"/>
                  <a:pt x="27" y="53"/>
                </a:cubicBezTo>
                <a:cubicBezTo>
                  <a:pt x="18" y="65"/>
                  <a:pt x="12" y="78"/>
                  <a:pt x="7" y="92"/>
                </a:cubicBezTo>
                <a:cubicBezTo>
                  <a:pt x="6" y="93"/>
                  <a:pt x="6" y="93"/>
                  <a:pt x="6" y="93"/>
                </a:cubicBezTo>
                <a:cubicBezTo>
                  <a:pt x="6" y="95"/>
                  <a:pt x="5" y="96"/>
                  <a:pt x="5" y="97"/>
                </a:cubicBezTo>
                <a:cubicBezTo>
                  <a:pt x="4" y="100"/>
                  <a:pt x="3" y="103"/>
                  <a:pt x="2" y="107"/>
                </a:cubicBezTo>
                <a:cubicBezTo>
                  <a:pt x="1" y="108"/>
                  <a:pt x="1" y="109"/>
                  <a:pt x="1" y="111"/>
                </a:cubicBezTo>
                <a:cubicBezTo>
                  <a:pt x="1" y="111"/>
                  <a:pt x="1" y="112"/>
                  <a:pt x="1" y="112"/>
                </a:cubicBezTo>
                <a:cubicBezTo>
                  <a:pt x="1" y="112"/>
                  <a:pt x="1" y="112"/>
                  <a:pt x="1" y="112"/>
                </a:cubicBezTo>
                <a:cubicBezTo>
                  <a:pt x="0" y="116"/>
                  <a:pt x="6" y="118"/>
                  <a:pt x="7" y="114"/>
                </a:cubicBezTo>
                <a:cubicBezTo>
                  <a:pt x="7" y="114"/>
                  <a:pt x="7" y="113"/>
                  <a:pt x="7" y="113"/>
                </a:cubicBezTo>
                <a:cubicBezTo>
                  <a:pt x="8" y="113"/>
                  <a:pt x="8" y="113"/>
                  <a:pt x="9" y="112"/>
                </a:cubicBezTo>
                <a:cubicBezTo>
                  <a:pt x="11" y="106"/>
                  <a:pt x="15" y="101"/>
                  <a:pt x="19" y="96"/>
                </a:cubicBezTo>
                <a:cubicBezTo>
                  <a:pt x="19" y="96"/>
                  <a:pt x="19" y="96"/>
                  <a:pt x="19" y="96"/>
                </a:cubicBezTo>
                <a:cubicBezTo>
                  <a:pt x="20" y="95"/>
                  <a:pt x="21" y="95"/>
                  <a:pt x="21" y="94"/>
                </a:cubicBezTo>
                <a:cubicBezTo>
                  <a:pt x="22" y="94"/>
                  <a:pt x="22" y="94"/>
                  <a:pt x="22" y="94"/>
                </a:cubicBezTo>
                <a:cubicBezTo>
                  <a:pt x="24" y="93"/>
                  <a:pt x="26" y="92"/>
                  <a:pt x="27" y="91"/>
                </a:cubicBezTo>
                <a:cubicBezTo>
                  <a:pt x="28" y="91"/>
                  <a:pt x="28" y="91"/>
                  <a:pt x="28" y="91"/>
                </a:cubicBezTo>
                <a:cubicBezTo>
                  <a:pt x="30" y="90"/>
                  <a:pt x="31" y="90"/>
                  <a:pt x="33" y="90"/>
                </a:cubicBezTo>
                <a:cubicBezTo>
                  <a:pt x="36" y="90"/>
                  <a:pt x="40" y="89"/>
                  <a:pt x="43" y="88"/>
                </a:cubicBezTo>
                <a:cubicBezTo>
                  <a:pt x="50" y="87"/>
                  <a:pt x="56" y="85"/>
                  <a:pt x="63" y="84"/>
                </a:cubicBezTo>
                <a:cubicBezTo>
                  <a:pt x="66" y="84"/>
                  <a:pt x="69" y="84"/>
                  <a:pt x="72" y="84"/>
                </a:cubicBezTo>
                <a:cubicBezTo>
                  <a:pt x="79" y="93"/>
                  <a:pt x="90" y="99"/>
                  <a:pt x="102" y="105"/>
                </a:cubicBezTo>
                <a:cubicBezTo>
                  <a:pt x="114" y="114"/>
                  <a:pt x="130" y="117"/>
                  <a:pt x="143" y="121"/>
                </a:cubicBezTo>
                <a:cubicBezTo>
                  <a:pt x="145" y="122"/>
                  <a:pt x="147" y="122"/>
                  <a:pt x="149" y="123"/>
                </a:cubicBezTo>
                <a:cubicBezTo>
                  <a:pt x="163" y="128"/>
                  <a:pt x="177" y="132"/>
                  <a:pt x="191" y="135"/>
                </a:cubicBezTo>
                <a:cubicBezTo>
                  <a:pt x="213" y="141"/>
                  <a:pt x="234" y="150"/>
                  <a:pt x="255" y="160"/>
                </a:cubicBezTo>
                <a:cubicBezTo>
                  <a:pt x="255" y="161"/>
                  <a:pt x="255" y="162"/>
                  <a:pt x="256" y="164"/>
                </a:cubicBezTo>
                <a:cubicBezTo>
                  <a:pt x="256" y="166"/>
                  <a:pt x="259" y="167"/>
                  <a:pt x="261" y="166"/>
                </a:cubicBezTo>
                <a:cubicBezTo>
                  <a:pt x="272" y="160"/>
                  <a:pt x="278" y="180"/>
                  <a:pt x="277" y="187"/>
                </a:cubicBezTo>
                <a:cubicBezTo>
                  <a:pt x="275" y="195"/>
                  <a:pt x="267" y="203"/>
                  <a:pt x="260" y="207"/>
                </a:cubicBezTo>
                <a:cubicBezTo>
                  <a:pt x="258" y="207"/>
                  <a:pt x="258" y="208"/>
                  <a:pt x="257" y="210"/>
                </a:cubicBezTo>
                <a:cubicBezTo>
                  <a:pt x="257" y="210"/>
                  <a:pt x="257" y="210"/>
                  <a:pt x="257" y="211"/>
                </a:cubicBezTo>
                <a:cubicBezTo>
                  <a:pt x="257" y="216"/>
                  <a:pt x="257" y="222"/>
                  <a:pt x="255" y="227"/>
                </a:cubicBezTo>
                <a:cubicBezTo>
                  <a:pt x="255" y="228"/>
                  <a:pt x="255" y="229"/>
                  <a:pt x="255" y="230"/>
                </a:cubicBezTo>
                <a:cubicBezTo>
                  <a:pt x="255" y="230"/>
                  <a:pt x="255" y="230"/>
                  <a:pt x="255" y="230"/>
                </a:cubicBezTo>
                <a:cubicBezTo>
                  <a:pt x="254" y="234"/>
                  <a:pt x="259" y="236"/>
                  <a:pt x="261" y="233"/>
                </a:cubicBezTo>
                <a:cubicBezTo>
                  <a:pt x="261" y="232"/>
                  <a:pt x="262" y="232"/>
                  <a:pt x="262" y="232"/>
                </a:cubicBezTo>
                <a:cubicBezTo>
                  <a:pt x="269" y="228"/>
                  <a:pt x="274" y="220"/>
                  <a:pt x="278" y="213"/>
                </a:cubicBezTo>
                <a:cubicBezTo>
                  <a:pt x="282" y="207"/>
                  <a:pt x="286" y="199"/>
                  <a:pt x="288" y="192"/>
                </a:cubicBezTo>
                <a:cubicBezTo>
                  <a:pt x="288" y="192"/>
                  <a:pt x="288" y="192"/>
                  <a:pt x="288" y="192"/>
                </a:cubicBezTo>
                <a:cubicBezTo>
                  <a:pt x="288" y="191"/>
                  <a:pt x="288" y="191"/>
                  <a:pt x="288" y="191"/>
                </a:cubicBezTo>
                <a:cubicBezTo>
                  <a:pt x="288" y="191"/>
                  <a:pt x="288" y="191"/>
                  <a:pt x="288" y="191"/>
                </a:cubicBezTo>
                <a:cubicBezTo>
                  <a:pt x="289" y="189"/>
                  <a:pt x="290" y="186"/>
                  <a:pt x="291" y="184"/>
                </a:cubicBezTo>
                <a:cubicBezTo>
                  <a:pt x="295" y="177"/>
                  <a:pt x="297" y="169"/>
                  <a:pt x="297" y="161"/>
                </a:cubicBezTo>
                <a:cubicBezTo>
                  <a:pt x="299" y="150"/>
                  <a:pt x="299" y="139"/>
                  <a:pt x="295" y="129"/>
                </a:cubicBezTo>
                <a:close/>
              </a:path>
            </a:pathLst>
          </a:custGeom>
          <a:solidFill>
            <a:srgbClr val="B99C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3" name="Freeform 68"/>
          <p:cNvSpPr/>
          <p:nvPr>
            <p:custDataLst>
              <p:tags r:id="rId7"/>
            </p:custDataLst>
          </p:nvPr>
        </p:nvSpPr>
        <p:spPr bwMode="auto">
          <a:xfrm>
            <a:off x="9885044" y="5039360"/>
            <a:ext cx="1247775" cy="426720"/>
          </a:xfrm>
          <a:custGeom>
            <a:avLst/>
            <a:gdLst>
              <a:gd name="T0" fmla="*/ 220 w 222"/>
              <a:gd name="T1" fmla="*/ 43 h 76"/>
              <a:gd name="T2" fmla="*/ 215 w 222"/>
              <a:gd name="T3" fmla="*/ 31 h 76"/>
              <a:gd name="T4" fmla="*/ 214 w 222"/>
              <a:gd name="T5" fmla="*/ 29 h 76"/>
              <a:gd name="T6" fmla="*/ 213 w 222"/>
              <a:gd name="T7" fmla="*/ 23 h 76"/>
              <a:gd name="T8" fmla="*/ 212 w 222"/>
              <a:gd name="T9" fmla="*/ 17 h 76"/>
              <a:gd name="T10" fmla="*/ 212 w 222"/>
              <a:gd name="T11" fmla="*/ 17 h 76"/>
              <a:gd name="T12" fmla="*/ 212 w 222"/>
              <a:gd name="T13" fmla="*/ 9 h 76"/>
              <a:gd name="T14" fmla="*/ 208 w 222"/>
              <a:gd name="T15" fmla="*/ 5 h 76"/>
              <a:gd name="T16" fmla="*/ 205 w 222"/>
              <a:gd name="T17" fmla="*/ 6 h 76"/>
              <a:gd name="T18" fmla="*/ 201 w 222"/>
              <a:gd name="T19" fmla="*/ 10 h 76"/>
              <a:gd name="T20" fmla="*/ 190 w 222"/>
              <a:gd name="T21" fmla="*/ 14 h 76"/>
              <a:gd name="T22" fmla="*/ 190 w 222"/>
              <a:gd name="T23" fmla="*/ 14 h 76"/>
              <a:gd name="T24" fmla="*/ 154 w 222"/>
              <a:gd name="T25" fmla="*/ 20 h 76"/>
              <a:gd name="T26" fmla="*/ 132 w 222"/>
              <a:gd name="T27" fmla="*/ 22 h 76"/>
              <a:gd name="T28" fmla="*/ 119 w 222"/>
              <a:gd name="T29" fmla="*/ 21 h 76"/>
              <a:gd name="T30" fmla="*/ 116 w 222"/>
              <a:gd name="T31" fmla="*/ 22 h 76"/>
              <a:gd name="T32" fmla="*/ 92 w 222"/>
              <a:gd name="T33" fmla="*/ 17 h 76"/>
              <a:gd name="T34" fmla="*/ 73 w 222"/>
              <a:gd name="T35" fmla="*/ 12 h 76"/>
              <a:gd name="T36" fmla="*/ 17 w 222"/>
              <a:gd name="T37" fmla="*/ 6 h 76"/>
              <a:gd name="T38" fmla="*/ 15 w 222"/>
              <a:gd name="T39" fmla="*/ 4 h 76"/>
              <a:gd name="T40" fmla="*/ 10 w 222"/>
              <a:gd name="T41" fmla="*/ 9 h 76"/>
              <a:gd name="T42" fmla="*/ 10 w 222"/>
              <a:gd name="T43" fmla="*/ 9 h 76"/>
              <a:gd name="T44" fmla="*/ 10 w 222"/>
              <a:gd name="T45" fmla="*/ 10 h 76"/>
              <a:gd name="T46" fmla="*/ 11 w 222"/>
              <a:gd name="T47" fmla="*/ 11 h 76"/>
              <a:gd name="T48" fmla="*/ 10 w 222"/>
              <a:gd name="T49" fmla="*/ 12 h 76"/>
              <a:gd name="T50" fmla="*/ 10 w 222"/>
              <a:gd name="T51" fmla="*/ 20 h 76"/>
              <a:gd name="T52" fmla="*/ 8 w 222"/>
              <a:gd name="T53" fmla="*/ 23 h 76"/>
              <a:gd name="T54" fmla="*/ 0 w 222"/>
              <a:gd name="T55" fmla="*/ 55 h 76"/>
              <a:gd name="T56" fmla="*/ 3 w 222"/>
              <a:gd name="T57" fmla="*/ 59 h 76"/>
              <a:gd name="T58" fmla="*/ 11 w 222"/>
              <a:gd name="T59" fmla="*/ 59 h 76"/>
              <a:gd name="T60" fmla="*/ 51 w 222"/>
              <a:gd name="T61" fmla="*/ 68 h 76"/>
              <a:gd name="T62" fmla="*/ 77 w 222"/>
              <a:gd name="T63" fmla="*/ 64 h 76"/>
              <a:gd name="T64" fmla="*/ 82 w 222"/>
              <a:gd name="T65" fmla="*/ 66 h 76"/>
              <a:gd name="T66" fmla="*/ 82 w 222"/>
              <a:gd name="T67" fmla="*/ 66 h 76"/>
              <a:gd name="T68" fmla="*/ 103 w 222"/>
              <a:gd name="T69" fmla="*/ 72 h 76"/>
              <a:gd name="T70" fmla="*/ 174 w 222"/>
              <a:gd name="T71" fmla="*/ 57 h 76"/>
              <a:gd name="T72" fmla="*/ 182 w 222"/>
              <a:gd name="T73" fmla="*/ 57 h 76"/>
              <a:gd name="T74" fmla="*/ 195 w 222"/>
              <a:gd name="T75" fmla="*/ 54 h 76"/>
              <a:gd name="T76" fmla="*/ 196 w 222"/>
              <a:gd name="T77" fmla="*/ 54 h 76"/>
              <a:gd name="T78" fmla="*/ 211 w 222"/>
              <a:gd name="T79" fmla="*/ 51 h 76"/>
              <a:gd name="T80" fmla="*/ 214 w 222"/>
              <a:gd name="T81" fmla="*/ 50 h 76"/>
              <a:gd name="T82" fmla="*/ 215 w 222"/>
              <a:gd name="T83" fmla="*/ 48 h 76"/>
              <a:gd name="T84" fmla="*/ 220 w 222"/>
              <a:gd name="T85" fmla="*/ 43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21" h="76">
                <a:moveTo>
                  <a:pt x="220" y="43"/>
                </a:moveTo>
                <a:cubicBezTo>
                  <a:pt x="218" y="39"/>
                  <a:pt x="216" y="35"/>
                  <a:pt x="215" y="31"/>
                </a:cubicBezTo>
                <a:cubicBezTo>
                  <a:pt x="214" y="30"/>
                  <a:pt x="214" y="29"/>
                  <a:pt x="214" y="29"/>
                </a:cubicBezTo>
                <a:cubicBezTo>
                  <a:pt x="213" y="27"/>
                  <a:pt x="213" y="25"/>
                  <a:pt x="213" y="23"/>
                </a:cubicBezTo>
                <a:cubicBezTo>
                  <a:pt x="212" y="21"/>
                  <a:pt x="212" y="19"/>
                  <a:pt x="212" y="17"/>
                </a:cubicBezTo>
                <a:cubicBezTo>
                  <a:pt x="212" y="17"/>
                  <a:pt x="212" y="17"/>
                  <a:pt x="212" y="17"/>
                </a:cubicBezTo>
                <a:cubicBezTo>
                  <a:pt x="212" y="15"/>
                  <a:pt x="212" y="12"/>
                  <a:pt x="212" y="9"/>
                </a:cubicBezTo>
                <a:cubicBezTo>
                  <a:pt x="212" y="7"/>
                  <a:pt x="210" y="5"/>
                  <a:pt x="208" y="5"/>
                </a:cubicBezTo>
                <a:cubicBezTo>
                  <a:pt x="207" y="5"/>
                  <a:pt x="206" y="5"/>
                  <a:pt x="205" y="6"/>
                </a:cubicBezTo>
                <a:cubicBezTo>
                  <a:pt x="201" y="10"/>
                  <a:pt x="201" y="10"/>
                  <a:pt x="201" y="10"/>
                </a:cubicBezTo>
                <a:cubicBezTo>
                  <a:pt x="198" y="11"/>
                  <a:pt x="194" y="13"/>
                  <a:pt x="190" y="14"/>
                </a:cubicBezTo>
                <a:cubicBezTo>
                  <a:pt x="190" y="14"/>
                  <a:pt x="190" y="14"/>
                  <a:pt x="190" y="14"/>
                </a:cubicBezTo>
                <a:cubicBezTo>
                  <a:pt x="178" y="16"/>
                  <a:pt x="166" y="18"/>
                  <a:pt x="154" y="20"/>
                </a:cubicBezTo>
                <a:cubicBezTo>
                  <a:pt x="147" y="20"/>
                  <a:pt x="139" y="21"/>
                  <a:pt x="132" y="22"/>
                </a:cubicBezTo>
                <a:cubicBezTo>
                  <a:pt x="128" y="21"/>
                  <a:pt x="123" y="21"/>
                  <a:pt x="119" y="21"/>
                </a:cubicBezTo>
                <a:cubicBezTo>
                  <a:pt x="118" y="21"/>
                  <a:pt x="117" y="21"/>
                  <a:pt x="116" y="22"/>
                </a:cubicBezTo>
                <a:cubicBezTo>
                  <a:pt x="108" y="20"/>
                  <a:pt x="99" y="17"/>
                  <a:pt x="92" y="17"/>
                </a:cubicBezTo>
                <a:cubicBezTo>
                  <a:pt x="86" y="15"/>
                  <a:pt x="80" y="13"/>
                  <a:pt x="73" y="12"/>
                </a:cubicBezTo>
                <a:cubicBezTo>
                  <a:pt x="54" y="10"/>
                  <a:pt x="36" y="9"/>
                  <a:pt x="17" y="6"/>
                </a:cubicBezTo>
                <a:cubicBezTo>
                  <a:pt x="16" y="5"/>
                  <a:pt x="15" y="4"/>
                  <a:pt x="15" y="4"/>
                </a:cubicBezTo>
                <a:cubicBezTo>
                  <a:pt x="11" y="0"/>
                  <a:pt x="7" y="5"/>
                  <a:pt x="10" y="9"/>
                </a:cubicBezTo>
                <a:cubicBezTo>
                  <a:pt x="10" y="9"/>
                  <a:pt x="10" y="9"/>
                  <a:pt x="10" y="9"/>
                </a:cubicBezTo>
                <a:cubicBezTo>
                  <a:pt x="10" y="9"/>
                  <a:pt x="10" y="9"/>
                  <a:pt x="10" y="10"/>
                </a:cubicBezTo>
                <a:cubicBezTo>
                  <a:pt x="10" y="10"/>
                  <a:pt x="10" y="11"/>
                  <a:pt x="11" y="11"/>
                </a:cubicBezTo>
                <a:cubicBezTo>
                  <a:pt x="10" y="12"/>
                  <a:pt x="10" y="12"/>
                  <a:pt x="10" y="12"/>
                </a:cubicBezTo>
                <a:cubicBezTo>
                  <a:pt x="10" y="15"/>
                  <a:pt x="10" y="17"/>
                  <a:pt x="10" y="20"/>
                </a:cubicBezTo>
                <a:cubicBezTo>
                  <a:pt x="8" y="20"/>
                  <a:pt x="8" y="21"/>
                  <a:pt x="8" y="23"/>
                </a:cubicBezTo>
                <a:cubicBezTo>
                  <a:pt x="8" y="34"/>
                  <a:pt x="0" y="44"/>
                  <a:pt x="0" y="55"/>
                </a:cubicBezTo>
                <a:cubicBezTo>
                  <a:pt x="0" y="57"/>
                  <a:pt x="1" y="59"/>
                  <a:pt x="3" y="59"/>
                </a:cubicBezTo>
                <a:cubicBezTo>
                  <a:pt x="6" y="59"/>
                  <a:pt x="8" y="59"/>
                  <a:pt x="11" y="59"/>
                </a:cubicBezTo>
                <a:cubicBezTo>
                  <a:pt x="24" y="64"/>
                  <a:pt x="37" y="68"/>
                  <a:pt x="51" y="68"/>
                </a:cubicBezTo>
                <a:cubicBezTo>
                  <a:pt x="60" y="71"/>
                  <a:pt x="69" y="70"/>
                  <a:pt x="77" y="64"/>
                </a:cubicBezTo>
                <a:cubicBezTo>
                  <a:pt x="79" y="65"/>
                  <a:pt x="80" y="66"/>
                  <a:pt x="82" y="66"/>
                </a:cubicBezTo>
                <a:cubicBezTo>
                  <a:pt x="82" y="66"/>
                  <a:pt x="82" y="66"/>
                  <a:pt x="82" y="66"/>
                </a:cubicBezTo>
                <a:cubicBezTo>
                  <a:pt x="87" y="73"/>
                  <a:pt x="96" y="73"/>
                  <a:pt x="103" y="72"/>
                </a:cubicBezTo>
                <a:cubicBezTo>
                  <a:pt x="125" y="76"/>
                  <a:pt x="155" y="70"/>
                  <a:pt x="174" y="57"/>
                </a:cubicBezTo>
                <a:cubicBezTo>
                  <a:pt x="176" y="58"/>
                  <a:pt x="179" y="58"/>
                  <a:pt x="182" y="57"/>
                </a:cubicBezTo>
                <a:cubicBezTo>
                  <a:pt x="187" y="57"/>
                  <a:pt x="191" y="56"/>
                  <a:pt x="195" y="54"/>
                </a:cubicBezTo>
                <a:cubicBezTo>
                  <a:pt x="195" y="54"/>
                  <a:pt x="195" y="54"/>
                  <a:pt x="196" y="54"/>
                </a:cubicBezTo>
                <a:cubicBezTo>
                  <a:pt x="203" y="57"/>
                  <a:pt x="208" y="55"/>
                  <a:pt x="211" y="51"/>
                </a:cubicBezTo>
                <a:cubicBezTo>
                  <a:pt x="212" y="51"/>
                  <a:pt x="213" y="51"/>
                  <a:pt x="214" y="50"/>
                </a:cubicBezTo>
                <a:cubicBezTo>
                  <a:pt x="215" y="50"/>
                  <a:pt x="215" y="49"/>
                  <a:pt x="215" y="48"/>
                </a:cubicBezTo>
                <a:cubicBezTo>
                  <a:pt x="218" y="49"/>
                  <a:pt x="222" y="46"/>
                  <a:pt x="220" y="43"/>
                </a:cubicBezTo>
                <a:close/>
              </a:path>
            </a:pathLst>
          </a:custGeom>
          <a:solidFill>
            <a:srgbClr val="B99C8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4" name="Freeform 69"/>
          <p:cNvSpPr/>
          <p:nvPr>
            <p:custDataLst>
              <p:tags r:id="rId8"/>
            </p:custDataLst>
          </p:nvPr>
        </p:nvSpPr>
        <p:spPr bwMode="auto">
          <a:xfrm>
            <a:off x="9491344" y="3677285"/>
            <a:ext cx="1619250" cy="1519555"/>
          </a:xfrm>
          <a:custGeom>
            <a:avLst/>
            <a:gdLst>
              <a:gd name="T0" fmla="*/ 286 w 288"/>
              <a:gd name="T1" fmla="*/ 222 h 270"/>
              <a:gd name="T2" fmla="*/ 287 w 288"/>
              <a:gd name="T3" fmla="*/ 213 h 270"/>
              <a:gd name="T4" fmla="*/ 287 w 288"/>
              <a:gd name="T5" fmla="*/ 212 h 270"/>
              <a:gd name="T6" fmla="*/ 284 w 288"/>
              <a:gd name="T7" fmla="*/ 196 h 270"/>
              <a:gd name="T8" fmla="*/ 282 w 288"/>
              <a:gd name="T9" fmla="*/ 179 h 270"/>
              <a:gd name="T10" fmla="*/ 283 w 288"/>
              <a:gd name="T11" fmla="*/ 175 h 270"/>
              <a:gd name="T12" fmla="*/ 271 w 288"/>
              <a:gd name="T13" fmla="*/ 175 h 270"/>
              <a:gd name="T14" fmla="*/ 266 w 288"/>
              <a:gd name="T15" fmla="*/ 177 h 270"/>
              <a:gd name="T16" fmla="*/ 247 w 288"/>
              <a:gd name="T17" fmla="*/ 183 h 270"/>
              <a:gd name="T18" fmla="*/ 244 w 288"/>
              <a:gd name="T19" fmla="*/ 185 h 270"/>
              <a:gd name="T20" fmla="*/ 204 w 288"/>
              <a:gd name="T21" fmla="*/ 203 h 270"/>
              <a:gd name="T22" fmla="*/ 190 w 288"/>
              <a:gd name="T23" fmla="*/ 190 h 270"/>
              <a:gd name="T24" fmla="*/ 166 w 288"/>
              <a:gd name="T25" fmla="*/ 129 h 270"/>
              <a:gd name="T26" fmla="*/ 166 w 288"/>
              <a:gd name="T27" fmla="*/ 126 h 270"/>
              <a:gd name="T28" fmla="*/ 147 w 288"/>
              <a:gd name="T29" fmla="*/ 75 h 270"/>
              <a:gd name="T30" fmla="*/ 145 w 288"/>
              <a:gd name="T31" fmla="*/ 68 h 270"/>
              <a:gd name="T32" fmla="*/ 121 w 288"/>
              <a:gd name="T33" fmla="*/ 30 h 270"/>
              <a:gd name="T34" fmla="*/ 115 w 288"/>
              <a:gd name="T35" fmla="*/ 18 h 270"/>
              <a:gd name="T36" fmla="*/ 118 w 288"/>
              <a:gd name="T37" fmla="*/ 12 h 270"/>
              <a:gd name="T38" fmla="*/ 114 w 288"/>
              <a:gd name="T39" fmla="*/ 6 h 270"/>
              <a:gd name="T40" fmla="*/ 114 w 288"/>
              <a:gd name="T41" fmla="*/ 6 h 270"/>
              <a:gd name="T42" fmla="*/ 85 w 288"/>
              <a:gd name="T43" fmla="*/ 22 h 270"/>
              <a:gd name="T44" fmla="*/ 74 w 288"/>
              <a:gd name="T45" fmla="*/ 25 h 270"/>
              <a:gd name="T46" fmla="*/ 51 w 288"/>
              <a:gd name="T47" fmla="*/ 20 h 270"/>
              <a:gd name="T48" fmla="*/ 34 w 288"/>
              <a:gd name="T49" fmla="*/ 7 h 270"/>
              <a:gd name="T50" fmla="*/ 24 w 288"/>
              <a:gd name="T51" fmla="*/ 6 h 270"/>
              <a:gd name="T52" fmla="*/ 21 w 288"/>
              <a:gd name="T53" fmla="*/ 13 h 270"/>
              <a:gd name="T54" fmla="*/ 3 w 288"/>
              <a:gd name="T55" fmla="*/ 28 h 270"/>
              <a:gd name="T56" fmla="*/ 50 w 288"/>
              <a:gd name="T57" fmla="*/ 88 h 270"/>
              <a:gd name="T58" fmla="*/ 92 w 288"/>
              <a:gd name="T59" fmla="*/ 87 h 270"/>
              <a:gd name="T60" fmla="*/ 84 w 288"/>
              <a:gd name="T61" fmla="*/ 138 h 270"/>
              <a:gd name="T62" fmla="*/ 75 w 288"/>
              <a:gd name="T63" fmla="*/ 222 h 270"/>
              <a:gd name="T64" fmla="*/ 75 w 288"/>
              <a:gd name="T65" fmla="*/ 227 h 270"/>
              <a:gd name="T66" fmla="*/ 105 w 288"/>
              <a:gd name="T67" fmla="*/ 250 h 270"/>
              <a:gd name="T68" fmla="*/ 158 w 288"/>
              <a:gd name="T69" fmla="*/ 257 h 270"/>
              <a:gd name="T70" fmla="*/ 268 w 288"/>
              <a:gd name="T71" fmla="*/ 249 h 270"/>
              <a:gd name="T72" fmla="*/ 276 w 288"/>
              <a:gd name="T73" fmla="*/ 246 h 270"/>
              <a:gd name="T74" fmla="*/ 288 w 288"/>
              <a:gd name="T75" fmla="*/ 235 h 270"/>
              <a:gd name="T76" fmla="*/ 287 w 288"/>
              <a:gd name="T77" fmla="*/ 231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288" h="270">
                <a:moveTo>
                  <a:pt x="287" y="231"/>
                </a:moveTo>
                <a:cubicBezTo>
                  <a:pt x="287" y="228"/>
                  <a:pt x="287" y="225"/>
                  <a:pt x="286" y="222"/>
                </a:cubicBezTo>
                <a:cubicBezTo>
                  <a:pt x="287" y="220"/>
                  <a:pt x="287" y="218"/>
                  <a:pt x="287" y="216"/>
                </a:cubicBezTo>
                <a:cubicBezTo>
                  <a:pt x="287" y="215"/>
                  <a:pt x="287" y="214"/>
                  <a:pt x="287" y="213"/>
                </a:cubicBezTo>
                <a:cubicBezTo>
                  <a:pt x="287" y="213"/>
                  <a:pt x="287" y="212"/>
                  <a:pt x="287" y="212"/>
                </a:cubicBezTo>
                <a:cubicBezTo>
                  <a:pt x="287" y="212"/>
                  <a:pt x="287" y="212"/>
                  <a:pt x="287" y="212"/>
                </a:cubicBezTo>
                <a:cubicBezTo>
                  <a:pt x="287" y="211"/>
                  <a:pt x="287" y="211"/>
                  <a:pt x="287" y="211"/>
                </a:cubicBezTo>
                <a:cubicBezTo>
                  <a:pt x="286" y="206"/>
                  <a:pt x="285" y="201"/>
                  <a:pt x="284" y="196"/>
                </a:cubicBezTo>
                <a:cubicBezTo>
                  <a:pt x="283" y="192"/>
                  <a:pt x="282" y="188"/>
                  <a:pt x="282" y="184"/>
                </a:cubicBezTo>
                <a:cubicBezTo>
                  <a:pt x="282" y="183"/>
                  <a:pt x="282" y="181"/>
                  <a:pt x="282" y="179"/>
                </a:cubicBezTo>
                <a:cubicBezTo>
                  <a:pt x="283" y="178"/>
                  <a:pt x="283" y="178"/>
                  <a:pt x="283" y="177"/>
                </a:cubicBezTo>
                <a:cubicBezTo>
                  <a:pt x="283" y="175"/>
                  <a:pt x="283" y="175"/>
                  <a:pt x="283" y="175"/>
                </a:cubicBezTo>
                <a:cubicBezTo>
                  <a:pt x="283" y="169"/>
                  <a:pt x="274" y="169"/>
                  <a:pt x="272" y="174"/>
                </a:cubicBezTo>
                <a:cubicBezTo>
                  <a:pt x="272" y="174"/>
                  <a:pt x="272" y="174"/>
                  <a:pt x="271" y="175"/>
                </a:cubicBezTo>
                <a:cubicBezTo>
                  <a:pt x="270" y="175"/>
                  <a:pt x="269" y="175"/>
                  <a:pt x="269" y="175"/>
                </a:cubicBezTo>
                <a:cubicBezTo>
                  <a:pt x="268" y="176"/>
                  <a:pt x="267" y="176"/>
                  <a:pt x="266" y="177"/>
                </a:cubicBezTo>
                <a:cubicBezTo>
                  <a:pt x="265" y="176"/>
                  <a:pt x="264" y="176"/>
                  <a:pt x="262" y="177"/>
                </a:cubicBezTo>
                <a:cubicBezTo>
                  <a:pt x="257" y="179"/>
                  <a:pt x="252" y="182"/>
                  <a:pt x="247" y="183"/>
                </a:cubicBezTo>
                <a:cubicBezTo>
                  <a:pt x="246" y="184"/>
                  <a:pt x="245" y="184"/>
                  <a:pt x="245" y="185"/>
                </a:cubicBezTo>
                <a:cubicBezTo>
                  <a:pt x="245" y="185"/>
                  <a:pt x="245" y="185"/>
                  <a:pt x="244" y="185"/>
                </a:cubicBezTo>
                <a:cubicBezTo>
                  <a:pt x="238" y="187"/>
                  <a:pt x="232" y="190"/>
                  <a:pt x="227" y="193"/>
                </a:cubicBezTo>
                <a:cubicBezTo>
                  <a:pt x="219" y="196"/>
                  <a:pt x="211" y="200"/>
                  <a:pt x="204" y="203"/>
                </a:cubicBezTo>
                <a:cubicBezTo>
                  <a:pt x="203" y="204"/>
                  <a:pt x="202" y="204"/>
                  <a:pt x="201" y="204"/>
                </a:cubicBezTo>
                <a:cubicBezTo>
                  <a:pt x="197" y="199"/>
                  <a:pt x="194" y="195"/>
                  <a:pt x="190" y="190"/>
                </a:cubicBezTo>
                <a:cubicBezTo>
                  <a:pt x="188" y="186"/>
                  <a:pt x="187" y="183"/>
                  <a:pt x="185" y="180"/>
                </a:cubicBezTo>
                <a:cubicBezTo>
                  <a:pt x="179" y="163"/>
                  <a:pt x="175" y="145"/>
                  <a:pt x="166" y="129"/>
                </a:cubicBezTo>
                <a:cubicBezTo>
                  <a:pt x="166" y="129"/>
                  <a:pt x="166" y="129"/>
                  <a:pt x="166" y="129"/>
                </a:cubicBezTo>
                <a:cubicBezTo>
                  <a:pt x="166" y="128"/>
                  <a:pt x="166" y="127"/>
                  <a:pt x="166" y="126"/>
                </a:cubicBezTo>
                <a:cubicBezTo>
                  <a:pt x="165" y="123"/>
                  <a:pt x="164" y="119"/>
                  <a:pt x="163" y="116"/>
                </a:cubicBezTo>
                <a:cubicBezTo>
                  <a:pt x="159" y="102"/>
                  <a:pt x="152" y="88"/>
                  <a:pt x="147" y="75"/>
                </a:cubicBezTo>
                <a:cubicBezTo>
                  <a:pt x="147" y="74"/>
                  <a:pt x="147" y="74"/>
                  <a:pt x="147" y="73"/>
                </a:cubicBezTo>
                <a:cubicBezTo>
                  <a:pt x="146" y="72"/>
                  <a:pt x="146" y="70"/>
                  <a:pt x="145" y="68"/>
                </a:cubicBezTo>
                <a:cubicBezTo>
                  <a:pt x="142" y="54"/>
                  <a:pt x="138" y="38"/>
                  <a:pt x="124" y="31"/>
                </a:cubicBezTo>
                <a:cubicBezTo>
                  <a:pt x="123" y="30"/>
                  <a:pt x="122" y="30"/>
                  <a:pt x="121" y="30"/>
                </a:cubicBezTo>
                <a:cubicBezTo>
                  <a:pt x="120" y="26"/>
                  <a:pt x="119" y="22"/>
                  <a:pt x="116" y="20"/>
                </a:cubicBezTo>
                <a:cubicBezTo>
                  <a:pt x="116" y="19"/>
                  <a:pt x="115" y="18"/>
                  <a:pt x="115" y="18"/>
                </a:cubicBezTo>
                <a:cubicBezTo>
                  <a:pt x="115" y="17"/>
                  <a:pt x="115" y="16"/>
                  <a:pt x="114" y="16"/>
                </a:cubicBezTo>
                <a:cubicBezTo>
                  <a:pt x="115" y="14"/>
                  <a:pt x="116" y="13"/>
                  <a:pt x="118" y="12"/>
                </a:cubicBezTo>
                <a:cubicBezTo>
                  <a:pt x="121" y="10"/>
                  <a:pt x="119" y="4"/>
                  <a:pt x="115" y="6"/>
                </a:cubicBezTo>
                <a:cubicBezTo>
                  <a:pt x="115" y="6"/>
                  <a:pt x="115" y="6"/>
                  <a:pt x="114" y="6"/>
                </a:cubicBezTo>
                <a:cubicBezTo>
                  <a:pt x="114" y="6"/>
                  <a:pt x="114" y="6"/>
                  <a:pt x="114" y="6"/>
                </a:cubicBezTo>
                <a:cubicBezTo>
                  <a:pt x="114" y="6"/>
                  <a:pt x="114" y="6"/>
                  <a:pt x="114" y="6"/>
                </a:cubicBezTo>
                <a:cubicBezTo>
                  <a:pt x="109" y="9"/>
                  <a:pt x="104" y="13"/>
                  <a:pt x="99" y="15"/>
                </a:cubicBezTo>
                <a:cubicBezTo>
                  <a:pt x="94" y="17"/>
                  <a:pt x="90" y="19"/>
                  <a:pt x="85" y="22"/>
                </a:cubicBezTo>
                <a:cubicBezTo>
                  <a:pt x="82" y="22"/>
                  <a:pt x="79" y="23"/>
                  <a:pt x="76" y="24"/>
                </a:cubicBezTo>
                <a:cubicBezTo>
                  <a:pt x="75" y="24"/>
                  <a:pt x="75" y="24"/>
                  <a:pt x="74" y="25"/>
                </a:cubicBezTo>
                <a:cubicBezTo>
                  <a:pt x="72" y="25"/>
                  <a:pt x="69" y="25"/>
                  <a:pt x="66" y="25"/>
                </a:cubicBezTo>
                <a:cubicBezTo>
                  <a:pt x="62" y="23"/>
                  <a:pt x="57" y="21"/>
                  <a:pt x="51" y="20"/>
                </a:cubicBezTo>
                <a:cubicBezTo>
                  <a:pt x="47" y="16"/>
                  <a:pt x="43" y="12"/>
                  <a:pt x="38" y="8"/>
                </a:cubicBezTo>
                <a:cubicBezTo>
                  <a:pt x="37" y="6"/>
                  <a:pt x="35" y="6"/>
                  <a:pt x="34" y="7"/>
                </a:cubicBezTo>
                <a:cubicBezTo>
                  <a:pt x="34" y="3"/>
                  <a:pt x="31" y="0"/>
                  <a:pt x="28" y="3"/>
                </a:cubicBezTo>
                <a:cubicBezTo>
                  <a:pt x="27" y="4"/>
                  <a:pt x="26" y="5"/>
                  <a:pt x="24" y="6"/>
                </a:cubicBezTo>
                <a:cubicBezTo>
                  <a:pt x="23" y="7"/>
                  <a:pt x="23" y="9"/>
                  <a:pt x="24" y="10"/>
                </a:cubicBezTo>
                <a:cubicBezTo>
                  <a:pt x="23" y="11"/>
                  <a:pt x="22" y="12"/>
                  <a:pt x="21" y="13"/>
                </a:cubicBezTo>
                <a:cubicBezTo>
                  <a:pt x="18" y="16"/>
                  <a:pt x="15" y="19"/>
                  <a:pt x="12" y="22"/>
                </a:cubicBezTo>
                <a:cubicBezTo>
                  <a:pt x="9" y="24"/>
                  <a:pt x="6" y="26"/>
                  <a:pt x="3" y="28"/>
                </a:cubicBezTo>
                <a:cubicBezTo>
                  <a:pt x="0" y="30"/>
                  <a:pt x="2" y="34"/>
                  <a:pt x="4" y="34"/>
                </a:cubicBezTo>
                <a:cubicBezTo>
                  <a:pt x="16" y="55"/>
                  <a:pt x="32" y="74"/>
                  <a:pt x="50" y="88"/>
                </a:cubicBezTo>
                <a:cubicBezTo>
                  <a:pt x="57" y="93"/>
                  <a:pt x="66" y="94"/>
                  <a:pt x="74" y="94"/>
                </a:cubicBezTo>
                <a:cubicBezTo>
                  <a:pt x="81" y="94"/>
                  <a:pt x="86" y="90"/>
                  <a:pt x="92" y="87"/>
                </a:cubicBezTo>
                <a:cubicBezTo>
                  <a:pt x="94" y="87"/>
                  <a:pt x="96" y="86"/>
                  <a:pt x="98" y="86"/>
                </a:cubicBezTo>
                <a:cubicBezTo>
                  <a:pt x="87" y="98"/>
                  <a:pt x="86" y="120"/>
                  <a:pt x="84" y="138"/>
                </a:cubicBezTo>
                <a:cubicBezTo>
                  <a:pt x="80" y="154"/>
                  <a:pt x="77" y="171"/>
                  <a:pt x="74" y="187"/>
                </a:cubicBezTo>
                <a:cubicBezTo>
                  <a:pt x="73" y="198"/>
                  <a:pt x="73" y="211"/>
                  <a:pt x="75" y="222"/>
                </a:cubicBezTo>
                <a:cubicBezTo>
                  <a:pt x="74" y="223"/>
                  <a:pt x="74" y="224"/>
                  <a:pt x="74" y="225"/>
                </a:cubicBezTo>
                <a:cubicBezTo>
                  <a:pt x="75" y="226"/>
                  <a:pt x="75" y="227"/>
                  <a:pt x="75" y="227"/>
                </a:cubicBezTo>
                <a:cubicBezTo>
                  <a:pt x="74" y="234"/>
                  <a:pt x="77" y="239"/>
                  <a:pt x="84" y="242"/>
                </a:cubicBezTo>
                <a:cubicBezTo>
                  <a:pt x="90" y="247"/>
                  <a:pt x="97" y="249"/>
                  <a:pt x="105" y="250"/>
                </a:cubicBezTo>
                <a:cubicBezTo>
                  <a:pt x="120" y="259"/>
                  <a:pt x="138" y="258"/>
                  <a:pt x="155" y="256"/>
                </a:cubicBezTo>
                <a:cubicBezTo>
                  <a:pt x="156" y="256"/>
                  <a:pt x="157" y="256"/>
                  <a:pt x="158" y="257"/>
                </a:cubicBezTo>
                <a:cubicBezTo>
                  <a:pt x="191" y="264"/>
                  <a:pt x="236" y="270"/>
                  <a:pt x="267" y="249"/>
                </a:cubicBezTo>
                <a:cubicBezTo>
                  <a:pt x="267" y="249"/>
                  <a:pt x="268" y="249"/>
                  <a:pt x="268" y="249"/>
                </a:cubicBezTo>
                <a:cubicBezTo>
                  <a:pt x="270" y="248"/>
                  <a:pt x="271" y="247"/>
                  <a:pt x="273" y="246"/>
                </a:cubicBezTo>
                <a:cubicBezTo>
                  <a:pt x="274" y="246"/>
                  <a:pt x="275" y="246"/>
                  <a:pt x="276" y="246"/>
                </a:cubicBezTo>
                <a:cubicBezTo>
                  <a:pt x="279" y="244"/>
                  <a:pt x="282" y="242"/>
                  <a:pt x="283" y="240"/>
                </a:cubicBezTo>
                <a:cubicBezTo>
                  <a:pt x="286" y="240"/>
                  <a:pt x="288" y="238"/>
                  <a:pt x="288" y="235"/>
                </a:cubicBezTo>
                <a:cubicBezTo>
                  <a:pt x="288" y="234"/>
                  <a:pt x="288" y="234"/>
                  <a:pt x="288" y="234"/>
                </a:cubicBezTo>
                <a:cubicBezTo>
                  <a:pt x="288" y="233"/>
                  <a:pt x="287" y="232"/>
                  <a:pt x="287" y="231"/>
                </a:cubicBezTo>
                <a:close/>
              </a:path>
            </a:pathLst>
          </a:custGeom>
          <a:solidFill>
            <a:srgbClr val="86A8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5" name="Freeform 70"/>
          <p:cNvSpPr/>
          <p:nvPr>
            <p:custDataLst>
              <p:tags r:id="rId9"/>
            </p:custDataLst>
          </p:nvPr>
        </p:nvSpPr>
        <p:spPr bwMode="auto">
          <a:xfrm>
            <a:off x="9772649" y="2315210"/>
            <a:ext cx="1687830" cy="1400810"/>
          </a:xfrm>
          <a:custGeom>
            <a:avLst/>
            <a:gdLst>
              <a:gd name="T0" fmla="*/ 295 w 300"/>
              <a:gd name="T1" fmla="*/ 91 h 249"/>
              <a:gd name="T2" fmla="*/ 291 w 300"/>
              <a:gd name="T3" fmla="*/ 84 h 249"/>
              <a:gd name="T4" fmla="*/ 290 w 300"/>
              <a:gd name="T5" fmla="*/ 84 h 249"/>
              <a:gd name="T6" fmla="*/ 287 w 300"/>
              <a:gd name="T7" fmla="*/ 82 h 249"/>
              <a:gd name="T8" fmla="*/ 283 w 300"/>
              <a:gd name="T9" fmla="*/ 80 h 249"/>
              <a:gd name="T10" fmla="*/ 278 w 300"/>
              <a:gd name="T11" fmla="*/ 82 h 249"/>
              <a:gd name="T12" fmla="*/ 276 w 300"/>
              <a:gd name="T13" fmla="*/ 76 h 249"/>
              <a:gd name="T14" fmla="*/ 267 w 300"/>
              <a:gd name="T15" fmla="*/ 72 h 249"/>
              <a:gd name="T16" fmla="*/ 263 w 300"/>
              <a:gd name="T17" fmla="*/ 71 h 249"/>
              <a:gd name="T18" fmla="*/ 258 w 300"/>
              <a:gd name="T19" fmla="*/ 69 h 249"/>
              <a:gd name="T20" fmla="*/ 126 w 300"/>
              <a:gd name="T21" fmla="*/ 23 h 249"/>
              <a:gd name="T22" fmla="*/ 98 w 300"/>
              <a:gd name="T23" fmla="*/ 3 h 249"/>
              <a:gd name="T24" fmla="*/ 90 w 300"/>
              <a:gd name="T25" fmla="*/ 0 h 249"/>
              <a:gd name="T26" fmla="*/ 42 w 300"/>
              <a:gd name="T27" fmla="*/ 12 h 249"/>
              <a:gd name="T28" fmla="*/ 22 w 300"/>
              <a:gd name="T29" fmla="*/ 49 h 249"/>
              <a:gd name="T30" fmla="*/ 73 w 300"/>
              <a:gd name="T31" fmla="*/ 227 h 249"/>
              <a:gd name="T32" fmla="*/ 97 w 300"/>
              <a:gd name="T33" fmla="*/ 243 h 249"/>
              <a:gd name="T34" fmla="*/ 114 w 300"/>
              <a:gd name="T35" fmla="*/ 244 h 249"/>
              <a:gd name="T36" fmla="*/ 124 w 300"/>
              <a:gd name="T37" fmla="*/ 239 h 249"/>
              <a:gd name="T38" fmla="*/ 179 w 300"/>
              <a:gd name="T39" fmla="*/ 218 h 249"/>
              <a:gd name="T40" fmla="*/ 194 w 300"/>
              <a:gd name="T41" fmla="*/ 213 h 249"/>
              <a:gd name="T42" fmla="*/ 201 w 300"/>
              <a:gd name="T43" fmla="*/ 213 h 249"/>
              <a:gd name="T44" fmla="*/ 206 w 300"/>
              <a:gd name="T45" fmla="*/ 228 h 249"/>
              <a:gd name="T46" fmla="*/ 222 w 300"/>
              <a:gd name="T47" fmla="*/ 218 h 249"/>
              <a:gd name="T48" fmla="*/ 239 w 300"/>
              <a:gd name="T49" fmla="*/ 206 h 249"/>
              <a:gd name="T50" fmla="*/ 275 w 300"/>
              <a:gd name="T51" fmla="*/ 128 h 249"/>
              <a:gd name="T52" fmla="*/ 269 w 300"/>
              <a:gd name="T53" fmla="*/ 119 h 249"/>
              <a:gd name="T54" fmla="*/ 266 w 300"/>
              <a:gd name="T55" fmla="*/ 116 h 249"/>
              <a:gd name="T56" fmla="*/ 263 w 300"/>
              <a:gd name="T57" fmla="*/ 110 h 249"/>
              <a:gd name="T58" fmla="*/ 267 w 300"/>
              <a:gd name="T59" fmla="*/ 94 h 249"/>
              <a:gd name="T60" fmla="*/ 270 w 300"/>
              <a:gd name="T61" fmla="*/ 92 h 249"/>
              <a:gd name="T62" fmla="*/ 275 w 300"/>
              <a:gd name="T63" fmla="*/ 92 h 249"/>
              <a:gd name="T64" fmla="*/ 276 w 300"/>
              <a:gd name="T65" fmla="*/ 92 h 249"/>
              <a:gd name="T66" fmla="*/ 287 w 300"/>
              <a:gd name="T67" fmla="*/ 97 h 249"/>
              <a:gd name="T68" fmla="*/ 291 w 300"/>
              <a:gd name="T69" fmla="*/ 103 h 249"/>
              <a:gd name="T70" fmla="*/ 294 w 300"/>
              <a:gd name="T71" fmla="*/ 104 h 249"/>
              <a:gd name="T72" fmla="*/ 299 w 300"/>
              <a:gd name="T73" fmla="*/ 95 h 2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0" h="249">
                <a:moveTo>
                  <a:pt x="299" y="95"/>
                </a:moveTo>
                <a:cubicBezTo>
                  <a:pt x="298" y="93"/>
                  <a:pt x="297" y="92"/>
                  <a:pt x="295" y="91"/>
                </a:cubicBezTo>
                <a:cubicBezTo>
                  <a:pt x="294" y="89"/>
                  <a:pt x="293" y="88"/>
                  <a:pt x="292" y="87"/>
                </a:cubicBezTo>
                <a:cubicBezTo>
                  <a:pt x="292" y="86"/>
                  <a:pt x="292" y="85"/>
                  <a:pt x="291" y="84"/>
                </a:cubicBezTo>
                <a:cubicBezTo>
                  <a:pt x="290" y="84"/>
                  <a:pt x="290" y="84"/>
                  <a:pt x="290" y="84"/>
                </a:cubicBezTo>
                <a:cubicBezTo>
                  <a:pt x="290" y="84"/>
                  <a:pt x="290" y="84"/>
                  <a:pt x="290" y="84"/>
                </a:cubicBezTo>
                <a:cubicBezTo>
                  <a:pt x="290" y="84"/>
                  <a:pt x="290" y="84"/>
                  <a:pt x="290" y="83"/>
                </a:cubicBezTo>
                <a:cubicBezTo>
                  <a:pt x="289" y="83"/>
                  <a:pt x="288" y="82"/>
                  <a:pt x="287" y="82"/>
                </a:cubicBezTo>
                <a:cubicBezTo>
                  <a:pt x="287" y="82"/>
                  <a:pt x="287" y="82"/>
                  <a:pt x="286" y="82"/>
                </a:cubicBezTo>
                <a:cubicBezTo>
                  <a:pt x="286" y="81"/>
                  <a:pt x="284" y="80"/>
                  <a:pt x="283" y="80"/>
                </a:cubicBezTo>
                <a:cubicBezTo>
                  <a:pt x="281" y="80"/>
                  <a:pt x="280" y="81"/>
                  <a:pt x="278" y="82"/>
                </a:cubicBezTo>
                <a:cubicBezTo>
                  <a:pt x="278" y="82"/>
                  <a:pt x="278" y="82"/>
                  <a:pt x="278" y="82"/>
                </a:cubicBezTo>
                <a:cubicBezTo>
                  <a:pt x="278" y="82"/>
                  <a:pt x="277" y="82"/>
                  <a:pt x="277" y="82"/>
                </a:cubicBezTo>
                <a:cubicBezTo>
                  <a:pt x="278" y="80"/>
                  <a:pt x="277" y="78"/>
                  <a:pt x="276" y="76"/>
                </a:cubicBezTo>
                <a:cubicBezTo>
                  <a:pt x="274" y="75"/>
                  <a:pt x="272" y="74"/>
                  <a:pt x="269" y="73"/>
                </a:cubicBezTo>
                <a:cubicBezTo>
                  <a:pt x="269" y="73"/>
                  <a:pt x="268" y="72"/>
                  <a:pt x="267" y="72"/>
                </a:cubicBezTo>
                <a:cubicBezTo>
                  <a:pt x="266" y="71"/>
                  <a:pt x="265" y="70"/>
                  <a:pt x="263" y="71"/>
                </a:cubicBezTo>
                <a:cubicBezTo>
                  <a:pt x="263" y="71"/>
                  <a:pt x="263" y="71"/>
                  <a:pt x="263" y="71"/>
                </a:cubicBezTo>
                <a:cubicBezTo>
                  <a:pt x="262" y="70"/>
                  <a:pt x="261" y="69"/>
                  <a:pt x="259" y="69"/>
                </a:cubicBezTo>
                <a:cubicBezTo>
                  <a:pt x="259" y="69"/>
                  <a:pt x="258" y="69"/>
                  <a:pt x="258" y="69"/>
                </a:cubicBezTo>
                <a:cubicBezTo>
                  <a:pt x="238" y="54"/>
                  <a:pt x="208" y="51"/>
                  <a:pt x="186" y="46"/>
                </a:cubicBezTo>
                <a:cubicBezTo>
                  <a:pt x="165" y="41"/>
                  <a:pt x="145" y="33"/>
                  <a:pt x="126" y="23"/>
                </a:cubicBezTo>
                <a:cubicBezTo>
                  <a:pt x="117" y="19"/>
                  <a:pt x="110" y="10"/>
                  <a:pt x="101" y="6"/>
                </a:cubicBezTo>
                <a:cubicBezTo>
                  <a:pt x="100" y="5"/>
                  <a:pt x="99" y="4"/>
                  <a:pt x="98" y="3"/>
                </a:cubicBezTo>
                <a:cubicBezTo>
                  <a:pt x="97" y="1"/>
                  <a:pt x="95" y="1"/>
                  <a:pt x="93" y="1"/>
                </a:cubicBezTo>
                <a:cubicBezTo>
                  <a:pt x="92" y="1"/>
                  <a:pt x="91" y="0"/>
                  <a:pt x="90" y="0"/>
                </a:cubicBezTo>
                <a:cubicBezTo>
                  <a:pt x="79" y="1"/>
                  <a:pt x="68" y="4"/>
                  <a:pt x="58" y="8"/>
                </a:cubicBezTo>
                <a:cubicBezTo>
                  <a:pt x="52" y="9"/>
                  <a:pt x="47" y="10"/>
                  <a:pt x="42" y="12"/>
                </a:cubicBezTo>
                <a:cubicBezTo>
                  <a:pt x="40" y="13"/>
                  <a:pt x="39" y="15"/>
                  <a:pt x="38" y="17"/>
                </a:cubicBezTo>
                <a:cubicBezTo>
                  <a:pt x="30" y="24"/>
                  <a:pt x="25" y="35"/>
                  <a:pt x="22" y="49"/>
                </a:cubicBezTo>
                <a:cubicBezTo>
                  <a:pt x="0" y="112"/>
                  <a:pt x="12" y="192"/>
                  <a:pt x="73" y="227"/>
                </a:cubicBezTo>
                <a:cubicBezTo>
                  <a:pt x="73" y="227"/>
                  <a:pt x="73" y="227"/>
                  <a:pt x="73" y="227"/>
                </a:cubicBezTo>
                <a:cubicBezTo>
                  <a:pt x="80" y="235"/>
                  <a:pt x="88" y="241"/>
                  <a:pt x="97" y="243"/>
                </a:cubicBezTo>
                <a:cubicBezTo>
                  <a:pt x="97" y="243"/>
                  <a:pt x="97" y="243"/>
                  <a:pt x="97" y="243"/>
                </a:cubicBezTo>
                <a:cubicBezTo>
                  <a:pt x="96" y="246"/>
                  <a:pt x="98" y="249"/>
                  <a:pt x="101" y="248"/>
                </a:cubicBezTo>
                <a:cubicBezTo>
                  <a:pt x="106" y="248"/>
                  <a:pt x="110" y="246"/>
                  <a:pt x="114" y="244"/>
                </a:cubicBezTo>
                <a:cubicBezTo>
                  <a:pt x="116" y="243"/>
                  <a:pt x="119" y="242"/>
                  <a:pt x="121" y="241"/>
                </a:cubicBezTo>
                <a:cubicBezTo>
                  <a:pt x="122" y="241"/>
                  <a:pt x="123" y="240"/>
                  <a:pt x="124" y="239"/>
                </a:cubicBezTo>
                <a:cubicBezTo>
                  <a:pt x="125" y="239"/>
                  <a:pt x="126" y="239"/>
                  <a:pt x="127" y="239"/>
                </a:cubicBezTo>
                <a:cubicBezTo>
                  <a:pt x="144" y="231"/>
                  <a:pt x="162" y="225"/>
                  <a:pt x="179" y="218"/>
                </a:cubicBezTo>
                <a:cubicBezTo>
                  <a:pt x="183" y="217"/>
                  <a:pt x="185" y="215"/>
                  <a:pt x="187" y="212"/>
                </a:cubicBezTo>
                <a:cubicBezTo>
                  <a:pt x="189" y="213"/>
                  <a:pt x="191" y="213"/>
                  <a:pt x="194" y="213"/>
                </a:cubicBezTo>
                <a:cubicBezTo>
                  <a:pt x="196" y="213"/>
                  <a:pt x="198" y="213"/>
                  <a:pt x="200" y="212"/>
                </a:cubicBezTo>
                <a:cubicBezTo>
                  <a:pt x="200" y="212"/>
                  <a:pt x="201" y="213"/>
                  <a:pt x="201" y="213"/>
                </a:cubicBezTo>
                <a:cubicBezTo>
                  <a:pt x="201" y="216"/>
                  <a:pt x="201" y="219"/>
                  <a:pt x="201" y="223"/>
                </a:cubicBezTo>
                <a:cubicBezTo>
                  <a:pt x="201" y="226"/>
                  <a:pt x="204" y="228"/>
                  <a:pt x="206" y="228"/>
                </a:cubicBezTo>
                <a:cubicBezTo>
                  <a:pt x="211" y="228"/>
                  <a:pt x="217" y="224"/>
                  <a:pt x="221" y="218"/>
                </a:cubicBezTo>
                <a:cubicBezTo>
                  <a:pt x="222" y="218"/>
                  <a:pt x="222" y="218"/>
                  <a:pt x="222" y="218"/>
                </a:cubicBezTo>
                <a:cubicBezTo>
                  <a:pt x="223" y="217"/>
                  <a:pt x="224" y="217"/>
                  <a:pt x="224" y="216"/>
                </a:cubicBezTo>
                <a:cubicBezTo>
                  <a:pt x="230" y="214"/>
                  <a:pt x="234" y="210"/>
                  <a:pt x="239" y="206"/>
                </a:cubicBezTo>
                <a:cubicBezTo>
                  <a:pt x="249" y="196"/>
                  <a:pt x="257" y="183"/>
                  <a:pt x="264" y="169"/>
                </a:cubicBezTo>
                <a:cubicBezTo>
                  <a:pt x="272" y="156"/>
                  <a:pt x="279" y="141"/>
                  <a:pt x="275" y="128"/>
                </a:cubicBezTo>
                <a:cubicBezTo>
                  <a:pt x="275" y="127"/>
                  <a:pt x="275" y="125"/>
                  <a:pt x="275" y="124"/>
                </a:cubicBezTo>
                <a:cubicBezTo>
                  <a:pt x="274" y="121"/>
                  <a:pt x="273" y="119"/>
                  <a:pt x="269" y="119"/>
                </a:cubicBezTo>
                <a:cubicBezTo>
                  <a:pt x="269" y="119"/>
                  <a:pt x="269" y="119"/>
                  <a:pt x="269" y="119"/>
                </a:cubicBezTo>
                <a:cubicBezTo>
                  <a:pt x="268" y="118"/>
                  <a:pt x="267" y="117"/>
                  <a:pt x="266" y="116"/>
                </a:cubicBezTo>
                <a:cubicBezTo>
                  <a:pt x="266" y="114"/>
                  <a:pt x="265" y="112"/>
                  <a:pt x="263" y="110"/>
                </a:cubicBezTo>
                <a:cubicBezTo>
                  <a:pt x="263" y="110"/>
                  <a:pt x="263" y="110"/>
                  <a:pt x="263" y="110"/>
                </a:cubicBezTo>
                <a:cubicBezTo>
                  <a:pt x="264" y="106"/>
                  <a:pt x="264" y="103"/>
                  <a:pt x="265" y="100"/>
                </a:cubicBezTo>
                <a:cubicBezTo>
                  <a:pt x="266" y="98"/>
                  <a:pt x="266" y="96"/>
                  <a:pt x="267" y="94"/>
                </a:cubicBezTo>
                <a:cubicBezTo>
                  <a:pt x="267" y="94"/>
                  <a:pt x="267" y="93"/>
                  <a:pt x="268" y="92"/>
                </a:cubicBezTo>
                <a:cubicBezTo>
                  <a:pt x="268" y="92"/>
                  <a:pt x="269" y="92"/>
                  <a:pt x="270" y="92"/>
                </a:cubicBezTo>
                <a:cubicBezTo>
                  <a:pt x="271" y="92"/>
                  <a:pt x="273" y="92"/>
                  <a:pt x="274" y="91"/>
                </a:cubicBezTo>
                <a:cubicBezTo>
                  <a:pt x="274" y="91"/>
                  <a:pt x="274" y="92"/>
                  <a:pt x="275" y="92"/>
                </a:cubicBezTo>
                <a:cubicBezTo>
                  <a:pt x="275" y="92"/>
                  <a:pt x="275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76" y="92"/>
                  <a:pt x="276" y="92"/>
                  <a:pt x="276" y="92"/>
                </a:cubicBezTo>
                <a:cubicBezTo>
                  <a:pt x="280" y="94"/>
                  <a:pt x="284" y="95"/>
                  <a:pt x="287" y="97"/>
                </a:cubicBezTo>
                <a:cubicBezTo>
                  <a:pt x="287" y="97"/>
                  <a:pt x="287" y="97"/>
                  <a:pt x="287" y="97"/>
                </a:cubicBezTo>
                <a:cubicBezTo>
                  <a:pt x="287" y="100"/>
                  <a:pt x="288" y="102"/>
                  <a:pt x="291" y="103"/>
                </a:cubicBezTo>
                <a:cubicBezTo>
                  <a:pt x="288" y="102"/>
                  <a:pt x="290" y="103"/>
                  <a:pt x="291" y="103"/>
                </a:cubicBezTo>
                <a:cubicBezTo>
                  <a:pt x="292" y="104"/>
                  <a:pt x="293" y="104"/>
                  <a:pt x="294" y="104"/>
                </a:cubicBezTo>
                <a:cubicBezTo>
                  <a:pt x="296" y="104"/>
                  <a:pt x="298" y="102"/>
                  <a:pt x="299" y="100"/>
                </a:cubicBezTo>
                <a:cubicBezTo>
                  <a:pt x="300" y="99"/>
                  <a:pt x="300" y="97"/>
                  <a:pt x="299" y="95"/>
                </a:cubicBezTo>
                <a:close/>
              </a:path>
            </a:pathLst>
          </a:custGeom>
          <a:solidFill>
            <a:srgbClr val="F0E3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6" name="Freeform 71"/>
          <p:cNvSpPr/>
          <p:nvPr>
            <p:custDataLst>
              <p:tags r:id="rId10"/>
            </p:custDataLst>
          </p:nvPr>
        </p:nvSpPr>
        <p:spPr bwMode="auto">
          <a:xfrm>
            <a:off x="9458324" y="3355340"/>
            <a:ext cx="156845" cy="399415"/>
          </a:xfrm>
          <a:custGeom>
            <a:avLst/>
            <a:gdLst>
              <a:gd name="T0" fmla="*/ 23 w 28"/>
              <a:gd name="T1" fmla="*/ 49 h 71"/>
              <a:gd name="T2" fmla="*/ 23 w 28"/>
              <a:gd name="T3" fmla="*/ 45 h 71"/>
              <a:gd name="T4" fmla="*/ 25 w 28"/>
              <a:gd name="T5" fmla="*/ 43 h 71"/>
              <a:gd name="T6" fmla="*/ 24 w 28"/>
              <a:gd name="T7" fmla="*/ 19 h 71"/>
              <a:gd name="T8" fmla="*/ 18 w 28"/>
              <a:gd name="T9" fmla="*/ 18 h 71"/>
              <a:gd name="T10" fmla="*/ 12 w 28"/>
              <a:gd name="T11" fmla="*/ 3 h 71"/>
              <a:gd name="T12" fmla="*/ 6 w 28"/>
              <a:gd name="T13" fmla="*/ 6 h 71"/>
              <a:gd name="T14" fmla="*/ 11 w 28"/>
              <a:gd name="T15" fmla="*/ 19 h 71"/>
              <a:gd name="T16" fmla="*/ 8 w 28"/>
              <a:gd name="T17" fmla="*/ 22 h 71"/>
              <a:gd name="T18" fmla="*/ 8 w 28"/>
              <a:gd name="T19" fmla="*/ 23 h 71"/>
              <a:gd name="T20" fmla="*/ 3 w 28"/>
              <a:gd name="T21" fmla="*/ 25 h 71"/>
              <a:gd name="T22" fmla="*/ 3 w 28"/>
              <a:gd name="T23" fmla="*/ 28 h 71"/>
              <a:gd name="T24" fmla="*/ 1 w 28"/>
              <a:gd name="T25" fmla="*/ 30 h 71"/>
              <a:gd name="T26" fmla="*/ 1 w 28"/>
              <a:gd name="T27" fmla="*/ 35 h 71"/>
              <a:gd name="T28" fmla="*/ 2 w 28"/>
              <a:gd name="T29" fmla="*/ 57 h 71"/>
              <a:gd name="T30" fmla="*/ 3 w 28"/>
              <a:gd name="T31" fmla="*/ 62 h 71"/>
              <a:gd name="T32" fmla="*/ 3 w 28"/>
              <a:gd name="T33" fmla="*/ 62 h 71"/>
              <a:gd name="T34" fmla="*/ 3 w 28"/>
              <a:gd name="T35" fmla="*/ 62 h 71"/>
              <a:gd name="T36" fmla="*/ 4 w 28"/>
              <a:gd name="T37" fmla="*/ 64 h 71"/>
              <a:gd name="T38" fmla="*/ 5 w 28"/>
              <a:gd name="T39" fmla="*/ 65 h 71"/>
              <a:gd name="T40" fmla="*/ 6 w 28"/>
              <a:gd name="T41" fmla="*/ 68 h 71"/>
              <a:gd name="T42" fmla="*/ 12 w 28"/>
              <a:gd name="T43" fmla="*/ 69 h 71"/>
              <a:gd name="T44" fmla="*/ 20 w 28"/>
              <a:gd name="T45" fmla="*/ 59 h 71"/>
              <a:gd name="T46" fmla="*/ 25 w 28"/>
              <a:gd name="T47" fmla="*/ 56 h 71"/>
              <a:gd name="T48" fmla="*/ 25 w 28"/>
              <a:gd name="T49" fmla="*/ 52 h 71"/>
              <a:gd name="T50" fmla="*/ 23 w 28"/>
              <a:gd name="T51" fmla="*/ 4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28" h="71">
                <a:moveTo>
                  <a:pt x="23" y="49"/>
                </a:moveTo>
                <a:cubicBezTo>
                  <a:pt x="23" y="47"/>
                  <a:pt x="23" y="46"/>
                  <a:pt x="23" y="45"/>
                </a:cubicBezTo>
                <a:cubicBezTo>
                  <a:pt x="24" y="44"/>
                  <a:pt x="24" y="43"/>
                  <a:pt x="25" y="43"/>
                </a:cubicBezTo>
                <a:cubicBezTo>
                  <a:pt x="28" y="35"/>
                  <a:pt x="28" y="26"/>
                  <a:pt x="24" y="19"/>
                </a:cubicBezTo>
                <a:cubicBezTo>
                  <a:pt x="22" y="16"/>
                  <a:pt x="20" y="17"/>
                  <a:pt x="18" y="18"/>
                </a:cubicBezTo>
                <a:cubicBezTo>
                  <a:pt x="17" y="13"/>
                  <a:pt x="16" y="8"/>
                  <a:pt x="12" y="3"/>
                </a:cubicBezTo>
                <a:cubicBezTo>
                  <a:pt x="10" y="0"/>
                  <a:pt x="4" y="2"/>
                  <a:pt x="6" y="6"/>
                </a:cubicBezTo>
                <a:cubicBezTo>
                  <a:pt x="8" y="10"/>
                  <a:pt x="9" y="14"/>
                  <a:pt x="11" y="19"/>
                </a:cubicBezTo>
                <a:cubicBezTo>
                  <a:pt x="10" y="19"/>
                  <a:pt x="8" y="20"/>
                  <a:pt x="8" y="22"/>
                </a:cubicBezTo>
                <a:cubicBezTo>
                  <a:pt x="8" y="22"/>
                  <a:pt x="8" y="22"/>
                  <a:pt x="8" y="23"/>
                </a:cubicBezTo>
                <a:cubicBezTo>
                  <a:pt x="7" y="22"/>
                  <a:pt x="4" y="22"/>
                  <a:pt x="3" y="25"/>
                </a:cubicBezTo>
                <a:cubicBezTo>
                  <a:pt x="3" y="26"/>
                  <a:pt x="3" y="27"/>
                  <a:pt x="3" y="28"/>
                </a:cubicBezTo>
                <a:cubicBezTo>
                  <a:pt x="2" y="28"/>
                  <a:pt x="1" y="29"/>
                  <a:pt x="1" y="30"/>
                </a:cubicBezTo>
                <a:cubicBezTo>
                  <a:pt x="1" y="32"/>
                  <a:pt x="1" y="33"/>
                  <a:pt x="1" y="35"/>
                </a:cubicBezTo>
                <a:cubicBezTo>
                  <a:pt x="0" y="42"/>
                  <a:pt x="0" y="49"/>
                  <a:pt x="2" y="57"/>
                </a:cubicBezTo>
                <a:cubicBezTo>
                  <a:pt x="2" y="58"/>
                  <a:pt x="2" y="60"/>
                  <a:pt x="3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3" y="62"/>
                  <a:pt x="3" y="62"/>
                  <a:pt x="3" y="62"/>
                </a:cubicBezTo>
                <a:cubicBezTo>
                  <a:pt x="4" y="63"/>
                  <a:pt x="4" y="63"/>
                  <a:pt x="4" y="64"/>
                </a:cubicBezTo>
                <a:cubicBezTo>
                  <a:pt x="5" y="65"/>
                  <a:pt x="5" y="65"/>
                  <a:pt x="5" y="65"/>
                </a:cubicBezTo>
                <a:cubicBezTo>
                  <a:pt x="5" y="66"/>
                  <a:pt x="6" y="67"/>
                  <a:pt x="6" y="68"/>
                </a:cubicBezTo>
                <a:cubicBezTo>
                  <a:pt x="7" y="70"/>
                  <a:pt x="10" y="71"/>
                  <a:pt x="12" y="69"/>
                </a:cubicBezTo>
                <a:cubicBezTo>
                  <a:pt x="15" y="66"/>
                  <a:pt x="18" y="62"/>
                  <a:pt x="20" y="59"/>
                </a:cubicBezTo>
                <a:cubicBezTo>
                  <a:pt x="22" y="58"/>
                  <a:pt x="23" y="58"/>
                  <a:pt x="25" y="56"/>
                </a:cubicBezTo>
                <a:cubicBezTo>
                  <a:pt x="26" y="55"/>
                  <a:pt x="26" y="53"/>
                  <a:pt x="25" y="52"/>
                </a:cubicBezTo>
                <a:cubicBezTo>
                  <a:pt x="25" y="51"/>
                  <a:pt x="24" y="50"/>
                  <a:pt x="23" y="49"/>
                </a:cubicBezTo>
                <a:close/>
              </a:path>
            </a:pathLst>
          </a:custGeom>
          <a:solidFill>
            <a:srgbClr val="F0E3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7" name="Freeform 72"/>
          <p:cNvSpPr/>
          <p:nvPr>
            <p:custDataLst>
              <p:tags r:id="rId11"/>
            </p:custDataLst>
          </p:nvPr>
        </p:nvSpPr>
        <p:spPr bwMode="auto">
          <a:xfrm>
            <a:off x="10424794" y="4436745"/>
            <a:ext cx="236855" cy="236855"/>
          </a:xfrm>
          <a:custGeom>
            <a:avLst/>
            <a:gdLst>
              <a:gd name="T0" fmla="*/ 41 w 42"/>
              <a:gd name="T1" fmla="*/ 30 h 42"/>
              <a:gd name="T2" fmla="*/ 37 w 42"/>
              <a:gd name="T3" fmla="*/ 26 h 42"/>
              <a:gd name="T4" fmla="*/ 32 w 42"/>
              <a:gd name="T5" fmla="*/ 3 h 42"/>
              <a:gd name="T6" fmla="*/ 26 w 42"/>
              <a:gd name="T7" fmla="*/ 1 h 42"/>
              <a:gd name="T8" fmla="*/ 24 w 42"/>
              <a:gd name="T9" fmla="*/ 0 h 42"/>
              <a:gd name="T10" fmla="*/ 3 w 42"/>
              <a:gd name="T11" fmla="*/ 10 h 42"/>
              <a:gd name="T12" fmla="*/ 4 w 42"/>
              <a:gd name="T13" fmla="*/ 15 h 42"/>
              <a:gd name="T14" fmla="*/ 4 w 42"/>
              <a:gd name="T15" fmla="*/ 16 h 42"/>
              <a:gd name="T16" fmla="*/ 5 w 42"/>
              <a:gd name="T17" fmla="*/ 18 h 42"/>
              <a:gd name="T18" fmla="*/ 4 w 42"/>
              <a:gd name="T19" fmla="*/ 19 h 42"/>
              <a:gd name="T20" fmla="*/ 3 w 42"/>
              <a:gd name="T21" fmla="*/ 25 h 42"/>
              <a:gd name="T22" fmla="*/ 4 w 42"/>
              <a:gd name="T23" fmla="*/ 26 h 42"/>
              <a:gd name="T24" fmla="*/ 4 w 42"/>
              <a:gd name="T25" fmla="*/ 26 h 42"/>
              <a:gd name="T26" fmla="*/ 5 w 42"/>
              <a:gd name="T27" fmla="*/ 33 h 42"/>
              <a:gd name="T28" fmla="*/ 7 w 42"/>
              <a:gd name="T29" fmla="*/ 33 h 42"/>
              <a:gd name="T30" fmla="*/ 6 w 42"/>
              <a:gd name="T31" fmla="*/ 34 h 42"/>
              <a:gd name="T32" fmla="*/ 7 w 42"/>
              <a:gd name="T33" fmla="*/ 37 h 42"/>
              <a:gd name="T34" fmla="*/ 12 w 42"/>
              <a:gd name="T35" fmla="*/ 41 h 42"/>
              <a:gd name="T36" fmla="*/ 20 w 42"/>
              <a:gd name="T37" fmla="*/ 39 h 42"/>
              <a:gd name="T38" fmla="*/ 21 w 42"/>
              <a:gd name="T39" fmla="*/ 39 h 42"/>
              <a:gd name="T40" fmla="*/ 27 w 42"/>
              <a:gd name="T41" fmla="*/ 37 h 42"/>
              <a:gd name="T42" fmla="*/ 32 w 42"/>
              <a:gd name="T43" fmla="*/ 36 h 42"/>
              <a:gd name="T44" fmla="*/ 33 w 42"/>
              <a:gd name="T45" fmla="*/ 36 h 42"/>
              <a:gd name="T46" fmla="*/ 37 w 42"/>
              <a:gd name="T47" fmla="*/ 35 h 42"/>
              <a:gd name="T48" fmla="*/ 39 w 42"/>
              <a:gd name="T49" fmla="*/ 35 h 42"/>
              <a:gd name="T50" fmla="*/ 41 w 42"/>
              <a:gd name="T51" fmla="*/ 3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2" h="42">
                <a:moveTo>
                  <a:pt x="41" y="30"/>
                </a:moveTo>
                <a:cubicBezTo>
                  <a:pt x="40" y="28"/>
                  <a:pt x="38" y="27"/>
                  <a:pt x="37" y="26"/>
                </a:cubicBezTo>
                <a:cubicBezTo>
                  <a:pt x="36" y="18"/>
                  <a:pt x="34" y="10"/>
                  <a:pt x="32" y="3"/>
                </a:cubicBezTo>
                <a:cubicBezTo>
                  <a:pt x="31" y="0"/>
                  <a:pt x="28" y="0"/>
                  <a:pt x="26" y="1"/>
                </a:cubicBezTo>
                <a:cubicBezTo>
                  <a:pt x="26" y="0"/>
                  <a:pt x="25" y="0"/>
                  <a:pt x="24" y="0"/>
                </a:cubicBezTo>
                <a:cubicBezTo>
                  <a:pt x="16" y="2"/>
                  <a:pt x="9" y="5"/>
                  <a:pt x="3" y="10"/>
                </a:cubicBezTo>
                <a:cubicBezTo>
                  <a:pt x="1" y="11"/>
                  <a:pt x="2" y="14"/>
                  <a:pt x="4" y="15"/>
                </a:cubicBezTo>
                <a:cubicBezTo>
                  <a:pt x="4" y="16"/>
                  <a:pt x="4" y="16"/>
                  <a:pt x="4" y="16"/>
                </a:cubicBezTo>
                <a:cubicBezTo>
                  <a:pt x="4" y="17"/>
                  <a:pt x="4" y="18"/>
                  <a:pt x="5" y="18"/>
                </a:cubicBezTo>
                <a:cubicBezTo>
                  <a:pt x="4" y="18"/>
                  <a:pt x="4" y="19"/>
                  <a:pt x="4" y="19"/>
                </a:cubicBezTo>
                <a:cubicBezTo>
                  <a:pt x="1" y="19"/>
                  <a:pt x="0" y="24"/>
                  <a:pt x="3" y="25"/>
                </a:cubicBezTo>
                <a:cubicBezTo>
                  <a:pt x="3" y="25"/>
                  <a:pt x="4" y="26"/>
                  <a:pt x="4" y="26"/>
                </a:cubicBezTo>
                <a:cubicBezTo>
                  <a:pt x="4" y="26"/>
                  <a:pt x="4" y="26"/>
                  <a:pt x="4" y="26"/>
                </a:cubicBezTo>
                <a:cubicBezTo>
                  <a:pt x="1" y="28"/>
                  <a:pt x="2" y="32"/>
                  <a:pt x="5" y="33"/>
                </a:cubicBezTo>
                <a:cubicBezTo>
                  <a:pt x="6" y="33"/>
                  <a:pt x="6" y="33"/>
                  <a:pt x="7" y="33"/>
                </a:cubicBezTo>
                <a:cubicBezTo>
                  <a:pt x="7" y="33"/>
                  <a:pt x="6" y="34"/>
                  <a:pt x="6" y="34"/>
                </a:cubicBezTo>
                <a:cubicBezTo>
                  <a:pt x="6" y="35"/>
                  <a:pt x="6" y="37"/>
                  <a:pt x="7" y="37"/>
                </a:cubicBezTo>
                <a:cubicBezTo>
                  <a:pt x="7" y="40"/>
                  <a:pt x="9" y="42"/>
                  <a:pt x="12" y="41"/>
                </a:cubicBezTo>
                <a:cubicBezTo>
                  <a:pt x="15" y="41"/>
                  <a:pt x="18" y="40"/>
                  <a:pt x="20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3" y="38"/>
                  <a:pt x="25" y="38"/>
                  <a:pt x="27" y="37"/>
                </a:cubicBezTo>
                <a:cubicBezTo>
                  <a:pt x="29" y="37"/>
                  <a:pt x="30" y="36"/>
                  <a:pt x="32" y="36"/>
                </a:cubicBezTo>
                <a:cubicBezTo>
                  <a:pt x="32" y="36"/>
                  <a:pt x="32" y="36"/>
                  <a:pt x="33" y="36"/>
                </a:cubicBezTo>
                <a:cubicBezTo>
                  <a:pt x="34" y="37"/>
                  <a:pt x="36" y="37"/>
                  <a:pt x="37" y="35"/>
                </a:cubicBezTo>
                <a:cubicBezTo>
                  <a:pt x="38" y="35"/>
                  <a:pt x="38" y="35"/>
                  <a:pt x="39" y="35"/>
                </a:cubicBezTo>
                <a:cubicBezTo>
                  <a:pt x="41" y="35"/>
                  <a:pt x="42" y="32"/>
                  <a:pt x="41" y="30"/>
                </a:cubicBezTo>
                <a:close/>
              </a:path>
            </a:pathLst>
          </a:custGeom>
          <a:solidFill>
            <a:srgbClr val="F0E3D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8" name="Freeform 73"/>
          <p:cNvSpPr/>
          <p:nvPr>
            <p:custDataLst>
              <p:tags r:id="rId12"/>
            </p:custDataLst>
          </p:nvPr>
        </p:nvSpPr>
        <p:spPr bwMode="auto">
          <a:xfrm>
            <a:off x="10622914" y="3643630"/>
            <a:ext cx="730250" cy="961390"/>
          </a:xfrm>
          <a:custGeom>
            <a:avLst/>
            <a:gdLst>
              <a:gd name="T0" fmla="*/ 113 w 130"/>
              <a:gd name="T1" fmla="*/ 64 h 171"/>
              <a:gd name="T2" fmla="*/ 111 w 130"/>
              <a:gd name="T3" fmla="*/ 59 h 171"/>
              <a:gd name="T4" fmla="*/ 110 w 130"/>
              <a:gd name="T5" fmla="*/ 56 h 171"/>
              <a:gd name="T6" fmla="*/ 107 w 130"/>
              <a:gd name="T7" fmla="*/ 52 h 171"/>
              <a:gd name="T8" fmla="*/ 101 w 130"/>
              <a:gd name="T9" fmla="*/ 43 h 171"/>
              <a:gd name="T10" fmla="*/ 98 w 130"/>
              <a:gd name="T11" fmla="*/ 36 h 171"/>
              <a:gd name="T12" fmla="*/ 94 w 130"/>
              <a:gd name="T13" fmla="*/ 33 h 171"/>
              <a:gd name="T14" fmla="*/ 94 w 130"/>
              <a:gd name="T15" fmla="*/ 33 h 171"/>
              <a:gd name="T16" fmla="*/ 93 w 130"/>
              <a:gd name="T17" fmla="*/ 32 h 171"/>
              <a:gd name="T18" fmla="*/ 88 w 130"/>
              <a:gd name="T19" fmla="*/ 28 h 171"/>
              <a:gd name="T20" fmla="*/ 72 w 130"/>
              <a:gd name="T21" fmla="*/ 12 h 171"/>
              <a:gd name="T22" fmla="*/ 72 w 130"/>
              <a:gd name="T23" fmla="*/ 11 h 171"/>
              <a:gd name="T24" fmla="*/ 69 w 130"/>
              <a:gd name="T25" fmla="*/ 10 h 171"/>
              <a:gd name="T26" fmla="*/ 68 w 130"/>
              <a:gd name="T27" fmla="*/ 9 h 171"/>
              <a:gd name="T28" fmla="*/ 66 w 130"/>
              <a:gd name="T29" fmla="*/ 8 h 171"/>
              <a:gd name="T30" fmla="*/ 65 w 130"/>
              <a:gd name="T31" fmla="*/ 6 h 171"/>
              <a:gd name="T32" fmla="*/ 63 w 130"/>
              <a:gd name="T33" fmla="*/ 5 h 171"/>
              <a:gd name="T34" fmla="*/ 63 w 130"/>
              <a:gd name="T35" fmla="*/ 5 h 171"/>
              <a:gd name="T36" fmla="*/ 62 w 130"/>
              <a:gd name="T37" fmla="*/ 5 h 171"/>
              <a:gd name="T38" fmla="*/ 61 w 130"/>
              <a:gd name="T39" fmla="*/ 3 h 171"/>
              <a:gd name="T40" fmla="*/ 61 w 130"/>
              <a:gd name="T41" fmla="*/ 2 h 171"/>
              <a:gd name="T42" fmla="*/ 60 w 130"/>
              <a:gd name="T43" fmla="*/ 2 h 171"/>
              <a:gd name="T44" fmla="*/ 57 w 130"/>
              <a:gd name="T45" fmla="*/ 4 h 171"/>
              <a:gd name="T46" fmla="*/ 59 w 130"/>
              <a:gd name="T47" fmla="*/ 7 h 171"/>
              <a:gd name="T48" fmla="*/ 59 w 130"/>
              <a:gd name="T49" fmla="*/ 7 h 171"/>
              <a:gd name="T50" fmla="*/ 59 w 130"/>
              <a:gd name="T51" fmla="*/ 8 h 171"/>
              <a:gd name="T52" fmla="*/ 60 w 130"/>
              <a:gd name="T53" fmla="*/ 10 h 171"/>
              <a:gd name="T54" fmla="*/ 64 w 130"/>
              <a:gd name="T55" fmla="*/ 17 h 171"/>
              <a:gd name="T56" fmla="*/ 66 w 130"/>
              <a:gd name="T57" fmla="*/ 22 h 171"/>
              <a:gd name="T58" fmla="*/ 71 w 130"/>
              <a:gd name="T59" fmla="*/ 34 h 171"/>
              <a:gd name="T60" fmla="*/ 72 w 130"/>
              <a:gd name="T61" fmla="*/ 38 h 171"/>
              <a:gd name="T62" fmla="*/ 73 w 130"/>
              <a:gd name="T63" fmla="*/ 38 h 171"/>
              <a:gd name="T64" fmla="*/ 74 w 130"/>
              <a:gd name="T65" fmla="*/ 41 h 171"/>
              <a:gd name="T66" fmla="*/ 75 w 130"/>
              <a:gd name="T67" fmla="*/ 43 h 171"/>
              <a:gd name="T68" fmla="*/ 75 w 130"/>
              <a:gd name="T69" fmla="*/ 43 h 171"/>
              <a:gd name="T70" fmla="*/ 77 w 130"/>
              <a:gd name="T71" fmla="*/ 58 h 171"/>
              <a:gd name="T72" fmla="*/ 71 w 130"/>
              <a:gd name="T73" fmla="*/ 76 h 171"/>
              <a:gd name="T74" fmla="*/ 53 w 130"/>
              <a:gd name="T75" fmla="*/ 100 h 171"/>
              <a:gd name="T76" fmla="*/ 35 w 130"/>
              <a:gd name="T77" fmla="*/ 113 h 171"/>
              <a:gd name="T78" fmla="*/ 16 w 130"/>
              <a:gd name="T79" fmla="*/ 124 h 171"/>
              <a:gd name="T80" fmla="*/ 12 w 130"/>
              <a:gd name="T81" fmla="*/ 126 h 171"/>
              <a:gd name="T82" fmla="*/ 10 w 130"/>
              <a:gd name="T83" fmla="*/ 127 h 171"/>
              <a:gd name="T84" fmla="*/ 8 w 130"/>
              <a:gd name="T85" fmla="*/ 127 h 171"/>
              <a:gd name="T86" fmla="*/ 1 w 130"/>
              <a:gd name="T87" fmla="*/ 136 h 171"/>
              <a:gd name="T88" fmla="*/ 12 w 130"/>
              <a:gd name="T89" fmla="*/ 166 h 171"/>
              <a:gd name="T90" fmla="*/ 19 w 130"/>
              <a:gd name="T91" fmla="*/ 171 h 171"/>
              <a:gd name="T92" fmla="*/ 36 w 130"/>
              <a:gd name="T93" fmla="*/ 169 h 171"/>
              <a:gd name="T94" fmla="*/ 85 w 130"/>
              <a:gd name="T95" fmla="*/ 152 h 171"/>
              <a:gd name="T96" fmla="*/ 85 w 130"/>
              <a:gd name="T97" fmla="*/ 151 h 171"/>
              <a:gd name="T98" fmla="*/ 98 w 130"/>
              <a:gd name="T99" fmla="*/ 142 h 171"/>
              <a:gd name="T100" fmla="*/ 108 w 130"/>
              <a:gd name="T101" fmla="*/ 130 h 171"/>
              <a:gd name="T102" fmla="*/ 113 w 130"/>
              <a:gd name="T103" fmla="*/ 6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30" h="171">
                <a:moveTo>
                  <a:pt x="113" y="64"/>
                </a:moveTo>
                <a:cubicBezTo>
                  <a:pt x="112" y="62"/>
                  <a:pt x="112" y="61"/>
                  <a:pt x="111" y="59"/>
                </a:cubicBezTo>
                <a:cubicBezTo>
                  <a:pt x="111" y="58"/>
                  <a:pt x="111" y="57"/>
                  <a:pt x="110" y="56"/>
                </a:cubicBezTo>
                <a:cubicBezTo>
                  <a:pt x="109" y="55"/>
                  <a:pt x="108" y="54"/>
                  <a:pt x="107" y="52"/>
                </a:cubicBezTo>
                <a:cubicBezTo>
                  <a:pt x="105" y="49"/>
                  <a:pt x="103" y="46"/>
                  <a:pt x="101" y="43"/>
                </a:cubicBezTo>
                <a:cubicBezTo>
                  <a:pt x="100" y="40"/>
                  <a:pt x="99" y="38"/>
                  <a:pt x="98" y="36"/>
                </a:cubicBezTo>
                <a:cubicBezTo>
                  <a:pt x="97" y="34"/>
                  <a:pt x="96" y="34"/>
                  <a:pt x="94" y="33"/>
                </a:cubicBezTo>
                <a:cubicBezTo>
                  <a:pt x="94" y="33"/>
                  <a:pt x="94" y="33"/>
                  <a:pt x="94" y="33"/>
                </a:cubicBezTo>
                <a:cubicBezTo>
                  <a:pt x="94" y="33"/>
                  <a:pt x="94" y="32"/>
                  <a:pt x="93" y="32"/>
                </a:cubicBezTo>
                <a:cubicBezTo>
                  <a:pt x="92" y="31"/>
                  <a:pt x="90" y="29"/>
                  <a:pt x="88" y="28"/>
                </a:cubicBezTo>
                <a:cubicBezTo>
                  <a:pt x="84" y="22"/>
                  <a:pt x="78" y="17"/>
                  <a:pt x="72" y="12"/>
                </a:cubicBezTo>
                <a:cubicBezTo>
                  <a:pt x="72" y="12"/>
                  <a:pt x="72" y="12"/>
                  <a:pt x="72" y="11"/>
                </a:cubicBezTo>
                <a:cubicBezTo>
                  <a:pt x="71" y="11"/>
                  <a:pt x="70" y="10"/>
                  <a:pt x="69" y="10"/>
                </a:cubicBezTo>
                <a:cubicBezTo>
                  <a:pt x="69" y="10"/>
                  <a:pt x="68" y="9"/>
                  <a:pt x="68" y="9"/>
                </a:cubicBezTo>
                <a:cubicBezTo>
                  <a:pt x="68" y="8"/>
                  <a:pt x="67" y="8"/>
                  <a:pt x="66" y="8"/>
                </a:cubicBezTo>
                <a:cubicBezTo>
                  <a:pt x="66" y="7"/>
                  <a:pt x="65" y="7"/>
                  <a:pt x="65" y="6"/>
                </a:cubicBezTo>
                <a:cubicBezTo>
                  <a:pt x="64" y="6"/>
                  <a:pt x="64" y="5"/>
                  <a:pt x="63" y="5"/>
                </a:cubicBezTo>
                <a:cubicBezTo>
                  <a:pt x="63" y="5"/>
                  <a:pt x="63" y="5"/>
                  <a:pt x="63" y="5"/>
                </a:cubicBezTo>
                <a:cubicBezTo>
                  <a:pt x="63" y="5"/>
                  <a:pt x="63" y="5"/>
                  <a:pt x="62" y="5"/>
                </a:cubicBezTo>
                <a:cubicBezTo>
                  <a:pt x="61" y="3"/>
                  <a:pt x="61" y="3"/>
                  <a:pt x="61" y="3"/>
                </a:cubicBezTo>
                <a:cubicBezTo>
                  <a:pt x="61" y="2"/>
                  <a:pt x="61" y="2"/>
                  <a:pt x="61" y="2"/>
                </a:cubicBezTo>
                <a:cubicBezTo>
                  <a:pt x="60" y="2"/>
                  <a:pt x="60" y="2"/>
                  <a:pt x="60" y="2"/>
                </a:cubicBezTo>
                <a:cubicBezTo>
                  <a:pt x="59" y="0"/>
                  <a:pt x="56" y="2"/>
                  <a:pt x="57" y="4"/>
                </a:cubicBezTo>
                <a:cubicBezTo>
                  <a:pt x="58" y="5"/>
                  <a:pt x="58" y="6"/>
                  <a:pt x="59" y="7"/>
                </a:cubicBezTo>
                <a:cubicBezTo>
                  <a:pt x="59" y="7"/>
                  <a:pt x="59" y="7"/>
                  <a:pt x="59" y="7"/>
                </a:cubicBezTo>
                <a:cubicBezTo>
                  <a:pt x="59" y="7"/>
                  <a:pt x="59" y="7"/>
                  <a:pt x="59" y="8"/>
                </a:cubicBezTo>
                <a:cubicBezTo>
                  <a:pt x="59" y="8"/>
                  <a:pt x="59" y="9"/>
                  <a:pt x="60" y="10"/>
                </a:cubicBezTo>
                <a:cubicBezTo>
                  <a:pt x="61" y="12"/>
                  <a:pt x="62" y="15"/>
                  <a:pt x="64" y="17"/>
                </a:cubicBezTo>
                <a:cubicBezTo>
                  <a:pt x="64" y="19"/>
                  <a:pt x="65" y="20"/>
                  <a:pt x="66" y="22"/>
                </a:cubicBezTo>
                <a:cubicBezTo>
                  <a:pt x="67" y="26"/>
                  <a:pt x="69" y="30"/>
                  <a:pt x="71" y="34"/>
                </a:cubicBezTo>
                <a:cubicBezTo>
                  <a:pt x="71" y="35"/>
                  <a:pt x="72" y="36"/>
                  <a:pt x="72" y="38"/>
                </a:cubicBezTo>
                <a:cubicBezTo>
                  <a:pt x="72" y="38"/>
                  <a:pt x="73" y="38"/>
                  <a:pt x="73" y="38"/>
                </a:cubicBezTo>
                <a:cubicBezTo>
                  <a:pt x="73" y="39"/>
                  <a:pt x="73" y="40"/>
                  <a:pt x="74" y="41"/>
                </a:cubicBezTo>
                <a:cubicBezTo>
                  <a:pt x="74" y="41"/>
                  <a:pt x="74" y="42"/>
                  <a:pt x="75" y="43"/>
                </a:cubicBezTo>
                <a:cubicBezTo>
                  <a:pt x="75" y="43"/>
                  <a:pt x="75" y="43"/>
                  <a:pt x="75" y="43"/>
                </a:cubicBezTo>
                <a:cubicBezTo>
                  <a:pt x="76" y="48"/>
                  <a:pt x="77" y="53"/>
                  <a:pt x="77" y="58"/>
                </a:cubicBezTo>
                <a:cubicBezTo>
                  <a:pt x="75" y="64"/>
                  <a:pt x="73" y="70"/>
                  <a:pt x="71" y="76"/>
                </a:cubicBezTo>
                <a:cubicBezTo>
                  <a:pt x="66" y="84"/>
                  <a:pt x="60" y="92"/>
                  <a:pt x="53" y="100"/>
                </a:cubicBezTo>
                <a:cubicBezTo>
                  <a:pt x="47" y="104"/>
                  <a:pt x="41" y="109"/>
                  <a:pt x="35" y="113"/>
                </a:cubicBezTo>
                <a:cubicBezTo>
                  <a:pt x="28" y="117"/>
                  <a:pt x="22" y="121"/>
                  <a:pt x="16" y="124"/>
                </a:cubicBezTo>
                <a:cubicBezTo>
                  <a:pt x="15" y="125"/>
                  <a:pt x="14" y="125"/>
                  <a:pt x="12" y="126"/>
                </a:cubicBezTo>
                <a:cubicBezTo>
                  <a:pt x="11" y="126"/>
                  <a:pt x="11" y="126"/>
                  <a:pt x="10" y="127"/>
                </a:cubicBezTo>
                <a:cubicBezTo>
                  <a:pt x="9" y="127"/>
                  <a:pt x="9" y="127"/>
                  <a:pt x="8" y="127"/>
                </a:cubicBezTo>
                <a:cubicBezTo>
                  <a:pt x="4" y="128"/>
                  <a:pt x="0" y="131"/>
                  <a:pt x="1" y="136"/>
                </a:cubicBezTo>
                <a:cubicBezTo>
                  <a:pt x="5" y="146"/>
                  <a:pt x="8" y="156"/>
                  <a:pt x="12" y="166"/>
                </a:cubicBezTo>
                <a:cubicBezTo>
                  <a:pt x="13" y="169"/>
                  <a:pt x="15" y="171"/>
                  <a:pt x="19" y="171"/>
                </a:cubicBezTo>
                <a:cubicBezTo>
                  <a:pt x="25" y="171"/>
                  <a:pt x="30" y="170"/>
                  <a:pt x="36" y="169"/>
                </a:cubicBezTo>
                <a:cubicBezTo>
                  <a:pt x="53" y="171"/>
                  <a:pt x="70" y="163"/>
                  <a:pt x="85" y="152"/>
                </a:cubicBezTo>
                <a:cubicBezTo>
                  <a:pt x="85" y="152"/>
                  <a:pt x="85" y="151"/>
                  <a:pt x="85" y="151"/>
                </a:cubicBezTo>
                <a:cubicBezTo>
                  <a:pt x="90" y="150"/>
                  <a:pt x="94" y="146"/>
                  <a:pt x="98" y="142"/>
                </a:cubicBezTo>
                <a:cubicBezTo>
                  <a:pt x="102" y="139"/>
                  <a:pt x="105" y="135"/>
                  <a:pt x="108" y="130"/>
                </a:cubicBezTo>
                <a:cubicBezTo>
                  <a:pt x="130" y="120"/>
                  <a:pt x="124" y="84"/>
                  <a:pt x="113" y="64"/>
                </a:cubicBezTo>
                <a:close/>
              </a:path>
            </a:pathLst>
          </a:custGeom>
          <a:solidFill>
            <a:srgbClr val="86A8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19" name="Freeform 74"/>
          <p:cNvSpPr/>
          <p:nvPr>
            <p:custDataLst>
              <p:tags r:id="rId13"/>
            </p:custDataLst>
          </p:nvPr>
        </p:nvSpPr>
        <p:spPr bwMode="auto">
          <a:xfrm>
            <a:off x="10036809" y="4093210"/>
            <a:ext cx="219710" cy="259080"/>
          </a:xfrm>
          <a:custGeom>
            <a:avLst/>
            <a:gdLst>
              <a:gd name="T0" fmla="*/ 34 w 39"/>
              <a:gd name="T1" fmla="*/ 37 h 46"/>
              <a:gd name="T2" fmla="*/ 21 w 39"/>
              <a:gd name="T3" fmla="*/ 38 h 46"/>
              <a:gd name="T4" fmla="*/ 18 w 39"/>
              <a:gd name="T5" fmla="*/ 37 h 46"/>
              <a:gd name="T6" fmla="*/ 10 w 39"/>
              <a:gd name="T7" fmla="*/ 30 h 46"/>
              <a:gd name="T8" fmla="*/ 14 w 39"/>
              <a:gd name="T9" fmla="*/ 6 h 46"/>
              <a:gd name="T10" fmla="*/ 7 w 39"/>
              <a:gd name="T11" fmla="*/ 4 h 46"/>
              <a:gd name="T12" fmla="*/ 4 w 39"/>
              <a:gd name="T13" fmla="*/ 35 h 46"/>
              <a:gd name="T14" fmla="*/ 12 w 39"/>
              <a:gd name="T15" fmla="*/ 42 h 46"/>
              <a:gd name="T16" fmla="*/ 14 w 39"/>
              <a:gd name="T17" fmla="*/ 43 h 46"/>
              <a:gd name="T18" fmla="*/ 25 w 39"/>
              <a:gd name="T19" fmla="*/ 45 h 46"/>
              <a:gd name="T20" fmla="*/ 32 w 39"/>
              <a:gd name="T21" fmla="*/ 45 h 46"/>
              <a:gd name="T22" fmla="*/ 34 w 39"/>
              <a:gd name="T23" fmla="*/ 44 h 46"/>
              <a:gd name="T24" fmla="*/ 34 w 39"/>
              <a:gd name="T25" fmla="*/ 37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9" h="46">
                <a:moveTo>
                  <a:pt x="34" y="37"/>
                </a:moveTo>
                <a:cubicBezTo>
                  <a:pt x="31" y="38"/>
                  <a:pt x="26" y="38"/>
                  <a:pt x="21" y="38"/>
                </a:cubicBezTo>
                <a:cubicBezTo>
                  <a:pt x="20" y="37"/>
                  <a:pt x="19" y="37"/>
                  <a:pt x="18" y="37"/>
                </a:cubicBezTo>
                <a:cubicBezTo>
                  <a:pt x="14" y="36"/>
                  <a:pt x="11" y="34"/>
                  <a:pt x="10" y="30"/>
                </a:cubicBezTo>
                <a:cubicBezTo>
                  <a:pt x="8" y="23"/>
                  <a:pt x="12" y="13"/>
                  <a:pt x="14" y="6"/>
                </a:cubicBezTo>
                <a:cubicBezTo>
                  <a:pt x="15" y="2"/>
                  <a:pt x="8" y="0"/>
                  <a:pt x="7" y="4"/>
                </a:cubicBezTo>
                <a:cubicBezTo>
                  <a:pt x="5" y="13"/>
                  <a:pt x="0" y="25"/>
                  <a:pt x="4" y="35"/>
                </a:cubicBezTo>
                <a:cubicBezTo>
                  <a:pt x="6" y="39"/>
                  <a:pt x="9" y="41"/>
                  <a:pt x="12" y="42"/>
                </a:cubicBezTo>
                <a:cubicBezTo>
                  <a:pt x="13" y="43"/>
                  <a:pt x="13" y="43"/>
                  <a:pt x="14" y="43"/>
                </a:cubicBezTo>
                <a:cubicBezTo>
                  <a:pt x="17" y="45"/>
                  <a:pt x="21" y="45"/>
                  <a:pt x="25" y="45"/>
                </a:cubicBezTo>
                <a:cubicBezTo>
                  <a:pt x="27" y="45"/>
                  <a:pt x="30" y="46"/>
                  <a:pt x="32" y="45"/>
                </a:cubicBezTo>
                <a:cubicBezTo>
                  <a:pt x="33" y="45"/>
                  <a:pt x="34" y="45"/>
                  <a:pt x="34" y="44"/>
                </a:cubicBezTo>
                <a:cubicBezTo>
                  <a:pt x="38" y="44"/>
                  <a:pt x="39" y="37"/>
                  <a:pt x="34" y="37"/>
                </a:cubicBezTo>
                <a:close/>
              </a:path>
            </a:pathLst>
          </a:custGeom>
          <a:solidFill>
            <a:srgbClr val="7393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0" name="Freeform 75"/>
          <p:cNvSpPr/>
          <p:nvPr>
            <p:custDataLst>
              <p:tags r:id="rId14"/>
            </p:custDataLst>
          </p:nvPr>
        </p:nvSpPr>
        <p:spPr bwMode="auto">
          <a:xfrm>
            <a:off x="9502774" y="3699510"/>
            <a:ext cx="663575" cy="534035"/>
          </a:xfrm>
          <a:custGeom>
            <a:avLst/>
            <a:gdLst>
              <a:gd name="T0" fmla="*/ 115 w 118"/>
              <a:gd name="T1" fmla="*/ 12 h 95"/>
              <a:gd name="T2" fmla="*/ 114 w 118"/>
              <a:gd name="T3" fmla="*/ 9 h 95"/>
              <a:gd name="T4" fmla="*/ 115 w 118"/>
              <a:gd name="T5" fmla="*/ 7 h 95"/>
              <a:gd name="T6" fmla="*/ 109 w 118"/>
              <a:gd name="T7" fmla="*/ 3 h 95"/>
              <a:gd name="T8" fmla="*/ 106 w 118"/>
              <a:gd name="T9" fmla="*/ 12 h 95"/>
              <a:gd name="T10" fmla="*/ 106 w 118"/>
              <a:gd name="T11" fmla="*/ 15 h 95"/>
              <a:gd name="T12" fmla="*/ 81 w 118"/>
              <a:gd name="T13" fmla="*/ 63 h 95"/>
              <a:gd name="T14" fmla="*/ 74 w 118"/>
              <a:gd name="T15" fmla="*/ 66 h 95"/>
              <a:gd name="T16" fmla="*/ 22 w 118"/>
              <a:gd name="T17" fmla="*/ 13 h 95"/>
              <a:gd name="T18" fmla="*/ 15 w 118"/>
              <a:gd name="T19" fmla="*/ 12 h 95"/>
              <a:gd name="T20" fmla="*/ 5 w 118"/>
              <a:gd name="T21" fmla="*/ 22 h 95"/>
              <a:gd name="T22" fmla="*/ 5 w 118"/>
              <a:gd name="T23" fmla="*/ 22 h 95"/>
              <a:gd name="T24" fmla="*/ 0 w 118"/>
              <a:gd name="T25" fmla="*/ 26 h 95"/>
              <a:gd name="T26" fmla="*/ 3 w 118"/>
              <a:gd name="T27" fmla="*/ 29 h 95"/>
              <a:gd name="T28" fmla="*/ 47 w 118"/>
              <a:gd name="T29" fmla="*/ 83 h 95"/>
              <a:gd name="T30" fmla="*/ 88 w 118"/>
              <a:gd name="T31" fmla="*/ 84 h 95"/>
              <a:gd name="T32" fmla="*/ 93 w 118"/>
              <a:gd name="T33" fmla="*/ 83 h 95"/>
              <a:gd name="T34" fmla="*/ 94 w 118"/>
              <a:gd name="T35" fmla="*/ 81 h 95"/>
              <a:gd name="T36" fmla="*/ 95 w 118"/>
              <a:gd name="T37" fmla="*/ 80 h 95"/>
              <a:gd name="T38" fmla="*/ 96 w 118"/>
              <a:gd name="T39" fmla="*/ 75 h 95"/>
              <a:gd name="T40" fmla="*/ 110 w 118"/>
              <a:gd name="T41" fmla="*/ 40 h 95"/>
              <a:gd name="T42" fmla="*/ 116 w 118"/>
              <a:gd name="T43" fmla="*/ 26 h 95"/>
              <a:gd name="T44" fmla="*/ 114 w 118"/>
              <a:gd name="T45" fmla="*/ 14 h 95"/>
              <a:gd name="T46" fmla="*/ 115 w 118"/>
              <a:gd name="T47" fmla="*/ 12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8" h="95">
                <a:moveTo>
                  <a:pt x="115" y="12"/>
                </a:moveTo>
                <a:cubicBezTo>
                  <a:pt x="115" y="11"/>
                  <a:pt x="115" y="10"/>
                  <a:pt x="114" y="9"/>
                </a:cubicBezTo>
                <a:cubicBezTo>
                  <a:pt x="115" y="8"/>
                  <a:pt x="115" y="7"/>
                  <a:pt x="115" y="7"/>
                </a:cubicBezTo>
                <a:cubicBezTo>
                  <a:pt x="118" y="3"/>
                  <a:pt x="112" y="0"/>
                  <a:pt x="109" y="3"/>
                </a:cubicBezTo>
                <a:cubicBezTo>
                  <a:pt x="108" y="6"/>
                  <a:pt x="105" y="9"/>
                  <a:pt x="106" y="12"/>
                </a:cubicBezTo>
                <a:cubicBezTo>
                  <a:pt x="106" y="13"/>
                  <a:pt x="106" y="14"/>
                  <a:pt x="106" y="15"/>
                </a:cubicBezTo>
                <a:cubicBezTo>
                  <a:pt x="100" y="32"/>
                  <a:pt x="92" y="49"/>
                  <a:pt x="81" y="63"/>
                </a:cubicBezTo>
                <a:cubicBezTo>
                  <a:pt x="79" y="65"/>
                  <a:pt x="76" y="65"/>
                  <a:pt x="74" y="66"/>
                </a:cubicBezTo>
                <a:cubicBezTo>
                  <a:pt x="53" y="60"/>
                  <a:pt x="27" y="25"/>
                  <a:pt x="22" y="13"/>
                </a:cubicBezTo>
                <a:cubicBezTo>
                  <a:pt x="21" y="10"/>
                  <a:pt x="17" y="10"/>
                  <a:pt x="15" y="12"/>
                </a:cubicBezTo>
                <a:cubicBezTo>
                  <a:pt x="11" y="15"/>
                  <a:pt x="8" y="18"/>
                  <a:pt x="5" y="22"/>
                </a:cubicBezTo>
                <a:cubicBezTo>
                  <a:pt x="5" y="22"/>
                  <a:pt x="5" y="22"/>
                  <a:pt x="5" y="22"/>
                </a:cubicBezTo>
                <a:cubicBezTo>
                  <a:pt x="2" y="22"/>
                  <a:pt x="0" y="23"/>
                  <a:pt x="0" y="26"/>
                </a:cubicBezTo>
                <a:cubicBezTo>
                  <a:pt x="0" y="28"/>
                  <a:pt x="2" y="29"/>
                  <a:pt x="3" y="29"/>
                </a:cubicBezTo>
                <a:cubicBezTo>
                  <a:pt x="16" y="49"/>
                  <a:pt x="28" y="68"/>
                  <a:pt x="47" y="83"/>
                </a:cubicBezTo>
                <a:cubicBezTo>
                  <a:pt x="63" y="95"/>
                  <a:pt x="74" y="92"/>
                  <a:pt x="88" y="84"/>
                </a:cubicBezTo>
                <a:cubicBezTo>
                  <a:pt x="90" y="85"/>
                  <a:pt x="92" y="85"/>
                  <a:pt x="93" y="83"/>
                </a:cubicBezTo>
                <a:cubicBezTo>
                  <a:pt x="93" y="82"/>
                  <a:pt x="93" y="81"/>
                  <a:pt x="94" y="81"/>
                </a:cubicBezTo>
                <a:cubicBezTo>
                  <a:pt x="94" y="80"/>
                  <a:pt x="95" y="80"/>
                  <a:pt x="95" y="80"/>
                </a:cubicBezTo>
                <a:cubicBezTo>
                  <a:pt x="97" y="79"/>
                  <a:pt x="97" y="76"/>
                  <a:pt x="96" y="75"/>
                </a:cubicBezTo>
                <a:cubicBezTo>
                  <a:pt x="101" y="63"/>
                  <a:pt x="104" y="51"/>
                  <a:pt x="110" y="40"/>
                </a:cubicBezTo>
                <a:cubicBezTo>
                  <a:pt x="112" y="36"/>
                  <a:pt x="115" y="31"/>
                  <a:pt x="116" y="26"/>
                </a:cubicBezTo>
                <a:cubicBezTo>
                  <a:pt x="116" y="23"/>
                  <a:pt x="115" y="18"/>
                  <a:pt x="114" y="14"/>
                </a:cubicBezTo>
                <a:cubicBezTo>
                  <a:pt x="114" y="13"/>
                  <a:pt x="115" y="13"/>
                  <a:pt x="115" y="12"/>
                </a:cubicBezTo>
                <a:close/>
              </a:path>
            </a:pathLst>
          </a:custGeom>
          <a:solidFill>
            <a:srgbClr val="7393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1" name="Freeform 76"/>
          <p:cNvSpPr/>
          <p:nvPr>
            <p:custDataLst>
              <p:tags r:id="rId15"/>
            </p:custDataLst>
          </p:nvPr>
        </p:nvSpPr>
        <p:spPr bwMode="auto">
          <a:xfrm>
            <a:off x="10149839" y="3829050"/>
            <a:ext cx="961390" cy="1282700"/>
          </a:xfrm>
          <a:custGeom>
            <a:avLst/>
            <a:gdLst>
              <a:gd name="T0" fmla="*/ 171 w 171"/>
              <a:gd name="T1" fmla="*/ 204 h 228"/>
              <a:gd name="T2" fmla="*/ 167 w 171"/>
              <a:gd name="T3" fmla="*/ 173 h 228"/>
              <a:gd name="T4" fmla="*/ 167 w 171"/>
              <a:gd name="T5" fmla="*/ 170 h 228"/>
              <a:gd name="T6" fmla="*/ 164 w 171"/>
              <a:gd name="T7" fmla="*/ 147 h 228"/>
              <a:gd name="T8" fmla="*/ 159 w 171"/>
              <a:gd name="T9" fmla="*/ 145 h 228"/>
              <a:gd name="T10" fmla="*/ 156 w 171"/>
              <a:gd name="T11" fmla="*/ 147 h 228"/>
              <a:gd name="T12" fmla="*/ 155 w 171"/>
              <a:gd name="T13" fmla="*/ 147 h 228"/>
              <a:gd name="T14" fmla="*/ 136 w 171"/>
              <a:gd name="T15" fmla="*/ 156 h 228"/>
              <a:gd name="T16" fmla="*/ 131 w 171"/>
              <a:gd name="T17" fmla="*/ 152 h 228"/>
              <a:gd name="T18" fmla="*/ 96 w 171"/>
              <a:gd name="T19" fmla="*/ 172 h 228"/>
              <a:gd name="T20" fmla="*/ 83 w 171"/>
              <a:gd name="T21" fmla="*/ 178 h 228"/>
              <a:gd name="T22" fmla="*/ 66 w 171"/>
              <a:gd name="T23" fmla="*/ 152 h 228"/>
              <a:gd name="T24" fmla="*/ 65 w 171"/>
              <a:gd name="T25" fmla="*/ 150 h 228"/>
              <a:gd name="T26" fmla="*/ 61 w 171"/>
              <a:gd name="T27" fmla="*/ 149 h 228"/>
              <a:gd name="T28" fmla="*/ 58 w 171"/>
              <a:gd name="T29" fmla="*/ 148 h 228"/>
              <a:gd name="T30" fmla="*/ 50 w 171"/>
              <a:gd name="T31" fmla="*/ 140 h 228"/>
              <a:gd name="T32" fmla="*/ 51 w 171"/>
              <a:gd name="T33" fmla="*/ 127 h 228"/>
              <a:gd name="T34" fmla="*/ 50 w 171"/>
              <a:gd name="T35" fmla="*/ 125 h 228"/>
              <a:gd name="T36" fmla="*/ 52 w 171"/>
              <a:gd name="T37" fmla="*/ 113 h 228"/>
              <a:gd name="T38" fmla="*/ 44 w 171"/>
              <a:gd name="T39" fmla="*/ 89 h 228"/>
              <a:gd name="T40" fmla="*/ 44 w 171"/>
              <a:gd name="T41" fmla="*/ 88 h 228"/>
              <a:gd name="T42" fmla="*/ 29 w 171"/>
              <a:gd name="T43" fmla="*/ 45 h 228"/>
              <a:gd name="T44" fmla="*/ 26 w 171"/>
              <a:gd name="T45" fmla="*/ 33 h 228"/>
              <a:gd name="T46" fmla="*/ 21 w 171"/>
              <a:gd name="T47" fmla="*/ 21 h 228"/>
              <a:gd name="T48" fmla="*/ 19 w 171"/>
              <a:gd name="T49" fmla="*/ 15 h 228"/>
              <a:gd name="T50" fmla="*/ 16 w 171"/>
              <a:gd name="T51" fmla="*/ 13 h 228"/>
              <a:gd name="T52" fmla="*/ 8 w 171"/>
              <a:gd name="T53" fmla="*/ 3 h 228"/>
              <a:gd name="T54" fmla="*/ 3 w 171"/>
              <a:gd name="T55" fmla="*/ 8 h 228"/>
              <a:gd name="T56" fmla="*/ 15 w 171"/>
              <a:gd name="T57" fmla="*/ 26 h 228"/>
              <a:gd name="T58" fmla="*/ 24 w 171"/>
              <a:gd name="T59" fmla="*/ 53 h 228"/>
              <a:gd name="T60" fmla="*/ 27 w 171"/>
              <a:gd name="T61" fmla="*/ 62 h 228"/>
              <a:gd name="T62" fmla="*/ 35 w 171"/>
              <a:gd name="T63" fmla="*/ 87 h 228"/>
              <a:gd name="T64" fmla="*/ 37 w 171"/>
              <a:gd name="T65" fmla="*/ 92 h 228"/>
              <a:gd name="T66" fmla="*/ 38 w 171"/>
              <a:gd name="T67" fmla="*/ 107 h 228"/>
              <a:gd name="T68" fmla="*/ 40 w 171"/>
              <a:gd name="T69" fmla="*/ 130 h 228"/>
              <a:gd name="T70" fmla="*/ 40 w 171"/>
              <a:gd name="T71" fmla="*/ 144 h 228"/>
              <a:gd name="T72" fmla="*/ 57 w 171"/>
              <a:gd name="T73" fmla="*/ 156 h 228"/>
              <a:gd name="T74" fmla="*/ 58 w 171"/>
              <a:gd name="T75" fmla="*/ 156 h 228"/>
              <a:gd name="T76" fmla="*/ 61 w 171"/>
              <a:gd name="T77" fmla="*/ 156 h 228"/>
              <a:gd name="T78" fmla="*/ 70 w 171"/>
              <a:gd name="T79" fmla="*/ 174 h 228"/>
              <a:gd name="T80" fmla="*/ 82 w 171"/>
              <a:gd name="T81" fmla="*/ 186 h 228"/>
              <a:gd name="T82" fmla="*/ 84 w 171"/>
              <a:gd name="T83" fmla="*/ 186 h 228"/>
              <a:gd name="T84" fmla="*/ 84 w 171"/>
              <a:gd name="T85" fmla="*/ 186 h 228"/>
              <a:gd name="T86" fmla="*/ 86 w 171"/>
              <a:gd name="T87" fmla="*/ 185 h 228"/>
              <a:gd name="T88" fmla="*/ 88 w 171"/>
              <a:gd name="T89" fmla="*/ 185 h 228"/>
              <a:gd name="T90" fmla="*/ 131 w 171"/>
              <a:gd name="T91" fmla="*/ 172 h 228"/>
              <a:gd name="T92" fmla="*/ 133 w 171"/>
              <a:gd name="T93" fmla="*/ 180 h 228"/>
              <a:gd name="T94" fmla="*/ 133 w 171"/>
              <a:gd name="T95" fmla="*/ 197 h 228"/>
              <a:gd name="T96" fmla="*/ 137 w 171"/>
              <a:gd name="T97" fmla="*/ 210 h 228"/>
              <a:gd name="T98" fmla="*/ 137 w 171"/>
              <a:gd name="T99" fmla="*/ 211 h 228"/>
              <a:gd name="T100" fmla="*/ 137 w 171"/>
              <a:gd name="T101" fmla="*/ 224 h 228"/>
              <a:gd name="T102" fmla="*/ 141 w 171"/>
              <a:gd name="T103" fmla="*/ 227 h 228"/>
              <a:gd name="T104" fmla="*/ 157 w 171"/>
              <a:gd name="T105" fmla="*/ 220 h 228"/>
              <a:gd name="T106" fmla="*/ 158 w 171"/>
              <a:gd name="T107" fmla="*/ 219 h 228"/>
              <a:gd name="T108" fmla="*/ 158 w 171"/>
              <a:gd name="T109" fmla="*/ 218 h 228"/>
              <a:gd name="T110" fmla="*/ 166 w 171"/>
              <a:gd name="T111" fmla="*/ 210 h 228"/>
              <a:gd name="T112" fmla="*/ 169 w 171"/>
              <a:gd name="T113" fmla="*/ 208 h 228"/>
              <a:gd name="T114" fmla="*/ 171 w 171"/>
              <a:gd name="T115" fmla="*/ 20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1" h="228">
                <a:moveTo>
                  <a:pt x="171" y="204"/>
                </a:moveTo>
                <a:cubicBezTo>
                  <a:pt x="170" y="194"/>
                  <a:pt x="169" y="183"/>
                  <a:pt x="167" y="173"/>
                </a:cubicBezTo>
                <a:cubicBezTo>
                  <a:pt x="167" y="172"/>
                  <a:pt x="167" y="171"/>
                  <a:pt x="167" y="170"/>
                </a:cubicBezTo>
                <a:cubicBezTo>
                  <a:pt x="166" y="162"/>
                  <a:pt x="166" y="155"/>
                  <a:pt x="164" y="147"/>
                </a:cubicBezTo>
                <a:cubicBezTo>
                  <a:pt x="163" y="145"/>
                  <a:pt x="161" y="144"/>
                  <a:pt x="159" y="145"/>
                </a:cubicBezTo>
                <a:cubicBezTo>
                  <a:pt x="158" y="146"/>
                  <a:pt x="157" y="146"/>
                  <a:pt x="156" y="147"/>
                </a:cubicBezTo>
                <a:cubicBezTo>
                  <a:pt x="156" y="147"/>
                  <a:pt x="156" y="147"/>
                  <a:pt x="155" y="147"/>
                </a:cubicBezTo>
                <a:cubicBezTo>
                  <a:pt x="149" y="150"/>
                  <a:pt x="142" y="153"/>
                  <a:pt x="136" y="156"/>
                </a:cubicBezTo>
                <a:cubicBezTo>
                  <a:pt x="136" y="154"/>
                  <a:pt x="134" y="151"/>
                  <a:pt x="131" y="152"/>
                </a:cubicBezTo>
                <a:cubicBezTo>
                  <a:pt x="119" y="159"/>
                  <a:pt x="108" y="165"/>
                  <a:pt x="96" y="172"/>
                </a:cubicBezTo>
                <a:cubicBezTo>
                  <a:pt x="92" y="174"/>
                  <a:pt x="87" y="176"/>
                  <a:pt x="83" y="178"/>
                </a:cubicBezTo>
                <a:cubicBezTo>
                  <a:pt x="78" y="169"/>
                  <a:pt x="71" y="161"/>
                  <a:pt x="66" y="152"/>
                </a:cubicBezTo>
                <a:cubicBezTo>
                  <a:pt x="66" y="151"/>
                  <a:pt x="66" y="150"/>
                  <a:pt x="65" y="150"/>
                </a:cubicBezTo>
                <a:cubicBezTo>
                  <a:pt x="64" y="148"/>
                  <a:pt x="62" y="148"/>
                  <a:pt x="61" y="149"/>
                </a:cubicBezTo>
                <a:cubicBezTo>
                  <a:pt x="60" y="149"/>
                  <a:pt x="59" y="149"/>
                  <a:pt x="58" y="148"/>
                </a:cubicBezTo>
                <a:cubicBezTo>
                  <a:pt x="55" y="146"/>
                  <a:pt x="52" y="143"/>
                  <a:pt x="50" y="140"/>
                </a:cubicBezTo>
                <a:cubicBezTo>
                  <a:pt x="49" y="136"/>
                  <a:pt x="50" y="132"/>
                  <a:pt x="51" y="127"/>
                </a:cubicBezTo>
                <a:cubicBezTo>
                  <a:pt x="51" y="126"/>
                  <a:pt x="51" y="125"/>
                  <a:pt x="50" y="125"/>
                </a:cubicBezTo>
                <a:cubicBezTo>
                  <a:pt x="51" y="120"/>
                  <a:pt x="52" y="116"/>
                  <a:pt x="52" y="113"/>
                </a:cubicBezTo>
                <a:cubicBezTo>
                  <a:pt x="51" y="105"/>
                  <a:pt x="48" y="97"/>
                  <a:pt x="44" y="89"/>
                </a:cubicBezTo>
                <a:cubicBezTo>
                  <a:pt x="44" y="89"/>
                  <a:pt x="44" y="89"/>
                  <a:pt x="44" y="88"/>
                </a:cubicBezTo>
                <a:cubicBezTo>
                  <a:pt x="41" y="74"/>
                  <a:pt x="35" y="60"/>
                  <a:pt x="29" y="45"/>
                </a:cubicBezTo>
                <a:cubicBezTo>
                  <a:pt x="28" y="41"/>
                  <a:pt x="27" y="37"/>
                  <a:pt x="26" y="33"/>
                </a:cubicBezTo>
                <a:cubicBezTo>
                  <a:pt x="25" y="28"/>
                  <a:pt x="23" y="25"/>
                  <a:pt x="21" y="21"/>
                </a:cubicBezTo>
                <a:cubicBezTo>
                  <a:pt x="20" y="19"/>
                  <a:pt x="20" y="17"/>
                  <a:pt x="19" y="15"/>
                </a:cubicBezTo>
                <a:cubicBezTo>
                  <a:pt x="19" y="13"/>
                  <a:pt x="17" y="13"/>
                  <a:pt x="16" y="13"/>
                </a:cubicBezTo>
                <a:cubicBezTo>
                  <a:pt x="13" y="10"/>
                  <a:pt x="11" y="7"/>
                  <a:pt x="8" y="3"/>
                </a:cubicBezTo>
                <a:cubicBezTo>
                  <a:pt x="5" y="0"/>
                  <a:pt x="0" y="5"/>
                  <a:pt x="3" y="8"/>
                </a:cubicBezTo>
                <a:cubicBezTo>
                  <a:pt x="8" y="14"/>
                  <a:pt x="12" y="20"/>
                  <a:pt x="15" y="26"/>
                </a:cubicBezTo>
                <a:cubicBezTo>
                  <a:pt x="17" y="35"/>
                  <a:pt x="21" y="44"/>
                  <a:pt x="24" y="53"/>
                </a:cubicBezTo>
                <a:cubicBezTo>
                  <a:pt x="25" y="56"/>
                  <a:pt x="26" y="59"/>
                  <a:pt x="27" y="62"/>
                </a:cubicBezTo>
                <a:cubicBezTo>
                  <a:pt x="29" y="71"/>
                  <a:pt x="32" y="79"/>
                  <a:pt x="35" y="87"/>
                </a:cubicBezTo>
                <a:cubicBezTo>
                  <a:pt x="36" y="89"/>
                  <a:pt x="36" y="90"/>
                  <a:pt x="37" y="92"/>
                </a:cubicBezTo>
                <a:cubicBezTo>
                  <a:pt x="38" y="97"/>
                  <a:pt x="38" y="102"/>
                  <a:pt x="38" y="107"/>
                </a:cubicBezTo>
                <a:cubicBezTo>
                  <a:pt x="39" y="115"/>
                  <a:pt x="39" y="123"/>
                  <a:pt x="40" y="130"/>
                </a:cubicBezTo>
                <a:cubicBezTo>
                  <a:pt x="38" y="134"/>
                  <a:pt x="37" y="139"/>
                  <a:pt x="40" y="144"/>
                </a:cubicBezTo>
                <a:cubicBezTo>
                  <a:pt x="44" y="152"/>
                  <a:pt x="49" y="155"/>
                  <a:pt x="57" y="156"/>
                </a:cubicBezTo>
                <a:cubicBezTo>
                  <a:pt x="57" y="156"/>
                  <a:pt x="58" y="156"/>
                  <a:pt x="58" y="156"/>
                </a:cubicBezTo>
                <a:cubicBezTo>
                  <a:pt x="59" y="156"/>
                  <a:pt x="60" y="156"/>
                  <a:pt x="61" y="156"/>
                </a:cubicBezTo>
                <a:cubicBezTo>
                  <a:pt x="64" y="162"/>
                  <a:pt x="66" y="168"/>
                  <a:pt x="70" y="174"/>
                </a:cubicBezTo>
                <a:cubicBezTo>
                  <a:pt x="72" y="179"/>
                  <a:pt x="76" y="184"/>
                  <a:pt x="82" y="186"/>
                </a:cubicBezTo>
                <a:cubicBezTo>
                  <a:pt x="82" y="186"/>
                  <a:pt x="83" y="186"/>
                  <a:pt x="84" y="186"/>
                </a:cubicBezTo>
                <a:cubicBezTo>
                  <a:pt x="84" y="186"/>
                  <a:pt x="84" y="186"/>
                  <a:pt x="84" y="186"/>
                </a:cubicBezTo>
                <a:cubicBezTo>
                  <a:pt x="85" y="186"/>
                  <a:pt x="86" y="186"/>
                  <a:pt x="86" y="185"/>
                </a:cubicBezTo>
                <a:cubicBezTo>
                  <a:pt x="87" y="185"/>
                  <a:pt x="87" y="185"/>
                  <a:pt x="88" y="185"/>
                </a:cubicBezTo>
                <a:cubicBezTo>
                  <a:pt x="102" y="180"/>
                  <a:pt x="117" y="176"/>
                  <a:pt x="131" y="172"/>
                </a:cubicBezTo>
                <a:cubicBezTo>
                  <a:pt x="132" y="175"/>
                  <a:pt x="132" y="177"/>
                  <a:pt x="133" y="180"/>
                </a:cubicBezTo>
                <a:cubicBezTo>
                  <a:pt x="132" y="186"/>
                  <a:pt x="132" y="192"/>
                  <a:pt x="133" y="197"/>
                </a:cubicBezTo>
                <a:cubicBezTo>
                  <a:pt x="134" y="202"/>
                  <a:pt x="135" y="206"/>
                  <a:pt x="137" y="210"/>
                </a:cubicBezTo>
                <a:cubicBezTo>
                  <a:pt x="137" y="211"/>
                  <a:pt x="137" y="211"/>
                  <a:pt x="137" y="211"/>
                </a:cubicBezTo>
                <a:cubicBezTo>
                  <a:pt x="137" y="215"/>
                  <a:pt x="137" y="219"/>
                  <a:pt x="137" y="224"/>
                </a:cubicBezTo>
                <a:cubicBezTo>
                  <a:pt x="137" y="226"/>
                  <a:pt x="139" y="228"/>
                  <a:pt x="141" y="227"/>
                </a:cubicBezTo>
                <a:cubicBezTo>
                  <a:pt x="147" y="225"/>
                  <a:pt x="152" y="223"/>
                  <a:pt x="157" y="220"/>
                </a:cubicBezTo>
                <a:cubicBezTo>
                  <a:pt x="157" y="219"/>
                  <a:pt x="158" y="219"/>
                  <a:pt x="158" y="219"/>
                </a:cubicBezTo>
                <a:cubicBezTo>
                  <a:pt x="158" y="218"/>
                  <a:pt x="158" y="218"/>
                  <a:pt x="158" y="218"/>
                </a:cubicBezTo>
                <a:cubicBezTo>
                  <a:pt x="162" y="216"/>
                  <a:pt x="164" y="213"/>
                  <a:pt x="166" y="210"/>
                </a:cubicBezTo>
                <a:cubicBezTo>
                  <a:pt x="167" y="209"/>
                  <a:pt x="169" y="209"/>
                  <a:pt x="169" y="208"/>
                </a:cubicBezTo>
                <a:cubicBezTo>
                  <a:pt x="170" y="207"/>
                  <a:pt x="171" y="206"/>
                  <a:pt x="171" y="204"/>
                </a:cubicBezTo>
                <a:close/>
              </a:path>
            </a:pathLst>
          </a:custGeom>
          <a:solidFill>
            <a:srgbClr val="7393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2" name="Freeform 77"/>
          <p:cNvSpPr/>
          <p:nvPr>
            <p:custDataLst>
              <p:tags r:id="rId16"/>
            </p:custDataLst>
          </p:nvPr>
        </p:nvSpPr>
        <p:spPr bwMode="auto">
          <a:xfrm>
            <a:off x="10931524" y="3643630"/>
            <a:ext cx="162560" cy="280670"/>
          </a:xfrm>
          <a:custGeom>
            <a:avLst/>
            <a:gdLst>
              <a:gd name="T0" fmla="*/ 27 w 29"/>
              <a:gd name="T1" fmla="*/ 45 h 50"/>
              <a:gd name="T2" fmla="*/ 22 w 29"/>
              <a:gd name="T3" fmla="*/ 29 h 50"/>
              <a:gd name="T4" fmla="*/ 13 w 29"/>
              <a:gd name="T5" fmla="*/ 6 h 50"/>
              <a:gd name="T6" fmla="*/ 10 w 29"/>
              <a:gd name="T7" fmla="*/ 5 h 50"/>
              <a:gd name="T8" fmla="*/ 8 w 29"/>
              <a:gd name="T9" fmla="*/ 3 h 50"/>
              <a:gd name="T10" fmla="*/ 3 w 29"/>
              <a:gd name="T11" fmla="*/ 8 h 50"/>
              <a:gd name="T12" fmla="*/ 17 w 29"/>
              <a:gd name="T13" fmla="*/ 44 h 50"/>
              <a:gd name="T14" fmla="*/ 21 w 29"/>
              <a:gd name="T15" fmla="*/ 47 h 50"/>
              <a:gd name="T16" fmla="*/ 27 w 29"/>
              <a:gd name="T17" fmla="*/ 45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8" h="50">
                <a:moveTo>
                  <a:pt x="27" y="45"/>
                </a:moveTo>
                <a:cubicBezTo>
                  <a:pt x="25" y="40"/>
                  <a:pt x="24" y="34"/>
                  <a:pt x="22" y="29"/>
                </a:cubicBezTo>
                <a:cubicBezTo>
                  <a:pt x="20" y="21"/>
                  <a:pt x="17" y="13"/>
                  <a:pt x="13" y="6"/>
                </a:cubicBezTo>
                <a:cubicBezTo>
                  <a:pt x="12" y="5"/>
                  <a:pt x="11" y="4"/>
                  <a:pt x="10" y="5"/>
                </a:cubicBezTo>
                <a:cubicBezTo>
                  <a:pt x="9" y="4"/>
                  <a:pt x="9" y="3"/>
                  <a:pt x="8" y="3"/>
                </a:cubicBezTo>
                <a:cubicBezTo>
                  <a:pt x="5" y="0"/>
                  <a:pt x="0" y="5"/>
                  <a:pt x="3" y="8"/>
                </a:cubicBezTo>
                <a:cubicBezTo>
                  <a:pt x="12" y="17"/>
                  <a:pt x="16" y="31"/>
                  <a:pt x="17" y="44"/>
                </a:cubicBezTo>
                <a:cubicBezTo>
                  <a:pt x="17" y="46"/>
                  <a:pt x="19" y="47"/>
                  <a:pt x="21" y="47"/>
                </a:cubicBezTo>
                <a:cubicBezTo>
                  <a:pt x="23" y="50"/>
                  <a:pt x="29" y="49"/>
                  <a:pt x="27" y="45"/>
                </a:cubicBezTo>
                <a:close/>
              </a:path>
            </a:pathLst>
          </a:custGeom>
          <a:solidFill>
            <a:srgbClr val="7393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3" name="Freeform 78"/>
          <p:cNvSpPr/>
          <p:nvPr>
            <p:custDataLst>
              <p:tags r:id="rId17"/>
            </p:custDataLst>
          </p:nvPr>
        </p:nvSpPr>
        <p:spPr bwMode="auto">
          <a:xfrm>
            <a:off x="10661649" y="4065270"/>
            <a:ext cx="674370" cy="561975"/>
          </a:xfrm>
          <a:custGeom>
            <a:avLst/>
            <a:gdLst>
              <a:gd name="T0" fmla="*/ 116 w 120"/>
              <a:gd name="T1" fmla="*/ 7 h 100"/>
              <a:gd name="T2" fmla="*/ 115 w 120"/>
              <a:gd name="T3" fmla="*/ 6 h 100"/>
              <a:gd name="T4" fmla="*/ 115 w 120"/>
              <a:gd name="T5" fmla="*/ 4 h 100"/>
              <a:gd name="T6" fmla="*/ 108 w 120"/>
              <a:gd name="T7" fmla="*/ 5 h 100"/>
              <a:gd name="T8" fmla="*/ 107 w 120"/>
              <a:gd name="T9" fmla="*/ 12 h 100"/>
              <a:gd name="T10" fmla="*/ 73 w 120"/>
              <a:gd name="T11" fmla="*/ 57 h 100"/>
              <a:gd name="T12" fmla="*/ 5 w 120"/>
              <a:gd name="T13" fmla="*/ 84 h 100"/>
              <a:gd name="T14" fmla="*/ 3 w 120"/>
              <a:gd name="T15" fmla="*/ 87 h 100"/>
              <a:gd name="T16" fmla="*/ 4 w 120"/>
              <a:gd name="T17" fmla="*/ 90 h 100"/>
              <a:gd name="T18" fmla="*/ 4 w 120"/>
              <a:gd name="T19" fmla="*/ 97 h 100"/>
              <a:gd name="T20" fmla="*/ 31 w 120"/>
              <a:gd name="T21" fmla="*/ 98 h 100"/>
              <a:gd name="T22" fmla="*/ 35 w 120"/>
              <a:gd name="T23" fmla="*/ 99 h 100"/>
              <a:gd name="T24" fmla="*/ 40 w 120"/>
              <a:gd name="T25" fmla="*/ 96 h 100"/>
              <a:gd name="T26" fmla="*/ 85 w 120"/>
              <a:gd name="T27" fmla="*/ 72 h 100"/>
              <a:gd name="T28" fmla="*/ 100 w 120"/>
              <a:gd name="T29" fmla="*/ 59 h 100"/>
              <a:gd name="T30" fmla="*/ 116 w 120"/>
              <a:gd name="T31" fmla="*/ 7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0" h="100">
                <a:moveTo>
                  <a:pt x="116" y="7"/>
                </a:moveTo>
                <a:cubicBezTo>
                  <a:pt x="116" y="7"/>
                  <a:pt x="116" y="6"/>
                  <a:pt x="115" y="6"/>
                </a:cubicBezTo>
                <a:cubicBezTo>
                  <a:pt x="115" y="5"/>
                  <a:pt x="115" y="4"/>
                  <a:pt x="115" y="4"/>
                </a:cubicBezTo>
                <a:cubicBezTo>
                  <a:pt x="114" y="0"/>
                  <a:pt x="108" y="1"/>
                  <a:pt x="108" y="5"/>
                </a:cubicBezTo>
                <a:cubicBezTo>
                  <a:pt x="108" y="7"/>
                  <a:pt x="107" y="10"/>
                  <a:pt x="107" y="12"/>
                </a:cubicBezTo>
                <a:cubicBezTo>
                  <a:pt x="100" y="30"/>
                  <a:pt x="88" y="45"/>
                  <a:pt x="73" y="57"/>
                </a:cubicBezTo>
                <a:cubicBezTo>
                  <a:pt x="53" y="74"/>
                  <a:pt x="30" y="78"/>
                  <a:pt x="5" y="84"/>
                </a:cubicBezTo>
                <a:cubicBezTo>
                  <a:pt x="3" y="84"/>
                  <a:pt x="3" y="86"/>
                  <a:pt x="3" y="87"/>
                </a:cubicBezTo>
                <a:cubicBezTo>
                  <a:pt x="3" y="88"/>
                  <a:pt x="3" y="89"/>
                  <a:pt x="4" y="90"/>
                </a:cubicBezTo>
                <a:cubicBezTo>
                  <a:pt x="1" y="91"/>
                  <a:pt x="0" y="95"/>
                  <a:pt x="4" y="97"/>
                </a:cubicBezTo>
                <a:cubicBezTo>
                  <a:pt x="12" y="99"/>
                  <a:pt x="21" y="100"/>
                  <a:pt x="31" y="98"/>
                </a:cubicBezTo>
                <a:cubicBezTo>
                  <a:pt x="32" y="99"/>
                  <a:pt x="34" y="100"/>
                  <a:pt x="35" y="99"/>
                </a:cubicBezTo>
                <a:cubicBezTo>
                  <a:pt x="37" y="98"/>
                  <a:pt x="38" y="97"/>
                  <a:pt x="40" y="96"/>
                </a:cubicBezTo>
                <a:cubicBezTo>
                  <a:pt x="56" y="92"/>
                  <a:pt x="72" y="84"/>
                  <a:pt x="85" y="72"/>
                </a:cubicBezTo>
                <a:cubicBezTo>
                  <a:pt x="90" y="69"/>
                  <a:pt x="95" y="64"/>
                  <a:pt x="100" y="59"/>
                </a:cubicBezTo>
                <a:cubicBezTo>
                  <a:pt x="113" y="45"/>
                  <a:pt x="120" y="26"/>
                  <a:pt x="116" y="7"/>
                </a:cubicBezTo>
                <a:close/>
              </a:path>
            </a:pathLst>
          </a:custGeom>
          <a:solidFill>
            <a:srgbClr val="7393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4" name="Freeform 79"/>
          <p:cNvSpPr/>
          <p:nvPr>
            <p:custDataLst>
              <p:tags r:id="rId18"/>
            </p:custDataLst>
          </p:nvPr>
        </p:nvSpPr>
        <p:spPr bwMode="auto">
          <a:xfrm>
            <a:off x="9902189" y="5032375"/>
            <a:ext cx="1249680" cy="440055"/>
          </a:xfrm>
          <a:custGeom>
            <a:avLst/>
            <a:gdLst>
              <a:gd name="T0" fmla="*/ 217 w 222"/>
              <a:gd name="T1" fmla="*/ 40 h 78"/>
              <a:gd name="T2" fmla="*/ 209 w 222"/>
              <a:gd name="T3" fmla="*/ 6 h 78"/>
              <a:gd name="T4" fmla="*/ 202 w 222"/>
              <a:gd name="T5" fmla="*/ 6 h 78"/>
              <a:gd name="T6" fmla="*/ 195 w 222"/>
              <a:gd name="T7" fmla="*/ 12 h 78"/>
              <a:gd name="T8" fmla="*/ 161 w 222"/>
              <a:gd name="T9" fmla="*/ 18 h 78"/>
              <a:gd name="T10" fmla="*/ 135 w 222"/>
              <a:gd name="T11" fmla="*/ 23 h 78"/>
              <a:gd name="T12" fmla="*/ 91 w 222"/>
              <a:gd name="T13" fmla="*/ 15 h 78"/>
              <a:gd name="T14" fmla="*/ 82 w 222"/>
              <a:gd name="T15" fmla="*/ 17 h 78"/>
              <a:gd name="T16" fmla="*/ 79 w 222"/>
              <a:gd name="T17" fmla="*/ 16 h 78"/>
              <a:gd name="T18" fmla="*/ 48 w 222"/>
              <a:gd name="T19" fmla="*/ 14 h 78"/>
              <a:gd name="T20" fmla="*/ 23 w 222"/>
              <a:gd name="T21" fmla="*/ 11 h 78"/>
              <a:gd name="T22" fmla="*/ 12 w 222"/>
              <a:gd name="T23" fmla="*/ 3 h 78"/>
              <a:gd name="T24" fmla="*/ 8 w 222"/>
              <a:gd name="T25" fmla="*/ 9 h 78"/>
              <a:gd name="T26" fmla="*/ 8 w 222"/>
              <a:gd name="T27" fmla="*/ 13 h 78"/>
              <a:gd name="T28" fmla="*/ 0 w 222"/>
              <a:gd name="T29" fmla="*/ 50 h 78"/>
              <a:gd name="T30" fmla="*/ 2 w 222"/>
              <a:gd name="T31" fmla="*/ 58 h 78"/>
              <a:gd name="T32" fmla="*/ 22 w 222"/>
              <a:gd name="T33" fmla="*/ 18 h 78"/>
              <a:gd name="T34" fmla="*/ 27 w 222"/>
              <a:gd name="T35" fmla="*/ 19 h 78"/>
              <a:gd name="T36" fmla="*/ 40 w 222"/>
              <a:gd name="T37" fmla="*/ 21 h 78"/>
              <a:gd name="T38" fmla="*/ 37 w 222"/>
              <a:gd name="T39" fmla="*/ 24 h 78"/>
              <a:gd name="T40" fmla="*/ 34 w 222"/>
              <a:gd name="T41" fmla="*/ 38 h 78"/>
              <a:gd name="T42" fmla="*/ 34 w 222"/>
              <a:gd name="T43" fmla="*/ 66 h 78"/>
              <a:gd name="T44" fmla="*/ 48 w 222"/>
              <a:gd name="T45" fmla="*/ 71 h 78"/>
              <a:gd name="T46" fmla="*/ 50 w 222"/>
              <a:gd name="T47" fmla="*/ 63 h 78"/>
              <a:gd name="T48" fmla="*/ 50 w 222"/>
              <a:gd name="T49" fmla="*/ 63 h 78"/>
              <a:gd name="T50" fmla="*/ 50 w 222"/>
              <a:gd name="T51" fmla="*/ 61 h 78"/>
              <a:gd name="T52" fmla="*/ 51 w 222"/>
              <a:gd name="T53" fmla="*/ 52 h 78"/>
              <a:gd name="T54" fmla="*/ 55 w 222"/>
              <a:gd name="T55" fmla="*/ 23 h 78"/>
              <a:gd name="T56" fmla="*/ 73 w 222"/>
              <a:gd name="T57" fmla="*/ 57 h 78"/>
              <a:gd name="T58" fmla="*/ 92 w 222"/>
              <a:gd name="T59" fmla="*/ 71 h 78"/>
              <a:gd name="T60" fmla="*/ 97 w 222"/>
              <a:gd name="T61" fmla="*/ 59 h 78"/>
              <a:gd name="T62" fmla="*/ 99 w 222"/>
              <a:gd name="T63" fmla="*/ 28 h 78"/>
              <a:gd name="T64" fmla="*/ 98 w 222"/>
              <a:gd name="T65" fmla="*/ 25 h 78"/>
              <a:gd name="T66" fmla="*/ 135 w 222"/>
              <a:gd name="T67" fmla="*/ 72 h 78"/>
              <a:gd name="T68" fmla="*/ 139 w 222"/>
              <a:gd name="T69" fmla="*/ 69 h 78"/>
              <a:gd name="T70" fmla="*/ 140 w 222"/>
              <a:gd name="T71" fmla="*/ 61 h 78"/>
              <a:gd name="T72" fmla="*/ 139 w 222"/>
              <a:gd name="T73" fmla="*/ 54 h 78"/>
              <a:gd name="T74" fmla="*/ 137 w 222"/>
              <a:gd name="T75" fmla="*/ 30 h 78"/>
              <a:gd name="T76" fmla="*/ 167 w 222"/>
              <a:gd name="T77" fmla="*/ 55 h 78"/>
              <a:gd name="T78" fmla="*/ 186 w 222"/>
              <a:gd name="T79" fmla="*/ 54 h 78"/>
              <a:gd name="T80" fmla="*/ 195 w 222"/>
              <a:gd name="T81" fmla="*/ 19 h 78"/>
              <a:gd name="T82" fmla="*/ 196 w 222"/>
              <a:gd name="T83" fmla="*/ 23 h 78"/>
              <a:gd name="T84" fmla="*/ 212 w 222"/>
              <a:gd name="T85" fmla="*/ 53 h 78"/>
              <a:gd name="T86" fmla="*/ 216 w 222"/>
              <a:gd name="T87" fmla="*/ 49 h 78"/>
              <a:gd name="T88" fmla="*/ 220 w 222"/>
              <a:gd name="T89" fmla="*/ 46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21" h="78">
                <a:moveTo>
                  <a:pt x="218" y="40"/>
                </a:moveTo>
                <a:cubicBezTo>
                  <a:pt x="217" y="40"/>
                  <a:pt x="217" y="40"/>
                  <a:pt x="217" y="40"/>
                </a:cubicBezTo>
                <a:cubicBezTo>
                  <a:pt x="217" y="38"/>
                  <a:pt x="217" y="36"/>
                  <a:pt x="216" y="34"/>
                </a:cubicBezTo>
                <a:cubicBezTo>
                  <a:pt x="215" y="25"/>
                  <a:pt x="211" y="15"/>
                  <a:pt x="209" y="6"/>
                </a:cubicBezTo>
                <a:cubicBezTo>
                  <a:pt x="208" y="3"/>
                  <a:pt x="202" y="3"/>
                  <a:pt x="202" y="6"/>
                </a:cubicBezTo>
                <a:cubicBezTo>
                  <a:pt x="202" y="6"/>
                  <a:pt x="202" y="6"/>
                  <a:pt x="202" y="6"/>
                </a:cubicBezTo>
                <a:cubicBezTo>
                  <a:pt x="200" y="7"/>
                  <a:pt x="199" y="8"/>
                  <a:pt x="197" y="10"/>
                </a:cubicBezTo>
                <a:cubicBezTo>
                  <a:pt x="196" y="10"/>
                  <a:pt x="195" y="11"/>
                  <a:pt x="195" y="12"/>
                </a:cubicBezTo>
                <a:cubicBezTo>
                  <a:pt x="187" y="14"/>
                  <a:pt x="178" y="16"/>
                  <a:pt x="170" y="18"/>
                </a:cubicBezTo>
                <a:cubicBezTo>
                  <a:pt x="167" y="18"/>
                  <a:pt x="164" y="18"/>
                  <a:pt x="161" y="18"/>
                </a:cubicBezTo>
                <a:cubicBezTo>
                  <a:pt x="159" y="19"/>
                  <a:pt x="158" y="19"/>
                  <a:pt x="158" y="20"/>
                </a:cubicBezTo>
                <a:cubicBezTo>
                  <a:pt x="150" y="22"/>
                  <a:pt x="143" y="22"/>
                  <a:pt x="135" y="23"/>
                </a:cubicBezTo>
                <a:cubicBezTo>
                  <a:pt x="134" y="21"/>
                  <a:pt x="131" y="21"/>
                  <a:pt x="130" y="23"/>
                </a:cubicBezTo>
                <a:cubicBezTo>
                  <a:pt x="117" y="22"/>
                  <a:pt x="103" y="20"/>
                  <a:pt x="91" y="15"/>
                </a:cubicBezTo>
                <a:cubicBezTo>
                  <a:pt x="89" y="14"/>
                  <a:pt x="87" y="15"/>
                  <a:pt x="87" y="17"/>
                </a:cubicBezTo>
                <a:cubicBezTo>
                  <a:pt x="85" y="16"/>
                  <a:pt x="83" y="16"/>
                  <a:pt x="82" y="17"/>
                </a:cubicBezTo>
                <a:cubicBezTo>
                  <a:pt x="82" y="17"/>
                  <a:pt x="82" y="17"/>
                  <a:pt x="81" y="17"/>
                </a:cubicBezTo>
                <a:cubicBezTo>
                  <a:pt x="81" y="16"/>
                  <a:pt x="80" y="16"/>
                  <a:pt x="79" y="16"/>
                </a:cubicBezTo>
                <a:cubicBezTo>
                  <a:pt x="69" y="15"/>
                  <a:pt x="60" y="15"/>
                  <a:pt x="50" y="14"/>
                </a:cubicBezTo>
                <a:cubicBezTo>
                  <a:pt x="50" y="14"/>
                  <a:pt x="49" y="14"/>
                  <a:pt x="48" y="14"/>
                </a:cubicBezTo>
                <a:cubicBezTo>
                  <a:pt x="47" y="13"/>
                  <a:pt x="46" y="13"/>
                  <a:pt x="45" y="14"/>
                </a:cubicBezTo>
                <a:cubicBezTo>
                  <a:pt x="37" y="13"/>
                  <a:pt x="30" y="13"/>
                  <a:pt x="23" y="11"/>
                </a:cubicBezTo>
                <a:cubicBezTo>
                  <a:pt x="23" y="8"/>
                  <a:pt x="19" y="7"/>
                  <a:pt x="18" y="9"/>
                </a:cubicBezTo>
                <a:cubicBezTo>
                  <a:pt x="16" y="7"/>
                  <a:pt x="14" y="5"/>
                  <a:pt x="12" y="3"/>
                </a:cubicBezTo>
                <a:cubicBezTo>
                  <a:pt x="9" y="0"/>
                  <a:pt x="4" y="5"/>
                  <a:pt x="7" y="8"/>
                </a:cubicBezTo>
                <a:cubicBezTo>
                  <a:pt x="8" y="8"/>
                  <a:pt x="8" y="9"/>
                  <a:pt x="8" y="9"/>
                </a:cubicBezTo>
                <a:cubicBezTo>
                  <a:pt x="8" y="9"/>
                  <a:pt x="8" y="9"/>
                  <a:pt x="8" y="10"/>
                </a:cubicBezTo>
                <a:cubicBezTo>
                  <a:pt x="8" y="11"/>
                  <a:pt x="8" y="12"/>
                  <a:pt x="8" y="13"/>
                </a:cubicBezTo>
                <a:cubicBezTo>
                  <a:pt x="7" y="19"/>
                  <a:pt x="6" y="24"/>
                  <a:pt x="6" y="30"/>
                </a:cubicBezTo>
                <a:cubicBezTo>
                  <a:pt x="4" y="37"/>
                  <a:pt x="2" y="43"/>
                  <a:pt x="0" y="50"/>
                </a:cubicBezTo>
                <a:cubicBezTo>
                  <a:pt x="0" y="51"/>
                  <a:pt x="0" y="51"/>
                  <a:pt x="0" y="52"/>
                </a:cubicBezTo>
                <a:cubicBezTo>
                  <a:pt x="0" y="54"/>
                  <a:pt x="1" y="56"/>
                  <a:pt x="2" y="58"/>
                </a:cubicBezTo>
                <a:cubicBezTo>
                  <a:pt x="5" y="62"/>
                  <a:pt x="8" y="63"/>
                  <a:pt x="12" y="60"/>
                </a:cubicBezTo>
                <a:cubicBezTo>
                  <a:pt x="24" y="51"/>
                  <a:pt x="21" y="32"/>
                  <a:pt x="22" y="18"/>
                </a:cubicBezTo>
                <a:cubicBezTo>
                  <a:pt x="23" y="18"/>
                  <a:pt x="24" y="18"/>
                  <a:pt x="25" y="18"/>
                </a:cubicBezTo>
                <a:cubicBezTo>
                  <a:pt x="25" y="19"/>
                  <a:pt x="26" y="19"/>
                  <a:pt x="27" y="19"/>
                </a:cubicBezTo>
                <a:cubicBezTo>
                  <a:pt x="31" y="20"/>
                  <a:pt x="36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40" y="21"/>
                  <a:pt x="40" y="21"/>
                </a:cubicBezTo>
                <a:cubicBezTo>
                  <a:pt x="39" y="21"/>
                  <a:pt x="38" y="22"/>
                  <a:pt x="37" y="24"/>
                </a:cubicBezTo>
                <a:cubicBezTo>
                  <a:pt x="36" y="27"/>
                  <a:pt x="36" y="31"/>
                  <a:pt x="35" y="34"/>
                </a:cubicBezTo>
                <a:cubicBezTo>
                  <a:pt x="35" y="35"/>
                  <a:pt x="35" y="37"/>
                  <a:pt x="34" y="38"/>
                </a:cubicBezTo>
                <a:cubicBezTo>
                  <a:pt x="33" y="46"/>
                  <a:pt x="33" y="53"/>
                  <a:pt x="33" y="61"/>
                </a:cubicBezTo>
                <a:cubicBezTo>
                  <a:pt x="32" y="62"/>
                  <a:pt x="32" y="64"/>
                  <a:pt x="34" y="66"/>
                </a:cubicBezTo>
                <a:cubicBezTo>
                  <a:pt x="38" y="69"/>
                  <a:pt x="42" y="70"/>
                  <a:pt x="47" y="70"/>
                </a:cubicBezTo>
                <a:cubicBezTo>
                  <a:pt x="47" y="71"/>
                  <a:pt x="48" y="71"/>
                  <a:pt x="48" y="71"/>
                </a:cubicBezTo>
                <a:cubicBezTo>
                  <a:pt x="50" y="71"/>
                  <a:pt x="52" y="70"/>
                  <a:pt x="52" y="69"/>
                </a:cubicBezTo>
                <a:cubicBezTo>
                  <a:pt x="54" y="67"/>
                  <a:pt x="54" y="63"/>
                  <a:pt x="50" y="63"/>
                </a:cubicBezTo>
                <a:cubicBezTo>
                  <a:pt x="50" y="63"/>
                  <a:pt x="50" y="63"/>
                  <a:pt x="50" y="63"/>
                </a:cubicBezTo>
                <a:cubicBezTo>
                  <a:pt x="50" y="63"/>
                  <a:pt x="50" y="63"/>
                  <a:pt x="50" y="63"/>
                </a:cubicBezTo>
                <a:cubicBezTo>
                  <a:pt x="50" y="63"/>
                  <a:pt x="50" y="62"/>
                  <a:pt x="50" y="62"/>
                </a:cubicBezTo>
                <a:cubicBezTo>
                  <a:pt x="50" y="62"/>
                  <a:pt x="50" y="61"/>
                  <a:pt x="50" y="61"/>
                </a:cubicBezTo>
                <a:cubicBezTo>
                  <a:pt x="50" y="58"/>
                  <a:pt x="50" y="56"/>
                  <a:pt x="51" y="53"/>
                </a:cubicBezTo>
                <a:cubicBezTo>
                  <a:pt x="51" y="53"/>
                  <a:pt x="51" y="52"/>
                  <a:pt x="51" y="52"/>
                </a:cubicBezTo>
                <a:cubicBezTo>
                  <a:pt x="52" y="46"/>
                  <a:pt x="52" y="40"/>
                  <a:pt x="52" y="34"/>
                </a:cubicBezTo>
                <a:cubicBezTo>
                  <a:pt x="53" y="30"/>
                  <a:pt x="54" y="26"/>
                  <a:pt x="55" y="23"/>
                </a:cubicBezTo>
                <a:cubicBezTo>
                  <a:pt x="61" y="23"/>
                  <a:pt x="68" y="24"/>
                  <a:pt x="74" y="24"/>
                </a:cubicBezTo>
                <a:cubicBezTo>
                  <a:pt x="72" y="35"/>
                  <a:pt x="72" y="47"/>
                  <a:pt x="73" y="57"/>
                </a:cubicBezTo>
                <a:cubicBezTo>
                  <a:pt x="74" y="66"/>
                  <a:pt x="81" y="69"/>
                  <a:pt x="89" y="72"/>
                </a:cubicBezTo>
                <a:cubicBezTo>
                  <a:pt x="90" y="72"/>
                  <a:pt x="91" y="72"/>
                  <a:pt x="92" y="71"/>
                </a:cubicBezTo>
                <a:cubicBezTo>
                  <a:pt x="94" y="72"/>
                  <a:pt x="98" y="70"/>
                  <a:pt x="97" y="67"/>
                </a:cubicBezTo>
                <a:cubicBezTo>
                  <a:pt x="97" y="64"/>
                  <a:pt x="97" y="61"/>
                  <a:pt x="97" y="59"/>
                </a:cubicBezTo>
                <a:cubicBezTo>
                  <a:pt x="97" y="55"/>
                  <a:pt x="97" y="51"/>
                  <a:pt x="98" y="47"/>
                </a:cubicBezTo>
                <a:cubicBezTo>
                  <a:pt x="98" y="41"/>
                  <a:pt x="99" y="34"/>
                  <a:pt x="99" y="28"/>
                </a:cubicBezTo>
                <a:cubicBezTo>
                  <a:pt x="99" y="27"/>
                  <a:pt x="99" y="27"/>
                  <a:pt x="98" y="26"/>
                </a:cubicBezTo>
                <a:cubicBezTo>
                  <a:pt x="98" y="26"/>
                  <a:pt x="98" y="26"/>
                  <a:pt x="98" y="25"/>
                </a:cubicBezTo>
                <a:cubicBezTo>
                  <a:pt x="106" y="27"/>
                  <a:pt x="113" y="29"/>
                  <a:pt x="120" y="29"/>
                </a:cubicBezTo>
                <a:cubicBezTo>
                  <a:pt x="117" y="44"/>
                  <a:pt x="114" y="78"/>
                  <a:pt x="135" y="72"/>
                </a:cubicBezTo>
                <a:cubicBezTo>
                  <a:pt x="136" y="71"/>
                  <a:pt x="137" y="71"/>
                  <a:pt x="138" y="70"/>
                </a:cubicBezTo>
                <a:cubicBezTo>
                  <a:pt x="138" y="70"/>
                  <a:pt x="139" y="70"/>
                  <a:pt x="139" y="69"/>
                </a:cubicBezTo>
                <a:cubicBezTo>
                  <a:pt x="141" y="69"/>
                  <a:pt x="143" y="66"/>
                  <a:pt x="142" y="64"/>
                </a:cubicBezTo>
                <a:cubicBezTo>
                  <a:pt x="141" y="63"/>
                  <a:pt x="141" y="62"/>
                  <a:pt x="140" y="61"/>
                </a:cubicBezTo>
                <a:cubicBezTo>
                  <a:pt x="140" y="61"/>
                  <a:pt x="140" y="61"/>
                  <a:pt x="140" y="60"/>
                </a:cubicBezTo>
                <a:cubicBezTo>
                  <a:pt x="140" y="58"/>
                  <a:pt x="139" y="56"/>
                  <a:pt x="139" y="54"/>
                </a:cubicBezTo>
                <a:cubicBezTo>
                  <a:pt x="138" y="52"/>
                  <a:pt x="138" y="50"/>
                  <a:pt x="138" y="48"/>
                </a:cubicBezTo>
                <a:cubicBezTo>
                  <a:pt x="138" y="42"/>
                  <a:pt x="138" y="36"/>
                  <a:pt x="137" y="30"/>
                </a:cubicBezTo>
                <a:cubicBezTo>
                  <a:pt x="144" y="29"/>
                  <a:pt x="151" y="29"/>
                  <a:pt x="158" y="27"/>
                </a:cubicBezTo>
                <a:cubicBezTo>
                  <a:pt x="158" y="36"/>
                  <a:pt x="161" y="48"/>
                  <a:pt x="167" y="55"/>
                </a:cubicBezTo>
                <a:cubicBezTo>
                  <a:pt x="171" y="59"/>
                  <a:pt x="176" y="61"/>
                  <a:pt x="183" y="59"/>
                </a:cubicBezTo>
                <a:cubicBezTo>
                  <a:pt x="185" y="58"/>
                  <a:pt x="187" y="56"/>
                  <a:pt x="186" y="54"/>
                </a:cubicBezTo>
                <a:cubicBezTo>
                  <a:pt x="182" y="45"/>
                  <a:pt x="178" y="34"/>
                  <a:pt x="180" y="23"/>
                </a:cubicBezTo>
                <a:cubicBezTo>
                  <a:pt x="185" y="22"/>
                  <a:pt x="190" y="20"/>
                  <a:pt x="195" y="19"/>
                </a:cubicBezTo>
                <a:cubicBezTo>
                  <a:pt x="195" y="20"/>
                  <a:pt x="195" y="21"/>
                  <a:pt x="195" y="22"/>
                </a:cubicBezTo>
                <a:cubicBezTo>
                  <a:pt x="195" y="22"/>
                  <a:pt x="196" y="23"/>
                  <a:pt x="196" y="23"/>
                </a:cubicBezTo>
                <a:cubicBezTo>
                  <a:pt x="198" y="33"/>
                  <a:pt x="201" y="43"/>
                  <a:pt x="207" y="52"/>
                </a:cubicBezTo>
                <a:cubicBezTo>
                  <a:pt x="208" y="54"/>
                  <a:pt x="210" y="54"/>
                  <a:pt x="212" y="53"/>
                </a:cubicBezTo>
                <a:cubicBezTo>
                  <a:pt x="212" y="53"/>
                  <a:pt x="213" y="52"/>
                  <a:pt x="213" y="52"/>
                </a:cubicBezTo>
                <a:cubicBezTo>
                  <a:pt x="215" y="51"/>
                  <a:pt x="215" y="50"/>
                  <a:pt x="216" y="49"/>
                </a:cubicBezTo>
                <a:cubicBezTo>
                  <a:pt x="217" y="49"/>
                  <a:pt x="217" y="49"/>
                  <a:pt x="218" y="49"/>
                </a:cubicBezTo>
                <a:cubicBezTo>
                  <a:pt x="219" y="49"/>
                  <a:pt x="220" y="48"/>
                  <a:pt x="220" y="46"/>
                </a:cubicBezTo>
                <a:cubicBezTo>
                  <a:pt x="222" y="44"/>
                  <a:pt x="221" y="40"/>
                  <a:pt x="218" y="40"/>
                </a:cubicBezTo>
                <a:close/>
              </a:path>
            </a:pathLst>
          </a:custGeom>
          <a:solidFill>
            <a:srgbClr val="A386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5" name="Freeform 80"/>
          <p:cNvSpPr>
            <a:spLocks noEditPoints="1"/>
          </p:cNvSpPr>
          <p:nvPr>
            <p:custDataLst>
              <p:tags r:id="rId19"/>
            </p:custDataLst>
          </p:nvPr>
        </p:nvSpPr>
        <p:spPr bwMode="auto">
          <a:xfrm>
            <a:off x="9902189" y="1871345"/>
            <a:ext cx="1654175" cy="1276985"/>
          </a:xfrm>
          <a:custGeom>
            <a:avLst/>
            <a:gdLst>
              <a:gd name="T0" fmla="*/ 292 w 294"/>
              <a:gd name="T1" fmla="*/ 142 h 227"/>
              <a:gd name="T2" fmla="*/ 274 w 294"/>
              <a:gd name="T3" fmla="*/ 88 h 227"/>
              <a:gd name="T4" fmla="*/ 270 w 294"/>
              <a:gd name="T5" fmla="*/ 78 h 227"/>
              <a:gd name="T6" fmla="*/ 267 w 294"/>
              <a:gd name="T7" fmla="*/ 74 h 227"/>
              <a:gd name="T8" fmla="*/ 279 w 294"/>
              <a:gd name="T9" fmla="*/ 65 h 227"/>
              <a:gd name="T10" fmla="*/ 252 w 294"/>
              <a:gd name="T11" fmla="*/ 7 h 227"/>
              <a:gd name="T12" fmla="*/ 247 w 294"/>
              <a:gd name="T13" fmla="*/ 6 h 227"/>
              <a:gd name="T14" fmla="*/ 243 w 294"/>
              <a:gd name="T15" fmla="*/ 38 h 227"/>
              <a:gd name="T16" fmla="*/ 249 w 294"/>
              <a:gd name="T17" fmla="*/ 42 h 227"/>
              <a:gd name="T18" fmla="*/ 258 w 294"/>
              <a:gd name="T19" fmla="*/ 52 h 227"/>
              <a:gd name="T20" fmla="*/ 263 w 294"/>
              <a:gd name="T21" fmla="*/ 62 h 227"/>
              <a:gd name="T22" fmla="*/ 263 w 294"/>
              <a:gd name="T23" fmla="*/ 68 h 227"/>
              <a:gd name="T24" fmla="*/ 255 w 294"/>
              <a:gd name="T25" fmla="*/ 67 h 227"/>
              <a:gd name="T26" fmla="*/ 231 w 294"/>
              <a:gd name="T27" fmla="*/ 64 h 227"/>
              <a:gd name="T28" fmla="*/ 69 w 294"/>
              <a:gd name="T29" fmla="*/ 17 h 227"/>
              <a:gd name="T30" fmla="*/ 66 w 294"/>
              <a:gd name="T31" fmla="*/ 25 h 227"/>
              <a:gd name="T32" fmla="*/ 200 w 294"/>
              <a:gd name="T33" fmla="*/ 88 h 227"/>
              <a:gd name="T34" fmla="*/ 247 w 294"/>
              <a:gd name="T35" fmla="*/ 133 h 227"/>
              <a:gd name="T36" fmla="*/ 220 w 294"/>
              <a:gd name="T37" fmla="*/ 120 h 227"/>
              <a:gd name="T38" fmla="*/ 218 w 294"/>
              <a:gd name="T39" fmla="*/ 117 h 227"/>
              <a:gd name="T40" fmla="*/ 184 w 294"/>
              <a:gd name="T41" fmla="*/ 107 h 227"/>
              <a:gd name="T42" fmla="*/ 168 w 294"/>
              <a:gd name="T43" fmla="*/ 100 h 227"/>
              <a:gd name="T44" fmla="*/ 93 w 294"/>
              <a:gd name="T45" fmla="*/ 73 h 227"/>
              <a:gd name="T46" fmla="*/ 65 w 294"/>
              <a:gd name="T47" fmla="*/ 47 h 227"/>
              <a:gd name="T48" fmla="*/ 64 w 294"/>
              <a:gd name="T49" fmla="*/ 45 h 227"/>
              <a:gd name="T50" fmla="*/ 3 w 294"/>
              <a:gd name="T51" fmla="*/ 84 h 227"/>
              <a:gd name="T52" fmla="*/ 4 w 294"/>
              <a:gd name="T53" fmla="*/ 88 h 227"/>
              <a:gd name="T54" fmla="*/ 2 w 294"/>
              <a:gd name="T55" fmla="*/ 94 h 227"/>
              <a:gd name="T56" fmla="*/ 7 w 294"/>
              <a:gd name="T57" fmla="*/ 105 h 227"/>
              <a:gd name="T58" fmla="*/ 29 w 294"/>
              <a:gd name="T59" fmla="*/ 84 h 227"/>
              <a:gd name="T60" fmla="*/ 57 w 294"/>
              <a:gd name="T61" fmla="*/ 78 h 227"/>
              <a:gd name="T62" fmla="*/ 66 w 294"/>
              <a:gd name="T63" fmla="*/ 78 h 227"/>
              <a:gd name="T64" fmla="*/ 120 w 294"/>
              <a:gd name="T65" fmla="*/ 107 h 227"/>
              <a:gd name="T66" fmla="*/ 197 w 294"/>
              <a:gd name="T67" fmla="*/ 129 h 227"/>
              <a:gd name="T68" fmla="*/ 228 w 294"/>
              <a:gd name="T69" fmla="*/ 139 h 227"/>
              <a:gd name="T70" fmla="*/ 253 w 294"/>
              <a:gd name="T71" fmla="*/ 157 h 227"/>
              <a:gd name="T72" fmla="*/ 268 w 294"/>
              <a:gd name="T73" fmla="*/ 160 h 227"/>
              <a:gd name="T74" fmla="*/ 272 w 294"/>
              <a:gd name="T75" fmla="*/ 161 h 227"/>
              <a:gd name="T76" fmla="*/ 275 w 294"/>
              <a:gd name="T77" fmla="*/ 171 h 227"/>
              <a:gd name="T78" fmla="*/ 274 w 294"/>
              <a:gd name="T79" fmla="*/ 184 h 227"/>
              <a:gd name="T80" fmla="*/ 271 w 294"/>
              <a:gd name="T81" fmla="*/ 187 h 227"/>
              <a:gd name="T82" fmla="*/ 260 w 294"/>
              <a:gd name="T83" fmla="*/ 199 h 227"/>
              <a:gd name="T84" fmla="*/ 259 w 294"/>
              <a:gd name="T85" fmla="*/ 200 h 227"/>
              <a:gd name="T86" fmla="*/ 254 w 294"/>
              <a:gd name="T87" fmla="*/ 222 h 227"/>
              <a:gd name="T88" fmla="*/ 262 w 294"/>
              <a:gd name="T89" fmla="*/ 222 h 227"/>
              <a:gd name="T90" fmla="*/ 287 w 294"/>
              <a:gd name="T91" fmla="*/ 181 h 227"/>
              <a:gd name="T92" fmla="*/ 292 w 294"/>
              <a:gd name="T93" fmla="*/ 146 h 227"/>
              <a:gd name="T94" fmla="*/ 55 w 294"/>
              <a:gd name="T95" fmla="*/ 66 h 227"/>
              <a:gd name="T96" fmla="*/ 52 w 294"/>
              <a:gd name="T97" fmla="*/ 69 h 227"/>
              <a:gd name="T98" fmla="*/ 52 w 294"/>
              <a:gd name="T99" fmla="*/ 69 h 227"/>
              <a:gd name="T100" fmla="*/ 12 w 294"/>
              <a:gd name="T101" fmla="*/ 80 h 227"/>
              <a:gd name="T102" fmla="*/ 63 w 294"/>
              <a:gd name="T103" fmla="*/ 65 h 227"/>
              <a:gd name="T104" fmla="*/ 257 w 294"/>
              <a:gd name="T105" fmla="*/ 124 h 227"/>
              <a:gd name="T106" fmla="*/ 162 w 294"/>
              <a:gd name="T107" fmla="*/ 63 h 227"/>
              <a:gd name="T108" fmla="*/ 73 w 294"/>
              <a:gd name="T109" fmla="*/ 25 h 227"/>
              <a:gd name="T110" fmla="*/ 73 w 294"/>
              <a:gd name="T111" fmla="*/ 23 h 227"/>
              <a:gd name="T112" fmla="*/ 93 w 294"/>
              <a:gd name="T113" fmla="*/ 17 h 227"/>
              <a:gd name="T114" fmla="*/ 177 w 294"/>
              <a:gd name="T115" fmla="*/ 41 h 227"/>
              <a:gd name="T116" fmla="*/ 263 w 294"/>
              <a:gd name="T117" fmla="*/ 103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94" h="226">
                <a:moveTo>
                  <a:pt x="292" y="146"/>
                </a:moveTo>
                <a:cubicBezTo>
                  <a:pt x="292" y="145"/>
                  <a:pt x="292" y="143"/>
                  <a:pt x="292" y="142"/>
                </a:cubicBezTo>
                <a:cubicBezTo>
                  <a:pt x="294" y="123"/>
                  <a:pt x="286" y="105"/>
                  <a:pt x="276" y="89"/>
                </a:cubicBezTo>
                <a:cubicBezTo>
                  <a:pt x="275" y="88"/>
                  <a:pt x="275" y="88"/>
                  <a:pt x="274" y="88"/>
                </a:cubicBezTo>
                <a:cubicBezTo>
                  <a:pt x="274" y="88"/>
                  <a:pt x="274" y="87"/>
                  <a:pt x="274" y="87"/>
                </a:cubicBezTo>
                <a:cubicBezTo>
                  <a:pt x="272" y="84"/>
                  <a:pt x="271" y="81"/>
                  <a:pt x="270" y="78"/>
                </a:cubicBezTo>
                <a:cubicBezTo>
                  <a:pt x="269" y="77"/>
                  <a:pt x="269" y="77"/>
                  <a:pt x="269" y="76"/>
                </a:cubicBezTo>
                <a:cubicBezTo>
                  <a:pt x="268" y="76"/>
                  <a:pt x="268" y="75"/>
                  <a:pt x="267" y="74"/>
                </a:cubicBezTo>
                <a:cubicBezTo>
                  <a:pt x="268" y="74"/>
                  <a:pt x="269" y="74"/>
                  <a:pt x="269" y="74"/>
                </a:cubicBezTo>
                <a:cubicBezTo>
                  <a:pt x="274" y="72"/>
                  <a:pt x="277" y="69"/>
                  <a:pt x="279" y="65"/>
                </a:cubicBezTo>
                <a:cubicBezTo>
                  <a:pt x="288" y="52"/>
                  <a:pt x="278" y="35"/>
                  <a:pt x="267" y="23"/>
                </a:cubicBezTo>
                <a:cubicBezTo>
                  <a:pt x="262" y="18"/>
                  <a:pt x="257" y="12"/>
                  <a:pt x="252" y="7"/>
                </a:cubicBezTo>
                <a:cubicBezTo>
                  <a:pt x="251" y="5"/>
                  <a:pt x="249" y="6"/>
                  <a:pt x="247" y="7"/>
                </a:cubicBezTo>
                <a:cubicBezTo>
                  <a:pt x="247" y="7"/>
                  <a:pt x="247" y="6"/>
                  <a:pt x="247" y="6"/>
                </a:cubicBezTo>
                <a:cubicBezTo>
                  <a:pt x="246" y="1"/>
                  <a:pt x="239" y="3"/>
                  <a:pt x="240" y="8"/>
                </a:cubicBezTo>
                <a:cubicBezTo>
                  <a:pt x="243" y="18"/>
                  <a:pt x="245" y="28"/>
                  <a:pt x="243" y="38"/>
                </a:cubicBezTo>
                <a:cubicBezTo>
                  <a:pt x="243" y="42"/>
                  <a:pt x="247" y="44"/>
                  <a:pt x="249" y="42"/>
                </a:cubicBezTo>
                <a:cubicBezTo>
                  <a:pt x="249" y="42"/>
                  <a:pt x="249" y="42"/>
                  <a:pt x="249" y="42"/>
                </a:cubicBezTo>
                <a:cubicBezTo>
                  <a:pt x="251" y="42"/>
                  <a:pt x="253" y="43"/>
                  <a:pt x="255" y="45"/>
                </a:cubicBezTo>
                <a:cubicBezTo>
                  <a:pt x="256" y="47"/>
                  <a:pt x="257" y="49"/>
                  <a:pt x="258" y="52"/>
                </a:cubicBezTo>
                <a:cubicBezTo>
                  <a:pt x="258" y="52"/>
                  <a:pt x="258" y="53"/>
                  <a:pt x="258" y="54"/>
                </a:cubicBezTo>
                <a:cubicBezTo>
                  <a:pt x="260" y="57"/>
                  <a:pt x="261" y="59"/>
                  <a:pt x="263" y="62"/>
                </a:cubicBezTo>
                <a:cubicBezTo>
                  <a:pt x="263" y="64"/>
                  <a:pt x="264" y="66"/>
                  <a:pt x="264" y="69"/>
                </a:cubicBezTo>
                <a:cubicBezTo>
                  <a:pt x="264" y="68"/>
                  <a:pt x="263" y="68"/>
                  <a:pt x="263" y="68"/>
                </a:cubicBezTo>
                <a:cubicBezTo>
                  <a:pt x="263" y="67"/>
                  <a:pt x="262" y="66"/>
                  <a:pt x="262" y="65"/>
                </a:cubicBezTo>
                <a:cubicBezTo>
                  <a:pt x="261" y="61"/>
                  <a:pt x="254" y="63"/>
                  <a:pt x="255" y="67"/>
                </a:cubicBezTo>
                <a:cubicBezTo>
                  <a:pt x="258" y="75"/>
                  <a:pt x="260" y="84"/>
                  <a:pt x="262" y="92"/>
                </a:cubicBezTo>
                <a:cubicBezTo>
                  <a:pt x="252" y="83"/>
                  <a:pt x="242" y="72"/>
                  <a:pt x="231" y="64"/>
                </a:cubicBezTo>
                <a:cubicBezTo>
                  <a:pt x="212" y="50"/>
                  <a:pt x="191" y="40"/>
                  <a:pt x="170" y="30"/>
                </a:cubicBezTo>
                <a:cubicBezTo>
                  <a:pt x="139" y="17"/>
                  <a:pt x="102" y="0"/>
                  <a:pt x="69" y="17"/>
                </a:cubicBezTo>
                <a:cubicBezTo>
                  <a:pt x="67" y="18"/>
                  <a:pt x="67" y="20"/>
                  <a:pt x="69" y="22"/>
                </a:cubicBezTo>
                <a:cubicBezTo>
                  <a:pt x="67" y="22"/>
                  <a:pt x="66" y="23"/>
                  <a:pt x="66" y="25"/>
                </a:cubicBezTo>
                <a:cubicBezTo>
                  <a:pt x="63" y="47"/>
                  <a:pt x="104" y="52"/>
                  <a:pt x="118" y="57"/>
                </a:cubicBezTo>
                <a:cubicBezTo>
                  <a:pt x="146" y="65"/>
                  <a:pt x="174" y="74"/>
                  <a:pt x="200" y="88"/>
                </a:cubicBezTo>
                <a:cubicBezTo>
                  <a:pt x="220" y="98"/>
                  <a:pt x="235" y="115"/>
                  <a:pt x="252" y="129"/>
                </a:cubicBezTo>
                <a:cubicBezTo>
                  <a:pt x="251" y="130"/>
                  <a:pt x="249" y="132"/>
                  <a:pt x="247" y="133"/>
                </a:cubicBezTo>
                <a:cubicBezTo>
                  <a:pt x="240" y="126"/>
                  <a:pt x="231" y="122"/>
                  <a:pt x="221" y="120"/>
                </a:cubicBezTo>
                <a:cubicBezTo>
                  <a:pt x="221" y="120"/>
                  <a:pt x="221" y="120"/>
                  <a:pt x="220" y="120"/>
                </a:cubicBezTo>
                <a:cubicBezTo>
                  <a:pt x="220" y="120"/>
                  <a:pt x="220" y="120"/>
                  <a:pt x="220" y="120"/>
                </a:cubicBezTo>
                <a:cubicBezTo>
                  <a:pt x="220" y="119"/>
                  <a:pt x="219" y="118"/>
                  <a:pt x="218" y="117"/>
                </a:cubicBezTo>
                <a:cubicBezTo>
                  <a:pt x="207" y="114"/>
                  <a:pt x="197" y="110"/>
                  <a:pt x="186" y="108"/>
                </a:cubicBezTo>
                <a:cubicBezTo>
                  <a:pt x="186" y="107"/>
                  <a:pt x="185" y="107"/>
                  <a:pt x="184" y="107"/>
                </a:cubicBezTo>
                <a:cubicBezTo>
                  <a:pt x="180" y="106"/>
                  <a:pt x="175" y="105"/>
                  <a:pt x="170" y="104"/>
                </a:cubicBezTo>
                <a:cubicBezTo>
                  <a:pt x="170" y="102"/>
                  <a:pt x="170" y="100"/>
                  <a:pt x="168" y="100"/>
                </a:cubicBezTo>
                <a:cubicBezTo>
                  <a:pt x="162" y="99"/>
                  <a:pt x="155" y="98"/>
                  <a:pt x="148" y="96"/>
                </a:cubicBezTo>
                <a:cubicBezTo>
                  <a:pt x="130" y="88"/>
                  <a:pt x="112" y="80"/>
                  <a:pt x="93" y="73"/>
                </a:cubicBezTo>
                <a:cubicBezTo>
                  <a:pt x="88" y="70"/>
                  <a:pt x="83" y="66"/>
                  <a:pt x="78" y="63"/>
                </a:cubicBezTo>
                <a:cubicBezTo>
                  <a:pt x="73" y="58"/>
                  <a:pt x="69" y="52"/>
                  <a:pt x="65" y="47"/>
                </a:cubicBezTo>
                <a:cubicBezTo>
                  <a:pt x="65" y="47"/>
                  <a:pt x="65" y="46"/>
                  <a:pt x="64" y="46"/>
                </a:cubicBezTo>
                <a:cubicBezTo>
                  <a:pt x="64" y="46"/>
                  <a:pt x="64" y="45"/>
                  <a:pt x="64" y="45"/>
                </a:cubicBezTo>
                <a:cubicBezTo>
                  <a:pt x="68" y="44"/>
                  <a:pt x="68" y="38"/>
                  <a:pt x="63" y="38"/>
                </a:cubicBezTo>
                <a:cubicBezTo>
                  <a:pt x="35" y="38"/>
                  <a:pt x="12" y="58"/>
                  <a:pt x="3" y="84"/>
                </a:cubicBezTo>
                <a:cubicBezTo>
                  <a:pt x="2" y="86"/>
                  <a:pt x="3" y="87"/>
                  <a:pt x="5" y="88"/>
                </a:cubicBezTo>
                <a:cubicBezTo>
                  <a:pt x="5" y="88"/>
                  <a:pt x="4" y="88"/>
                  <a:pt x="4" y="88"/>
                </a:cubicBezTo>
                <a:cubicBezTo>
                  <a:pt x="3" y="91"/>
                  <a:pt x="3" y="92"/>
                  <a:pt x="2" y="94"/>
                </a:cubicBezTo>
                <a:cubicBezTo>
                  <a:pt x="2" y="94"/>
                  <a:pt x="2" y="94"/>
                  <a:pt x="2" y="94"/>
                </a:cubicBezTo>
                <a:cubicBezTo>
                  <a:pt x="1" y="97"/>
                  <a:pt x="0" y="101"/>
                  <a:pt x="0" y="104"/>
                </a:cubicBezTo>
                <a:cubicBezTo>
                  <a:pt x="0" y="108"/>
                  <a:pt x="6" y="109"/>
                  <a:pt x="7" y="105"/>
                </a:cubicBezTo>
                <a:cubicBezTo>
                  <a:pt x="11" y="93"/>
                  <a:pt x="19" y="87"/>
                  <a:pt x="28" y="84"/>
                </a:cubicBezTo>
                <a:cubicBezTo>
                  <a:pt x="29" y="84"/>
                  <a:pt x="29" y="84"/>
                  <a:pt x="29" y="84"/>
                </a:cubicBezTo>
                <a:cubicBezTo>
                  <a:pt x="35" y="82"/>
                  <a:pt x="41" y="80"/>
                  <a:pt x="47" y="79"/>
                </a:cubicBezTo>
                <a:cubicBezTo>
                  <a:pt x="50" y="79"/>
                  <a:pt x="54" y="79"/>
                  <a:pt x="57" y="78"/>
                </a:cubicBezTo>
                <a:cubicBezTo>
                  <a:pt x="58" y="78"/>
                  <a:pt x="58" y="77"/>
                  <a:pt x="58" y="77"/>
                </a:cubicBezTo>
                <a:cubicBezTo>
                  <a:pt x="61" y="78"/>
                  <a:pt x="63" y="78"/>
                  <a:pt x="66" y="78"/>
                </a:cubicBezTo>
                <a:cubicBezTo>
                  <a:pt x="68" y="78"/>
                  <a:pt x="69" y="76"/>
                  <a:pt x="69" y="75"/>
                </a:cubicBezTo>
                <a:cubicBezTo>
                  <a:pt x="82" y="91"/>
                  <a:pt x="102" y="103"/>
                  <a:pt x="120" y="107"/>
                </a:cubicBezTo>
                <a:cubicBezTo>
                  <a:pt x="138" y="117"/>
                  <a:pt x="158" y="122"/>
                  <a:pt x="178" y="125"/>
                </a:cubicBezTo>
                <a:cubicBezTo>
                  <a:pt x="184" y="127"/>
                  <a:pt x="191" y="127"/>
                  <a:pt x="197" y="129"/>
                </a:cubicBezTo>
                <a:cubicBezTo>
                  <a:pt x="207" y="131"/>
                  <a:pt x="217" y="135"/>
                  <a:pt x="227" y="138"/>
                </a:cubicBezTo>
                <a:cubicBezTo>
                  <a:pt x="227" y="139"/>
                  <a:pt x="228" y="139"/>
                  <a:pt x="228" y="139"/>
                </a:cubicBezTo>
                <a:cubicBezTo>
                  <a:pt x="235" y="143"/>
                  <a:pt x="242" y="148"/>
                  <a:pt x="249" y="152"/>
                </a:cubicBezTo>
                <a:cubicBezTo>
                  <a:pt x="249" y="154"/>
                  <a:pt x="250" y="156"/>
                  <a:pt x="253" y="157"/>
                </a:cubicBezTo>
                <a:cubicBezTo>
                  <a:pt x="257" y="157"/>
                  <a:pt x="262" y="158"/>
                  <a:pt x="267" y="158"/>
                </a:cubicBezTo>
                <a:cubicBezTo>
                  <a:pt x="267" y="159"/>
                  <a:pt x="268" y="159"/>
                  <a:pt x="268" y="160"/>
                </a:cubicBezTo>
                <a:cubicBezTo>
                  <a:pt x="269" y="161"/>
                  <a:pt x="270" y="161"/>
                  <a:pt x="271" y="161"/>
                </a:cubicBezTo>
                <a:cubicBezTo>
                  <a:pt x="271" y="161"/>
                  <a:pt x="272" y="161"/>
                  <a:pt x="272" y="161"/>
                </a:cubicBezTo>
                <a:cubicBezTo>
                  <a:pt x="272" y="162"/>
                  <a:pt x="272" y="162"/>
                  <a:pt x="272" y="162"/>
                </a:cubicBezTo>
                <a:cubicBezTo>
                  <a:pt x="273" y="165"/>
                  <a:pt x="274" y="168"/>
                  <a:pt x="275" y="171"/>
                </a:cubicBezTo>
                <a:cubicBezTo>
                  <a:pt x="275" y="173"/>
                  <a:pt x="276" y="174"/>
                  <a:pt x="277" y="174"/>
                </a:cubicBezTo>
                <a:cubicBezTo>
                  <a:pt x="276" y="177"/>
                  <a:pt x="275" y="181"/>
                  <a:pt x="274" y="184"/>
                </a:cubicBezTo>
                <a:cubicBezTo>
                  <a:pt x="274" y="185"/>
                  <a:pt x="273" y="186"/>
                  <a:pt x="273" y="186"/>
                </a:cubicBezTo>
                <a:cubicBezTo>
                  <a:pt x="272" y="187"/>
                  <a:pt x="272" y="187"/>
                  <a:pt x="271" y="187"/>
                </a:cubicBezTo>
                <a:cubicBezTo>
                  <a:pt x="269" y="190"/>
                  <a:pt x="266" y="193"/>
                  <a:pt x="264" y="196"/>
                </a:cubicBezTo>
                <a:cubicBezTo>
                  <a:pt x="263" y="197"/>
                  <a:pt x="261" y="198"/>
                  <a:pt x="260" y="199"/>
                </a:cubicBezTo>
                <a:cubicBezTo>
                  <a:pt x="260" y="199"/>
                  <a:pt x="260" y="199"/>
                  <a:pt x="260" y="199"/>
                </a:cubicBezTo>
                <a:cubicBezTo>
                  <a:pt x="259" y="199"/>
                  <a:pt x="259" y="199"/>
                  <a:pt x="259" y="200"/>
                </a:cubicBezTo>
                <a:cubicBezTo>
                  <a:pt x="257" y="200"/>
                  <a:pt x="256" y="201"/>
                  <a:pt x="256" y="203"/>
                </a:cubicBezTo>
                <a:cubicBezTo>
                  <a:pt x="256" y="209"/>
                  <a:pt x="255" y="216"/>
                  <a:pt x="254" y="222"/>
                </a:cubicBezTo>
                <a:cubicBezTo>
                  <a:pt x="254" y="226"/>
                  <a:pt x="260" y="227"/>
                  <a:pt x="261" y="223"/>
                </a:cubicBezTo>
                <a:cubicBezTo>
                  <a:pt x="261" y="223"/>
                  <a:pt x="261" y="222"/>
                  <a:pt x="262" y="222"/>
                </a:cubicBezTo>
                <a:cubicBezTo>
                  <a:pt x="271" y="215"/>
                  <a:pt x="277" y="206"/>
                  <a:pt x="282" y="195"/>
                </a:cubicBezTo>
                <a:cubicBezTo>
                  <a:pt x="284" y="191"/>
                  <a:pt x="286" y="186"/>
                  <a:pt x="287" y="181"/>
                </a:cubicBezTo>
                <a:cubicBezTo>
                  <a:pt x="288" y="181"/>
                  <a:pt x="288" y="180"/>
                  <a:pt x="288" y="180"/>
                </a:cubicBezTo>
                <a:cubicBezTo>
                  <a:pt x="294" y="170"/>
                  <a:pt x="294" y="158"/>
                  <a:pt x="292" y="146"/>
                </a:cubicBezTo>
                <a:close/>
                <a:moveTo>
                  <a:pt x="56" y="66"/>
                </a:moveTo>
                <a:cubicBezTo>
                  <a:pt x="55" y="66"/>
                  <a:pt x="55" y="66"/>
                  <a:pt x="55" y="66"/>
                </a:cubicBezTo>
                <a:cubicBezTo>
                  <a:pt x="53" y="67"/>
                  <a:pt x="52" y="67"/>
                  <a:pt x="52" y="68"/>
                </a:cubicBezTo>
                <a:cubicBezTo>
                  <a:pt x="52" y="68"/>
                  <a:pt x="52" y="68"/>
                  <a:pt x="52" y="69"/>
                </a:cubicBezTo>
                <a:cubicBezTo>
                  <a:pt x="52" y="69"/>
                  <a:pt x="52" y="69"/>
                  <a:pt x="52" y="69"/>
                </a:cubicBezTo>
                <a:cubicBezTo>
                  <a:pt x="52" y="69"/>
                  <a:pt x="52" y="69"/>
                  <a:pt x="52" y="69"/>
                </a:cubicBezTo>
                <a:cubicBezTo>
                  <a:pt x="51" y="67"/>
                  <a:pt x="49" y="66"/>
                  <a:pt x="48" y="66"/>
                </a:cubicBezTo>
                <a:cubicBezTo>
                  <a:pt x="35" y="69"/>
                  <a:pt x="21" y="72"/>
                  <a:pt x="12" y="80"/>
                </a:cubicBezTo>
                <a:cubicBezTo>
                  <a:pt x="20" y="62"/>
                  <a:pt x="37" y="48"/>
                  <a:pt x="57" y="46"/>
                </a:cubicBezTo>
                <a:cubicBezTo>
                  <a:pt x="57" y="52"/>
                  <a:pt x="59" y="59"/>
                  <a:pt x="63" y="65"/>
                </a:cubicBezTo>
                <a:cubicBezTo>
                  <a:pt x="60" y="65"/>
                  <a:pt x="58" y="65"/>
                  <a:pt x="56" y="66"/>
                </a:cubicBezTo>
                <a:close/>
                <a:moveTo>
                  <a:pt x="257" y="124"/>
                </a:moveTo>
                <a:cubicBezTo>
                  <a:pt x="245" y="113"/>
                  <a:pt x="233" y="101"/>
                  <a:pt x="219" y="91"/>
                </a:cubicBezTo>
                <a:cubicBezTo>
                  <a:pt x="202" y="79"/>
                  <a:pt x="182" y="71"/>
                  <a:pt x="162" y="63"/>
                </a:cubicBezTo>
                <a:cubicBezTo>
                  <a:pt x="146" y="57"/>
                  <a:pt x="128" y="52"/>
                  <a:pt x="111" y="47"/>
                </a:cubicBezTo>
                <a:cubicBezTo>
                  <a:pt x="101" y="45"/>
                  <a:pt x="71" y="39"/>
                  <a:pt x="73" y="25"/>
                </a:cubicBezTo>
                <a:cubicBezTo>
                  <a:pt x="73" y="24"/>
                  <a:pt x="73" y="24"/>
                  <a:pt x="72" y="23"/>
                </a:cubicBezTo>
                <a:cubicBezTo>
                  <a:pt x="73" y="23"/>
                  <a:pt x="73" y="23"/>
                  <a:pt x="73" y="23"/>
                </a:cubicBezTo>
                <a:cubicBezTo>
                  <a:pt x="79" y="20"/>
                  <a:pt x="86" y="18"/>
                  <a:pt x="92" y="17"/>
                </a:cubicBezTo>
                <a:cubicBezTo>
                  <a:pt x="92" y="17"/>
                  <a:pt x="93" y="17"/>
                  <a:pt x="93" y="17"/>
                </a:cubicBezTo>
                <a:cubicBezTo>
                  <a:pt x="94" y="17"/>
                  <a:pt x="94" y="17"/>
                  <a:pt x="95" y="17"/>
                </a:cubicBezTo>
                <a:cubicBezTo>
                  <a:pt x="123" y="14"/>
                  <a:pt x="153" y="30"/>
                  <a:pt x="177" y="41"/>
                </a:cubicBezTo>
                <a:cubicBezTo>
                  <a:pt x="193" y="49"/>
                  <a:pt x="208" y="57"/>
                  <a:pt x="222" y="67"/>
                </a:cubicBezTo>
                <a:cubicBezTo>
                  <a:pt x="238" y="77"/>
                  <a:pt x="249" y="91"/>
                  <a:pt x="263" y="103"/>
                </a:cubicBezTo>
                <a:cubicBezTo>
                  <a:pt x="263" y="110"/>
                  <a:pt x="262" y="118"/>
                  <a:pt x="257" y="124"/>
                </a:cubicBezTo>
                <a:close/>
              </a:path>
            </a:pathLst>
          </a:custGeom>
          <a:solidFill>
            <a:srgbClr val="A3866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6" name="Freeform 81"/>
          <p:cNvSpPr/>
          <p:nvPr>
            <p:custDataLst>
              <p:tags r:id="rId20"/>
            </p:custDataLst>
          </p:nvPr>
        </p:nvSpPr>
        <p:spPr bwMode="auto">
          <a:xfrm>
            <a:off x="9965054" y="5939790"/>
            <a:ext cx="275590" cy="201295"/>
          </a:xfrm>
          <a:custGeom>
            <a:avLst/>
            <a:gdLst>
              <a:gd name="T0" fmla="*/ 48 w 49"/>
              <a:gd name="T1" fmla="*/ 8 h 36"/>
              <a:gd name="T2" fmla="*/ 48 w 49"/>
              <a:gd name="T3" fmla="*/ 7 h 36"/>
              <a:gd name="T4" fmla="*/ 44 w 49"/>
              <a:gd name="T5" fmla="*/ 4 h 36"/>
              <a:gd name="T6" fmla="*/ 37 w 49"/>
              <a:gd name="T7" fmla="*/ 4 h 36"/>
              <a:gd name="T8" fmla="*/ 34 w 49"/>
              <a:gd name="T9" fmla="*/ 5 h 36"/>
              <a:gd name="T10" fmla="*/ 25 w 49"/>
              <a:gd name="T11" fmla="*/ 1 h 36"/>
              <a:gd name="T12" fmla="*/ 20 w 49"/>
              <a:gd name="T13" fmla="*/ 2 h 36"/>
              <a:gd name="T14" fmla="*/ 18 w 49"/>
              <a:gd name="T15" fmla="*/ 4 h 36"/>
              <a:gd name="T16" fmla="*/ 16 w 49"/>
              <a:gd name="T17" fmla="*/ 12 h 36"/>
              <a:gd name="T18" fmla="*/ 13 w 49"/>
              <a:gd name="T19" fmla="*/ 16 h 36"/>
              <a:gd name="T20" fmla="*/ 10 w 49"/>
              <a:gd name="T21" fmla="*/ 21 h 36"/>
              <a:gd name="T22" fmla="*/ 9 w 49"/>
              <a:gd name="T23" fmla="*/ 21 h 36"/>
              <a:gd name="T24" fmla="*/ 8 w 49"/>
              <a:gd name="T25" fmla="*/ 22 h 36"/>
              <a:gd name="T26" fmla="*/ 8 w 49"/>
              <a:gd name="T27" fmla="*/ 22 h 36"/>
              <a:gd name="T28" fmla="*/ 2 w 49"/>
              <a:gd name="T29" fmla="*/ 25 h 36"/>
              <a:gd name="T30" fmla="*/ 2 w 49"/>
              <a:gd name="T31" fmla="*/ 31 h 36"/>
              <a:gd name="T32" fmla="*/ 7 w 49"/>
              <a:gd name="T33" fmla="*/ 32 h 36"/>
              <a:gd name="T34" fmla="*/ 8 w 49"/>
              <a:gd name="T35" fmla="*/ 33 h 36"/>
              <a:gd name="T36" fmla="*/ 10 w 49"/>
              <a:gd name="T37" fmla="*/ 34 h 36"/>
              <a:gd name="T38" fmla="*/ 14 w 49"/>
              <a:gd name="T39" fmla="*/ 33 h 36"/>
              <a:gd name="T40" fmla="*/ 36 w 49"/>
              <a:gd name="T41" fmla="*/ 24 h 36"/>
              <a:gd name="T42" fmla="*/ 37 w 49"/>
              <a:gd name="T43" fmla="*/ 25 h 36"/>
              <a:gd name="T44" fmla="*/ 38 w 49"/>
              <a:gd name="T45" fmla="*/ 25 h 36"/>
              <a:gd name="T46" fmla="*/ 39 w 49"/>
              <a:gd name="T47" fmla="*/ 32 h 36"/>
              <a:gd name="T48" fmla="*/ 46 w 49"/>
              <a:gd name="T49" fmla="*/ 31 h 36"/>
              <a:gd name="T50" fmla="*/ 48 w 49"/>
              <a:gd name="T51" fmla="*/ 28 h 36"/>
              <a:gd name="T52" fmla="*/ 48 w 49"/>
              <a:gd name="T53" fmla="*/ 12 h 36"/>
              <a:gd name="T54" fmla="*/ 48 w 49"/>
              <a:gd name="T55" fmla="*/ 8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49" h="36">
                <a:moveTo>
                  <a:pt x="48" y="8"/>
                </a:moveTo>
                <a:cubicBezTo>
                  <a:pt x="48" y="7"/>
                  <a:pt x="48" y="7"/>
                  <a:pt x="48" y="7"/>
                </a:cubicBezTo>
                <a:cubicBezTo>
                  <a:pt x="48" y="5"/>
                  <a:pt x="46" y="4"/>
                  <a:pt x="44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5" y="4"/>
                  <a:pt x="34" y="4"/>
                  <a:pt x="34" y="5"/>
                </a:cubicBezTo>
                <a:cubicBezTo>
                  <a:pt x="31" y="5"/>
                  <a:pt x="27" y="4"/>
                  <a:pt x="25" y="1"/>
                </a:cubicBezTo>
                <a:cubicBezTo>
                  <a:pt x="23" y="0"/>
                  <a:pt x="21" y="0"/>
                  <a:pt x="20" y="2"/>
                </a:cubicBezTo>
                <a:cubicBezTo>
                  <a:pt x="19" y="2"/>
                  <a:pt x="19" y="3"/>
                  <a:pt x="18" y="4"/>
                </a:cubicBezTo>
                <a:cubicBezTo>
                  <a:pt x="18" y="7"/>
                  <a:pt x="17" y="9"/>
                  <a:pt x="16" y="12"/>
                </a:cubicBezTo>
                <a:cubicBezTo>
                  <a:pt x="15" y="14"/>
                  <a:pt x="14" y="15"/>
                  <a:pt x="13" y="16"/>
                </a:cubicBezTo>
                <a:cubicBezTo>
                  <a:pt x="12" y="18"/>
                  <a:pt x="11" y="19"/>
                  <a:pt x="10" y="21"/>
                </a:cubicBezTo>
                <a:cubicBezTo>
                  <a:pt x="9" y="21"/>
                  <a:pt x="9" y="21"/>
                  <a:pt x="9" y="21"/>
                </a:cubicBezTo>
                <a:cubicBezTo>
                  <a:pt x="9" y="21"/>
                  <a:pt x="9" y="21"/>
                  <a:pt x="8" y="22"/>
                </a:cubicBezTo>
                <a:cubicBezTo>
                  <a:pt x="8" y="22"/>
                  <a:pt x="8" y="22"/>
                  <a:pt x="8" y="22"/>
                </a:cubicBezTo>
                <a:cubicBezTo>
                  <a:pt x="6" y="23"/>
                  <a:pt x="4" y="24"/>
                  <a:pt x="2" y="25"/>
                </a:cubicBezTo>
                <a:cubicBezTo>
                  <a:pt x="0" y="27"/>
                  <a:pt x="0" y="30"/>
                  <a:pt x="2" y="31"/>
                </a:cubicBezTo>
                <a:cubicBezTo>
                  <a:pt x="4" y="32"/>
                  <a:pt x="6" y="32"/>
                  <a:pt x="7" y="32"/>
                </a:cubicBezTo>
                <a:cubicBezTo>
                  <a:pt x="8" y="33"/>
                  <a:pt x="8" y="33"/>
                  <a:pt x="8" y="33"/>
                </a:cubicBezTo>
                <a:cubicBezTo>
                  <a:pt x="9" y="33"/>
                  <a:pt x="9" y="34"/>
                  <a:pt x="10" y="34"/>
                </a:cubicBezTo>
                <a:cubicBezTo>
                  <a:pt x="11" y="34"/>
                  <a:pt x="12" y="34"/>
                  <a:pt x="14" y="33"/>
                </a:cubicBezTo>
                <a:cubicBezTo>
                  <a:pt x="22" y="36"/>
                  <a:pt x="30" y="30"/>
                  <a:pt x="36" y="24"/>
                </a:cubicBezTo>
                <a:cubicBezTo>
                  <a:pt x="36" y="24"/>
                  <a:pt x="36" y="24"/>
                  <a:pt x="37" y="25"/>
                </a:cubicBezTo>
                <a:cubicBezTo>
                  <a:pt x="37" y="25"/>
                  <a:pt x="38" y="25"/>
                  <a:pt x="38" y="25"/>
                </a:cubicBezTo>
                <a:cubicBezTo>
                  <a:pt x="38" y="28"/>
                  <a:pt x="39" y="30"/>
                  <a:pt x="39" y="32"/>
                </a:cubicBezTo>
                <a:cubicBezTo>
                  <a:pt x="40" y="36"/>
                  <a:pt x="45" y="35"/>
                  <a:pt x="46" y="31"/>
                </a:cubicBezTo>
                <a:cubicBezTo>
                  <a:pt x="47" y="31"/>
                  <a:pt x="48" y="30"/>
                  <a:pt x="48" y="28"/>
                </a:cubicBezTo>
                <a:cubicBezTo>
                  <a:pt x="48" y="12"/>
                  <a:pt x="48" y="12"/>
                  <a:pt x="48" y="12"/>
                </a:cubicBezTo>
                <a:cubicBezTo>
                  <a:pt x="49" y="11"/>
                  <a:pt x="49" y="9"/>
                  <a:pt x="48" y="8"/>
                </a:cubicBezTo>
                <a:close/>
              </a:path>
            </a:pathLst>
          </a:custGeom>
          <a:solidFill>
            <a:srgbClr val="86A8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7" name="Freeform 82"/>
          <p:cNvSpPr/>
          <p:nvPr>
            <p:custDataLst>
              <p:tags r:id="rId21"/>
            </p:custDataLst>
          </p:nvPr>
        </p:nvSpPr>
        <p:spPr bwMode="auto">
          <a:xfrm>
            <a:off x="10689589" y="5995035"/>
            <a:ext cx="269875" cy="186690"/>
          </a:xfrm>
          <a:custGeom>
            <a:avLst/>
            <a:gdLst>
              <a:gd name="T0" fmla="*/ 48 w 48"/>
              <a:gd name="T1" fmla="*/ 19 h 33"/>
              <a:gd name="T2" fmla="*/ 46 w 48"/>
              <a:gd name="T3" fmla="*/ 14 h 33"/>
              <a:gd name="T4" fmla="*/ 44 w 48"/>
              <a:gd name="T5" fmla="*/ 9 h 33"/>
              <a:gd name="T6" fmla="*/ 44 w 48"/>
              <a:gd name="T7" fmla="*/ 3 h 33"/>
              <a:gd name="T8" fmla="*/ 25 w 48"/>
              <a:gd name="T9" fmla="*/ 1 h 33"/>
              <a:gd name="T10" fmla="*/ 21 w 48"/>
              <a:gd name="T11" fmla="*/ 3 h 33"/>
              <a:gd name="T12" fmla="*/ 17 w 48"/>
              <a:gd name="T13" fmla="*/ 4 h 33"/>
              <a:gd name="T14" fmla="*/ 15 w 48"/>
              <a:gd name="T15" fmla="*/ 8 h 33"/>
              <a:gd name="T16" fmla="*/ 15 w 48"/>
              <a:gd name="T17" fmla="*/ 9 h 33"/>
              <a:gd name="T18" fmla="*/ 10 w 48"/>
              <a:gd name="T19" fmla="*/ 17 h 33"/>
              <a:gd name="T20" fmla="*/ 9 w 48"/>
              <a:gd name="T21" fmla="*/ 19 h 33"/>
              <a:gd name="T22" fmla="*/ 7 w 48"/>
              <a:gd name="T23" fmla="*/ 23 h 33"/>
              <a:gd name="T24" fmla="*/ 4 w 48"/>
              <a:gd name="T25" fmla="*/ 25 h 33"/>
              <a:gd name="T26" fmla="*/ 7 w 48"/>
              <a:gd name="T27" fmla="*/ 31 h 33"/>
              <a:gd name="T28" fmla="*/ 8 w 48"/>
              <a:gd name="T29" fmla="*/ 30 h 33"/>
              <a:gd name="T30" fmla="*/ 9 w 48"/>
              <a:gd name="T31" fmla="*/ 30 h 33"/>
              <a:gd name="T32" fmla="*/ 10 w 48"/>
              <a:gd name="T33" fmla="*/ 31 h 33"/>
              <a:gd name="T34" fmla="*/ 17 w 48"/>
              <a:gd name="T35" fmla="*/ 29 h 33"/>
              <a:gd name="T36" fmla="*/ 35 w 48"/>
              <a:gd name="T37" fmla="*/ 16 h 33"/>
              <a:gd name="T38" fmla="*/ 36 w 48"/>
              <a:gd name="T39" fmla="*/ 15 h 33"/>
              <a:gd name="T40" fmla="*/ 36 w 48"/>
              <a:gd name="T41" fmla="*/ 23 h 33"/>
              <a:gd name="T42" fmla="*/ 42 w 48"/>
              <a:gd name="T43" fmla="*/ 26 h 33"/>
              <a:gd name="T44" fmla="*/ 45 w 48"/>
              <a:gd name="T45" fmla="*/ 23 h 33"/>
              <a:gd name="T46" fmla="*/ 48 w 48"/>
              <a:gd name="T47" fmla="*/ 1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48" h="33">
                <a:moveTo>
                  <a:pt x="48" y="19"/>
                </a:moveTo>
                <a:cubicBezTo>
                  <a:pt x="47" y="17"/>
                  <a:pt x="46" y="16"/>
                  <a:pt x="46" y="14"/>
                </a:cubicBezTo>
                <a:cubicBezTo>
                  <a:pt x="45" y="12"/>
                  <a:pt x="45" y="11"/>
                  <a:pt x="44" y="9"/>
                </a:cubicBezTo>
                <a:cubicBezTo>
                  <a:pt x="47" y="9"/>
                  <a:pt x="48" y="4"/>
                  <a:pt x="44" y="3"/>
                </a:cubicBezTo>
                <a:cubicBezTo>
                  <a:pt x="38" y="1"/>
                  <a:pt x="31" y="3"/>
                  <a:pt x="25" y="1"/>
                </a:cubicBezTo>
                <a:cubicBezTo>
                  <a:pt x="23" y="0"/>
                  <a:pt x="22" y="1"/>
                  <a:pt x="21" y="3"/>
                </a:cubicBezTo>
                <a:cubicBezTo>
                  <a:pt x="20" y="2"/>
                  <a:pt x="17" y="3"/>
                  <a:pt x="17" y="4"/>
                </a:cubicBezTo>
                <a:cubicBezTo>
                  <a:pt x="16" y="5"/>
                  <a:pt x="16" y="7"/>
                  <a:pt x="15" y="8"/>
                </a:cubicBezTo>
                <a:cubicBezTo>
                  <a:pt x="15" y="8"/>
                  <a:pt x="15" y="9"/>
                  <a:pt x="15" y="9"/>
                </a:cubicBezTo>
                <a:cubicBezTo>
                  <a:pt x="13" y="12"/>
                  <a:pt x="11" y="15"/>
                  <a:pt x="10" y="17"/>
                </a:cubicBezTo>
                <a:cubicBezTo>
                  <a:pt x="9" y="18"/>
                  <a:pt x="9" y="18"/>
                  <a:pt x="9" y="19"/>
                </a:cubicBezTo>
                <a:cubicBezTo>
                  <a:pt x="8" y="20"/>
                  <a:pt x="8" y="22"/>
                  <a:pt x="7" y="23"/>
                </a:cubicBezTo>
                <a:cubicBezTo>
                  <a:pt x="6" y="24"/>
                  <a:pt x="5" y="24"/>
                  <a:pt x="4" y="25"/>
                </a:cubicBezTo>
                <a:cubicBezTo>
                  <a:pt x="0" y="27"/>
                  <a:pt x="4" y="33"/>
                  <a:pt x="7" y="31"/>
                </a:cubicBezTo>
                <a:cubicBezTo>
                  <a:pt x="8" y="31"/>
                  <a:pt x="8" y="31"/>
                  <a:pt x="8" y="30"/>
                </a:cubicBezTo>
                <a:cubicBezTo>
                  <a:pt x="8" y="30"/>
                  <a:pt x="9" y="30"/>
                  <a:pt x="9" y="30"/>
                </a:cubicBezTo>
                <a:cubicBezTo>
                  <a:pt x="9" y="30"/>
                  <a:pt x="10" y="31"/>
                  <a:pt x="10" y="31"/>
                </a:cubicBezTo>
                <a:cubicBezTo>
                  <a:pt x="12" y="30"/>
                  <a:pt x="15" y="30"/>
                  <a:pt x="17" y="29"/>
                </a:cubicBezTo>
                <a:cubicBezTo>
                  <a:pt x="24" y="28"/>
                  <a:pt x="30" y="23"/>
                  <a:pt x="35" y="16"/>
                </a:cubicBezTo>
                <a:cubicBezTo>
                  <a:pt x="36" y="16"/>
                  <a:pt x="36" y="16"/>
                  <a:pt x="36" y="15"/>
                </a:cubicBezTo>
                <a:cubicBezTo>
                  <a:pt x="37" y="18"/>
                  <a:pt x="37" y="20"/>
                  <a:pt x="36" y="23"/>
                </a:cubicBezTo>
                <a:cubicBezTo>
                  <a:pt x="36" y="26"/>
                  <a:pt x="40" y="28"/>
                  <a:pt x="42" y="26"/>
                </a:cubicBezTo>
                <a:cubicBezTo>
                  <a:pt x="43" y="25"/>
                  <a:pt x="44" y="24"/>
                  <a:pt x="45" y="23"/>
                </a:cubicBezTo>
                <a:cubicBezTo>
                  <a:pt x="46" y="23"/>
                  <a:pt x="48" y="22"/>
                  <a:pt x="48" y="19"/>
                </a:cubicBezTo>
                <a:close/>
              </a:path>
            </a:pathLst>
          </a:custGeom>
          <a:solidFill>
            <a:srgbClr val="86A8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8" name="Freeform 83"/>
          <p:cNvSpPr/>
          <p:nvPr>
            <p:custDataLst>
              <p:tags r:id="rId22"/>
            </p:custDataLst>
          </p:nvPr>
        </p:nvSpPr>
        <p:spPr bwMode="auto">
          <a:xfrm>
            <a:off x="9940924" y="5915660"/>
            <a:ext cx="316230" cy="266065"/>
          </a:xfrm>
          <a:custGeom>
            <a:avLst/>
            <a:gdLst>
              <a:gd name="T0" fmla="*/ 50 w 56"/>
              <a:gd name="T1" fmla="*/ 7 h 47"/>
              <a:gd name="T2" fmla="*/ 29 w 56"/>
              <a:gd name="T3" fmla="*/ 3 h 47"/>
              <a:gd name="T4" fmla="*/ 26 w 56"/>
              <a:gd name="T5" fmla="*/ 9 h 47"/>
              <a:gd name="T6" fmla="*/ 40 w 56"/>
              <a:gd name="T7" fmla="*/ 14 h 47"/>
              <a:gd name="T8" fmla="*/ 40 w 56"/>
              <a:gd name="T9" fmla="*/ 22 h 47"/>
              <a:gd name="T10" fmla="*/ 37 w 56"/>
              <a:gd name="T11" fmla="*/ 23 h 47"/>
              <a:gd name="T12" fmla="*/ 8 w 56"/>
              <a:gd name="T13" fmla="*/ 30 h 47"/>
              <a:gd name="T14" fmla="*/ 3 w 56"/>
              <a:gd name="T15" fmla="*/ 35 h 47"/>
              <a:gd name="T16" fmla="*/ 40 w 56"/>
              <a:gd name="T17" fmla="*/ 29 h 47"/>
              <a:gd name="T18" fmla="*/ 42 w 56"/>
              <a:gd name="T19" fmla="*/ 38 h 47"/>
              <a:gd name="T20" fmla="*/ 49 w 56"/>
              <a:gd name="T21" fmla="*/ 38 h 47"/>
              <a:gd name="T22" fmla="*/ 50 w 56"/>
              <a:gd name="T23" fmla="*/ 35 h 47"/>
              <a:gd name="T24" fmla="*/ 52 w 56"/>
              <a:gd name="T25" fmla="*/ 31 h 47"/>
              <a:gd name="T26" fmla="*/ 52 w 56"/>
              <a:gd name="T27" fmla="*/ 17 h 47"/>
              <a:gd name="T28" fmla="*/ 51 w 56"/>
              <a:gd name="T29" fmla="*/ 14 h 47"/>
              <a:gd name="T30" fmla="*/ 52 w 56"/>
              <a:gd name="T31" fmla="*/ 14 h 47"/>
              <a:gd name="T32" fmla="*/ 50 w 56"/>
              <a:gd name="T33" fmla="*/ 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56" h="47">
                <a:moveTo>
                  <a:pt x="50" y="7"/>
                </a:moveTo>
                <a:cubicBezTo>
                  <a:pt x="43" y="8"/>
                  <a:pt x="35" y="7"/>
                  <a:pt x="29" y="3"/>
                </a:cubicBezTo>
                <a:cubicBezTo>
                  <a:pt x="25" y="0"/>
                  <a:pt x="22" y="7"/>
                  <a:pt x="26" y="9"/>
                </a:cubicBezTo>
                <a:cubicBezTo>
                  <a:pt x="30" y="12"/>
                  <a:pt x="35" y="14"/>
                  <a:pt x="40" y="14"/>
                </a:cubicBezTo>
                <a:cubicBezTo>
                  <a:pt x="40" y="17"/>
                  <a:pt x="40" y="19"/>
                  <a:pt x="40" y="22"/>
                </a:cubicBezTo>
                <a:cubicBezTo>
                  <a:pt x="39" y="22"/>
                  <a:pt x="38" y="22"/>
                  <a:pt x="37" y="23"/>
                </a:cubicBezTo>
                <a:cubicBezTo>
                  <a:pt x="30" y="29"/>
                  <a:pt x="17" y="40"/>
                  <a:pt x="8" y="30"/>
                </a:cubicBezTo>
                <a:cubicBezTo>
                  <a:pt x="5" y="26"/>
                  <a:pt x="0" y="31"/>
                  <a:pt x="3" y="35"/>
                </a:cubicBezTo>
                <a:cubicBezTo>
                  <a:pt x="14" y="47"/>
                  <a:pt x="30" y="38"/>
                  <a:pt x="40" y="29"/>
                </a:cubicBezTo>
                <a:cubicBezTo>
                  <a:pt x="41" y="32"/>
                  <a:pt x="41" y="35"/>
                  <a:pt x="42" y="38"/>
                </a:cubicBezTo>
                <a:cubicBezTo>
                  <a:pt x="44" y="41"/>
                  <a:pt x="48" y="41"/>
                  <a:pt x="49" y="38"/>
                </a:cubicBezTo>
                <a:cubicBezTo>
                  <a:pt x="49" y="37"/>
                  <a:pt x="50" y="36"/>
                  <a:pt x="50" y="35"/>
                </a:cubicBezTo>
                <a:cubicBezTo>
                  <a:pt x="51" y="35"/>
                  <a:pt x="52" y="33"/>
                  <a:pt x="52" y="31"/>
                </a:cubicBezTo>
                <a:cubicBezTo>
                  <a:pt x="51" y="27"/>
                  <a:pt x="51" y="21"/>
                  <a:pt x="52" y="17"/>
                </a:cubicBezTo>
                <a:cubicBezTo>
                  <a:pt x="52" y="16"/>
                  <a:pt x="52" y="15"/>
                  <a:pt x="51" y="14"/>
                </a:cubicBezTo>
                <a:cubicBezTo>
                  <a:pt x="51" y="14"/>
                  <a:pt x="52" y="14"/>
                  <a:pt x="52" y="14"/>
                </a:cubicBezTo>
                <a:cubicBezTo>
                  <a:pt x="56" y="13"/>
                  <a:pt x="55" y="6"/>
                  <a:pt x="50" y="7"/>
                </a:cubicBezTo>
                <a:close/>
              </a:path>
            </a:pathLst>
          </a:custGeom>
          <a:solidFill>
            <a:srgbClr val="7393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29" name="Freeform 84"/>
          <p:cNvSpPr/>
          <p:nvPr>
            <p:custDataLst>
              <p:tags r:id="rId23"/>
            </p:custDataLst>
          </p:nvPr>
        </p:nvSpPr>
        <p:spPr bwMode="auto">
          <a:xfrm>
            <a:off x="10683874" y="5972810"/>
            <a:ext cx="275590" cy="203200"/>
          </a:xfrm>
          <a:custGeom>
            <a:avLst/>
            <a:gdLst>
              <a:gd name="T0" fmla="*/ 49 w 49"/>
              <a:gd name="T1" fmla="*/ 27 h 36"/>
              <a:gd name="T2" fmla="*/ 44 w 49"/>
              <a:gd name="T3" fmla="*/ 8 h 36"/>
              <a:gd name="T4" fmla="*/ 41 w 49"/>
              <a:gd name="T5" fmla="*/ 6 h 36"/>
              <a:gd name="T6" fmla="*/ 24 w 49"/>
              <a:gd name="T7" fmla="*/ 3 h 36"/>
              <a:gd name="T8" fmla="*/ 21 w 49"/>
              <a:gd name="T9" fmla="*/ 9 h 36"/>
              <a:gd name="T10" fmla="*/ 36 w 49"/>
              <a:gd name="T11" fmla="*/ 12 h 36"/>
              <a:gd name="T12" fmla="*/ 36 w 49"/>
              <a:gd name="T13" fmla="*/ 15 h 36"/>
              <a:gd name="T14" fmla="*/ 36 w 49"/>
              <a:gd name="T15" fmla="*/ 15 h 36"/>
              <a:gd name="T16" fmla="*/ 4 w 49"/>
              <a:gd name="T17" fmla="*/ 29 h 36"/>
              <a:gd name="T18" fmla="*/ 4 w 49"/>
              <a:gd name="T19" fmla="*/ 36 h 36"/>
              <a:gd name="T20" fmla="*/ 38 w 49"/>
              <a:gd name="T21" fmla="*/ 23 h 36"/>
              <a:gd name="T22" fmla="*/ 38 w 49"/>
              <a:gd name="T23" fmla="*/ 28 h 36"/>
              <a:gd name="T24" fmla="*/ 42 w 49"/>
              <a:gd name="T25" fmla="*/ 31 h 36"/>
              <a:gd name="T26" fmla="*/ 45 w 49"/>
              <a:gd name="T27" fmla="*/ 31 h 36"/>
              <a:gd name="T28" fmla="*/ 49 w 49"/>
              <a:gd name="T29" fmla="*/ 27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9" h="36">
                <a:moveTo>
                  <a:pt x="49" y="27"/>
                </a:moveTo>
                <a:cubicBezTo>
                  <a:pt x="48" y="20"/>
                  <a:pt x="46" y="14"/>
                  <a:pt x="44" y="8"/>
                </a:cubicBezTo>
                <a:cubicBezTo>
                  <a:pt x="44" y="7"/>
                  <a:pt x="42" y="6"/>
                  <a:pt x="41" y="6"/>
                </a:cubicBezTo>
                <a:cubicBezTo>
                  <a:pt x="35" y="5"/>
                  <a:pt x="29" y="6"/>
                  <a:pt x="24" y="3"/>
                </a:cubicBezTo>
                <a:cubicBezTo>
                  <a:pt x="20" y="0"/>
                  <a:pt x="17" y="6"/>
                  <a:pt x="21" y="9"/>
                </a:cubicBezTo>
                <a:cubicBezTo>
                  <a:pt x="25" y="11"/>
                  <a:pt x="31" y="12"/>
                  <a:pt x="36" y="12"/>
                </a:cubicBezTo>
                <a:cubicBezTo>
                  <a:pt x="36" y="13"/>
                  <a:pt x="36" y="14"/>
                  <a:pt x="36" y="15"/>
                </a:cubicBezTo>
                <a:cubicBezTo>
                  <a:pt x="36" y="15"/>
                  <a:pt x="36" y="15"/>
                  <a:pt x="36" y="15"/>
                </a:cubicBezTo>
                <a:cubicBezTo>
                  <a:pt x="26" y="23"/>
                  <a:pt x="17" y="29"/>
                  <a:pt x="4" y="29"/>
                </a:cubicBezTo>
                <a:cubicBezTo>
                  <a:pt x="0" y="29"/>
                  <a:pt x="0" y="36"/>
                  <a:pt x="4" y="36"/>
                </a:cubicBezTo>
                <a:cubicBezTo>
                  <a:pt x="17" y="36"/>
                  <a:pt x="28" y="31"/>
                  <a:pt x="38" y="23"/>
                </a:cubicBezTo>
                <a:cubicBezTo>
                  <a:pt x="38" y="25"/>
                  <a:pt x="38" y="27"/>
                  <a:pt x="38" y="28"/>
                </a:cubicBezTo>
                <a:cubicBezTo>
                  <a:pt x="39" y="30"/>
                  <a:pt x="40" y="31"/>
                  <a:pt x="42" y="31"/>
                </a:cubicBezTo>
                <a:cubicBezTo>
                  <a:pt x="45" y="31"/>
                  <a:pt x="45" y="31"/>
                  <a:pt x="45" y="31"/>
                </a:cubicBezTo>
                <a:cubicBezTo>
                  <a:pt x="48" y="31"/>
                  <a:pt x="49" y="29"/>
                  <a:pt x="49" y="27"/>
                </a:cubicBezTo>
                <a:close/>
              </a:path>
            </a:pathLst>
          </a:custGeom>
          <a:solidFill>
            <a:srgbClr val="7393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0" name="Freeform 85"/>
          <p:cNvSpPr/>
          <p:nvPr>
            <p:custDataLst>
              <p:tags r:id="rId24"/>
            </p:custDataLst>
          </p:nvPr>
        </p:nvSpPr>
        <p:spPr bwMode="auto">
          <a:xfrm>
            <a:off x="9480549" y="3636645"/>
            <a:ext cx="179070" cy="197485"/>
          </a:xfrm>
          <a:custGeom>
            <a:avLst/>
            <a:gdLst>
              <a:gd name="T0" fmla="*/ 25 w 32"/>
              <a:gd name="T1" fmla="*/ 4 h 35"/>
              <a:gd name="T2" fmla="*/ 3 w 32"/>
              <a:gd name="T3" fmla="*/ 27 h 35"/>
              <a:gd name="T4" fmla="*/ 8 w 32"/>
              <a:gd name="T5" fmla="*/ 32 h 35"/>
              <a:gd name="T6" fmla="*/ 30 w 32"/>
              <a:gd name="T7" fmla="*/ 9 h 35"/>
              <a:gd name="T8" fmla="*/ 25 w 32"/>
              <a:gd name="T9" fmla="*/ 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5">
                <a:moveTo>
                  <a:pt x="25" y="4"/>
                </a:moveTo>
                <a:cubicBezTo>
                  <a:pt x="18" y="12"/>
                  <a:pt x="10" y="19"/>
                  <a:pt x="3" y="27"/>
                </a:cubicBezTo>
                <a:cubicBezTo>
                  <a:pt x="0" y="30"/>
                  <a:pt x="5" y="35"/>
                  <a:pt x="8" y="32"/>
                </a:cubicBezTo>
                <a:cubicBezTo>
                  <a:pt x="15" y="24"/>
                  <a:pt x="23" y="17"/>
                  <a:pt x="30" y="9"/>
                </a:cubicBezTo>
                <a:cubicBezTo>
                  <a:pt x="32" y="5"/>
                  <a:pt x="27" y="0"/>
                  <a:pt x="25" y="4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1" name="Freeform 86"/>
          <p:cNvSpPr/>
          <p:nvPr>
            <p:custDataLst>
              <p:tags r:id="rId25"/>
            </p:custDataLst>
          </p:nvPr>
        </p:nvSpPr>
        <p:spPr bwMode="auto">
          <a:xfrm>
            <a:off x="10144124" y="3649345"/>
            <a:ext cx="179070" cy="207010"/>
          </a:xfrm>
          <a:custGeom>
            <a:avLst/>
            <a:gdLst>
              <a:gd name="T0" fmla="*/ 30 w 32"/>
              <a:gd name="T1" fmla="*/ 9 h 37"/>
              <a:gd name="T2" fmla="*/ 28 w 32"/>
              <a:gd name="T3" fmla="*/ 6 h 37"/>
              <a:gd name="T4" fmla="*/ 15 w 32"/>
              <a:gd name="T5" fmla="*/ 1 h 37"/>
              <a:gd name="T6" fmla="*/ 11 w 32"/>
              <a:gd name="T7" fmla="*/ 5 h 37"/>
              <a:gd name="T8" fmla="*/ 9 w 32"/>
              <a:gd name="T9" fmla="*/ 6 h 37"/>
              <a:gd name="T10" fmla="*/ 10 w 32"/>
              <a:gd name="T11" fmla="*/ 35 h 37"/>
              <a:gd name="T12" fmla="*/ 15 w 32"/>
              <a:gd name="T13" fmla="*/ 30 h 37"/>
              <a:gd name="T14" fmla="*/ 19 w 32"/>
              <a:gd name="T15" fmla="*/ 20 h 37"/>
              <a:gd name="T16" fmla="*/ 30 w 32"/>
              <a:gd name="T17" fmla="*/ 14 h 37"/>
              <a:gd name="T18" fmla="*/ 30 w 32"/>
              <a:gd name="T19" fmla="*/ 9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2" h="37">
                <a:moveTo>
                  <a:pt x="30" y="9"/>
                </a:moveTo>
                <a:cubicBezTo>
                  <a:pt x="30" y="8"/>
                  <a:pt x="29" y="6"/>
                  <a:pt x="28" y="6"/>
                </a:cubicBezTo>
                <a:cubicBezTo>
                  <a:pt x="24" y="4"/>
                  <a:pt x="20" y="2"/>
                  <a:pt x="15" y="1"/>
                </a:cubicBezTo>
                <a:cubicBezTo>
                  <a:pt x="12" y="0"/>
                  <a:pt x="10" y="3"/>
                  <a:pt x="11" y="5"/>
                </a:cubicBezTo>
                <a:cubicBezTo>
                  <a:pt x="10" y="6"/>
                  <a:pt x="10" y="6"/>
                  <a:pt x="9" y="6"/>
                </a:cubicBezTo>
                <a:cubicBezTo>
                  <a:pt x="0" y="13"/>
                  <a:pt x="0" y="28"/>
                  <a:pt x="10" y="35"/>
                </a:cubicBezTo>
                <a:cubicBezTo>
                  <a:pt x="13" y="37"/>
                  <a:pt x="16" y="33"/>
                  <a:pt x="15" y="30"/>
                </a:cubicBezTo>
                <a:cubicBezTo>
                  <a:pt x="12" y="24"/>
                  <a:pt x="14" y="23"/>
                  <a:pt x="19" y="20"/>
                </a:cubicBezTo>
                <a:cubicBezTo>
                  <a:pt x="23" y="18"/>
                  <a:pt x="26" y="17"/>
                  <a:pt x="30" y="14"/>
                </a:cubicBezTo>
                <a:cubicBezTo>
                  <a:pt x="32" y="12"/>
                  <a:pt x="31" y="10"/>
                  <a:pt x="30" y="9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2" name="Freeform 87"/>
          <p:cNvSpPr>
            <a:spLocks noEditPoints="1"/>
          </p:cNvSpPr>
          <p:nvPr>
            <p:custDataLst>
              <p:tags r:id="rId26"/>
            </p:custDataLst>
          </p:nvPr>
        </p:nvSpPr>
        <p:spPr bwMode="auto">
          <a:xfrm>
            <a:off x="10223499" y="3531235"/>
            <a:ext cx="815340" cy="933450"/>
          </a:xfrm>
          <a:custGeom>
            <a:avLst/>
            <a:gdLst>
              <a:gd name="T0" fmla="*/ 133 w 145"/>
              <a:gd name="T1" fmla="*/ 44 h 166"/>
              <a:gd name="T2" fmla="*/ 128 w 145"/>
              <a:gd name="T3" fmla="*/ 33 h 166"/>
              <a:gd name="T4" fmla="*/ 127 w 145"/>
              <a:gd name="T5" fmla="*/ 31 h 166"/>
              <a:gd name="T6" fmla="*/ 118 w 145"/>
              <a:gd name="T7" fmla="*/ 3 h 166"/>
              <a:gd name="T8" fmla="*/ 113 w 145"/>
              <a:gd name="T9" fmla="*/ 1 h 166"/>
              <a:gd name="T10" fmla="*/ 111 w 145"/>
              <a:gd name="T11" fmla="*/ 1 h 166"/>
              <a:gd name="T12" fmla="*/ 107 w 145"/>
              <a:gd name="T13" fmla="*/ 0 h 166"/>
              <a:gd name="T14" fmla="*/ 54 w 145"/>
              <a:gd name="T15" fmla="*/ 22 h 166"/>
              <a:gd name="T16" fmla="*/ 6 w 145"/>
              <a:gd name="T17" fmla="*/ 42 h 166"/>
              <a:gd name="T18" fmla="*/ 1 w 145"/>
              <a:gd name="T19" fmla="*/ 46 h 166"/>
              <a:gd name="T20" fmla="*/ 17 w 145"/>
              <a:gd name="T21" fmla="*/ 92 h 166"/>
              <a:gd name="T22" fmla="*/ 27 w 145"/>
              <a:gd name="T23" fmla="*/ 120 h 166"/>
              <a:gd name="T24" fmla="*/ 31 w 145"/>
              <a:gd name="T25" fmla="*/ 131 h 166"/>
              <a:gd name="T26" fmla="*/ 39 w 145"/>
              <a:gd name="T27" fmla="*/ 158 h 166"/>
              <a:gd name="T28" fmla="*/ 40 w 145"/>
              <a:gd name="T29" fmla="*/ 162 h 166"/>
              <a:gd name="T30" fmla="*/ 45 w 145"/>
              <a:gd name="T31" fmla="*/ 165 h 166"/>
              <a:gd name="T32" fmla="*/ 53 w 145"/>
              <a:gd name="T33" fmla="*/ 161 h 166"/>
              <a:gd name="T34" fmla="*/ 54 w 145"/>
              <a:gd name="T35" fmla="*/ 157 h 166"/>
              <a:gd name="T36" fmla="*/ 53 w 145"/>
              <a:gd name="T37" fmla="*/ 154 h 166"/>
              <a:gd name="T38" fmla="*/ 54 w 145"/>
              <a:gd name="T39" fmla="*/ 152 h 166"/>
              <a:gd name="T40" fmla="*/ 40 w 145"/>
              <a:gd name="T41" fmla="*/ 101 h 166"/>
              <a:gd name="T42" fmla="*/ 34 w 145"/>
              <a:gd name="T43" fmla="*/ 100 h 166"/>
              <a:gd name="T44" fmla="*/ 29 w 145"/>
              <a:gd name="T45" fmla="*/ 72 h 166"/>
              <a:gd name="T46" fmla="*/ 33 w 145"/>
              <a:gd name="T47" fmla="*/ 70 h 166"/>
              <a:gd name="T48" fmla="*/ 34 w 145"/>
              <a:gd name="T49" fmla="*/ 70 h 166"/>
              <a:gd name="T50" fmla="*/ 69 w 145"/>
              <a:gd name="T51" fmla="*/ 53 h 166"/>
              <a:gd name="T52" fmla="*/ 69 w 145"/>
              <a:gd name="T53" fmla="*/ 53 h 166"/>
              <a:gd name="T54" fmla="*/ 79 w 145"/>
              <a:gd name="T55" fmla="*/ 48 h 166"/>
              <a:gd name="T56" fmla="*/ 102 w 145"/>
              <a:gd name="T57" fmla="*/ 40 h 166"/>
              <a:gd name="T58" fmla="*/ 104 w 145"/>
              <a:gd name="T59" fmla="*/ 39 h 166"/>
              <a:gd name="T60" fmla="*/ 109 w 145"/>
              <a:gd name="T61" fmla="*/ 38 h 166"/>
              <a:gd name="T62" fmla="*/ 111 w 145"/>
              <a:gd name="T63" fmla="*/ 39 h 166"/>
              <a:gd name="T64" fmla="*/ 112 w 145"/>
              <a:gd name="T65" fmla="*/ 39 h 166"/>
              <a:gd name="T66" fmla="*/ 112 w 145"/>
              <a:gd name="T67" fmla="*/ 43 h 166"/>
              <a:gd name="T68" fmla="*/ 118 w 145"/>
              <a:gd name="T69" fmla="*/ 46 h 166"/>
              <a:gd name="T70" fmla="*/ 121 w 145"/>
              <a:gd name="T71" fmla="*/ 49 h 166"/>
              <a:gd name="T72" fmla="*/ 122 w 145"/>
              <a:gd name="T73" fmla="*/ 51 h 166"/>
              <a:gd name="T74" fmla="*/ 131 w 145"/>
              <a:gd name="T75" fmla="*/ 70 h 166"/>
              <a:gd name="T76" fmla="*/ 133 w 145"/>
              <a:gd name="T77" fmla="*/ 77 h 166"/>
              <a:gd name="T78" fmla="*/ 135 w 145"/>
              <a:gd name="T79" fmla="*/ 78 h 166"/>
              <a:gd name="T80" fmla="*/ 137 w 145"/>
              <a:gd name="T81" fmla="*/ 87 h 166"/>
              <a:gd name="T82" fmla="*/ 144 w 145"/>
              <a:gd name="T83" fmla="*/ 86 h 166"/>
              <a:gd name="T84" fmla="*/ 133 w 145"/>
              <a:gd name="T85" fmla="*/ 44 h 166"/>
              <a:gd name="T86" fmla="*/ 55 w 145"/>
              <a:gd name="T87" fmla="*/ 49 h 166"/>
              <a:gd name="T88" fmla="*/ 72 w 145"/>
              <a:gd name="T89" fmla="*/ 43 h 166"/>
              <a:gd name="T90" fmla="*/ 55 w 145"/>
              <a:gd name="T91" fmla="*/ 49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45" h="166">
                <a:moveTo>
                  <a:pt x="133" y="44"/>
                </a:moveTo>
                <a:cubicBezTo>
                  <a:pt x="132" y="40"/>
                  <a:pt x="130" y="37"/>
                  <a:pt x="128" y="33"/>
                </a:cubicBezTo>
                <a:cubicBezTo>
                  <a:pt x="128" y="32"/>
                  <a:pt x="128" y="32"/>
                  <a:pt x="127" y="31"/>
                </a:cubicBezTo>
                <a:cubicBezTo>
                  <a:pt x="125" y="21"/>
                  <a:pt x="122" y="12"/>
                  <a:pt x="118" y="3"/>
                </a:cubicBezTo>
                <a:cubicBezTo>
                  <a:pt x="117" y="0"/>
                  <a:pt x="114" y="0"/>
                  <a:pt x="113" y="1"/>
                </a:cubicBezTo>
                <a:cubicBezTo>
                  <a:pt x="112" y="1"/>
                  <a:pt x="111" y="1"/>
                  <a:pt x="111" y="1"/>
                </a:cubicBezTo>
                <a:cubicBezTo>
                  <a:pt x="110" y="0"/>
                  <a:pt x="109" y="0"/>
                  <a:pt x="107" y="0"/>
                </a:cubicBezTo>
                <a:cubicBezTo>
                  <a:pt x="89" y="6"/>
                  <a:pt x="69" y="10"/>
                  <a:pt x="54" y="22"/>
                </a:cubicBezTo>
                <a:cubicBezTo>
                  <a:pt x="38" y="27"/>
                  <a:pt x="19" y="31"/>
                  <a:pt x="6" y="42"/>
                </a:cubicBezTo>
                <a:cubicBezTo>
                  <a:pt x="3" y="42"/>
                  <a:pt x="0" y="43"/>
                  <a:pt x="1" y="46"/>
                </a:cubicBezTo>
                <a:cubicBezTo>
                  <a:pt x="5" y="62"/>
                  <a:pt x="10" y="77"/>
                  <a:pt x="17" y="92"/>
                </a:cubicBezTo>
                <a:cubicBezTo>
                  <a:pt x="19" y="101"/>
                  <a:pt x="23" y="111"/>
                  <a:pt x="27" y="120"/>
                </a:cubicBezTo>
                <a:cubicBezTo>
                  <a:pt x="28" y="123"/>
                  <a:pt x="29" y="127"/>
                  <a:pt x="31" y="131"/>
                </a:cubicBezTo>
                <a:cubicBezTo>
                  <a:pt x="33" y="140"/>
                  <a:pt x="36" y="149"/>
                  <a:pt x="39" y="158"/>
                </a:cubicBezTo>
                <a:cubicBezTo>
                  <a:pt x="39" y="159"/>
                  <a:pt x="40" y="160"/>
                  <a:pt x="40" y="162"/>
                </a:cubicBezTo>
                <a:cubicBezTo>
                  <a:pt x="40" y="165"/>
                  <a:pt x="42" y="166"/>
                  <a:pt x="45" y="165"/>
                </a:cubicBezTo>
                <a:cubicBezTo>
                  <a:pt x="48" y="164"/>
                  <a:pt x="50" y="162"/>
                  <a:pt x="53" y="161"/>
                </a:cubicBezTo>
                <a:cubicBezTo>
                  <a:pt x="54" y="160"/>
                  <a:pt x="55" y="158"/>
                  <a:pt x="54" y="157"/>
                </a:cubicBezTo>
                <a:cubicBezTo>
                  <a:pt x="54" y="156"/>
                  <a:pt x="54" y="155"/>
                  <a:pt x="53" y="154"/>
                </a:cubicBezTo>
                <a:cubicBezTo>
                  <a:pt x="54" y="154"/>
                  <a:pt x="54" y="153"/>
                  <a:pt x="54" y="152"/>
                </a:cubicBezTo>
                <a:cubicBezTo>
                  <a:pt x="49" y="135"/>
                  <a:pt x="44" y="119"/>
                  <a:pt x="40" y="101"/>
                </a:cubicBezTo>
                <a:cubicBezTo>
                  <a:pt x="39" y="99"/>
                  <a:pt x="36" y="99"/>
                  <a:pt x="34" y="100"/>
                </a:cubicBezTo>
                <a:cubicBezTo>
                  <a:pt x="32" y="90"/>
                  <a:pt x="30" y="81"/>
                  <a:pt x="29" y="72"/>
                </a:cubicBezTo>
                <a:cubicBezTo>
                  <a:pt x="30" y="71"/>
                  <a:pt x="31" y="71"/>
                  <a:pt x="33" y="70"/>
                </a:cubicBezTo>
                <a:cubicBezTo>
                  <a:pt x="33" y="70"/>
                  <a:pt x="33" y="70"/>
                  <a:pt x="34" y="70"/>
                </a:cubicBezTo>
                <a:cubicBezTo>
                  <a:pt x="46" y="66"/>
                  <a:pt x="57" y="59"/>
                  <a:pt x="69" y="53"/>
                </a:cubicBezTo>
                <a:cubicBezTo>
                  <a:pt x="69" y="53"/>
                  <a:pt x="69" y="53"/>
                  <a:pt x="69" y="53"/>
                </a:cubicBezTo>
                <a:cubicBezTo>
                  <a:pt x="72" y="51"/>
                  <a:pt x="76" y="50"/>
                  <a:pt x="79" y="48"/>
                </a:cubicBezTo>
                <a:cubicBezTo>
                  <a:pt x="87" y="46"/>
                  <a:pt x="94" y="43"/>
                  <a:pt x="102" y="40"/>
                </a:cubicBezTo>
                <a:cubicBezTo>
                  <a:pt x="103" y="40"/>
                  <a:pt x="103" y="39"/>
                  <a:pt x="104" y="39"/>
                </a:cubicBezTo>
                <a:cubicBezTo>
                  <a:pt x="106" y="39"/>
                  <a:pt x="107" y="39"/>
                  <a:pt x="109" y="38"/>
                </a:cubicBezTo>
                <a:cubicBezTo>
                  <a:pt x="110" y="39"/>
                  <a:pt x="110" y="39"/>
                  <a:pt x="111" y="39"/>
                </a:cubicBezTo>
                <a:cubicBezTo>
                  <a:pt x="112" y="39"/>
                  <a:pt x="112" y="39"/>
                  <a:pt x="112" y="39"/>
                </a:cubicBezTo>
                <a:cubicBezTo>
                  <a:pt x="112" y="43"/>
                  <a:pt x="112" y="43"/>
                  <a:pt x="112" y="43"/>
                </a:cubicBezTo>
                <a:cubicBezTo>
                  <a:pt x="112" y="45"/>
                  <a:pt x="116" y="47"/>
                  <a:pt x="118" y="46"/>
                </a:cubicBezTo>
                <a:cubicBezTo>
                  <a:pt x="119" y="47"/>
                  <a:pt x="120" y="48"/>
                  <a:pt x="121" y="49"/>
                </a:cubicBezTo>
                <a:cubicBezTo>
                  <a:pt x="121" y="50"/>
                  <a:pt x="122" y="51"/>
                  <a:pt x="122" y="51"/>
                </a:cubicBezTo>
                <a:cubicBezTo>
                  <a:pt x="124" y="58"/>
                  <a:pt x="127" y="64"/>
                  <a:pt x="131" y="70"/>
                </a:cubicBezTo>
                <a:cubicBezTo>
                  <a:pt x="132" y="72"/>
                  <a:pt x="133" y="75"/>
                  <a:pt x="133" y="77"/>
                </a:cubicBezTo>
                <a:cubicBezTo>
                  <a:pt x="134" y="78"/>
                  <a:pt x="134" y="78"/>
                  <a:pt x="135" y="78"/>
                </a:cubicBezTo>
                <a:cubicBezTo>
                  <a:pt x="135" y="81"/>
                  <a:pt x="136" y="84"/>
                  <a:pt x="137" y="87"/>
                </a:cubicBezTo>
                <a:cubicBezTo>
                  <a:pt x="138" y="91"/>
                  <a:pt x="143" y="90"/>
                  <a:pt x="144" y="86"/>
                </a:cubicBezTo>
                <a:cubicBezTo>
                  <a:pt x="145" y="70"/>
                  <a:pt x="141" y="57"/>
                  <a:pt x="133" y="44"/>
                </a:cubicBezTo>
                <a:close/>
                <a:moveTo>
                  <a:pt x="55" y="49"/>
                </a:moveTo>
                <a:cubicBezTo>
                  <a:pt x="61" y="47"/>
                  <a:pt x="67" y="45"/>
                  <a:pt x="72" y="43"/>
                </a:cubicBezTo>
                <a:cubicBezTo>
                  <a:pt x="67" y="45"/>
                  <a:pt x="61" y="47"/>
                  <a:pt x="55" y="49"/>
                </a:cubicBezTo>
                <a:close/>
              </a:path>
            </a:pathLst>
          </a:custGeom>
          <a:solidFill>
            <a:srgbClr val="F1DE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3" name="Freeform 88"/>
          <p:cNvSpPr/>
          <p:nvPr>
            <p:custDataLst>
              <p:tags r:id="rId27"/>
            </p:custDataLst>
          </p:nvPr>
        </p:nvSpPr>
        <p:spPr bwMode="auto">
          <a:xfrm>
            <a:off x="10537824" y="4420235"/>
            <a:ext cx="730250" cy="393700"/>
          </a:xfrm>
          <a:custGeom>
            <a:avLst/>
            <a:gdLst>
              <a:gd name="T0" fmla="*/ 130 w 130"/>
              <a:gd name="T1" fmla="*/ 15 h 70"/>
              <a:gd name="T2" fmla="*/ 128 w 130"/>
              <a:gd name="T3" fmla="*/ 7 h 70"/>
              <a:gd name="T4" fmla="*/ 127 w 130"/>
              <a:gd name="T5" fmla="*/ 4 h 70"/>
              <a:gd name="T6" fmla="*/ 126 w 130"/>
              <a:gd name="T7" fmla="*/ 2 h 70"/>
              <a:gd name="T8" fmla="*/ 122 w 130"/>
              <a:gd name="T9" fmla="*/ 1 h 70"/>
              <a:gd name="T10" fmla="*/ 118 w 130"/>
              <a:gd name="T11" fmla="*/ 4 h 70"/>
              <a:gd name="T12" fmla="*/ 116 w 130"/>
              <a:gd name="T13" fmla="*/ 5 h 70"/>
              <a:gd name="T14" fmla="*/ 115 w 130"/>
              <a:gd name="T15" fmla="*/ 8 h 70"/>
              <a:gd name="T16" fmla="*/ 115 w 130"/>
              <a:gd name="T17" fmla="*/ 9 h 70"/>
              <a:gd name="T18" fmla="*/ 114 w 130"/>
              <a:gd name="T19" fmla="*/ 15 h 70"/>
              <a:gd name="T20" fmla="*/ 114 w 130"/>
              <a:gd name="T21" fmla="*/ 16 h 70"/>
              <a:gd name="T22" fmla="*/ 108 w 130"/>
              <a:gd name="T23" fmla="*/ 20 h 70"/>
              <a:gd name="T24" fmla="*/ 63 w 130"/>
              <a:gd name="T25" fmla="*/ 41 h 70"/>
              <a:gd name="T26" fmla="*/ 36 w 130"/>
              <a:gd name="T27" fmla="*/ 51 h 70"/>
              <a:gd name="T28" fmla="*/ 33 w 130"/>
              <a:gd name="T29" fmla="*/ 51 h 70"/>
              <a:gd name="T30" fmla="*/ 32 w 130"/>
              <a:gd name="T31" fmla="*/ 51 h 70"/>
              <a:gd name="T32" fmla="*/ 20 w 130"/>
              <a:gd name="T33" fmla="*/ 52 h 70"/>
              <a:gd name="T34" fmla="*/ 18 w 130"/>
              <a:gd name="T35" fmla="*/ 53 h 70"/>
              <a:gd name="T36" fmla="*/ 18 w 130"/>
              <a:gd name="T37" fmla="*/ 53 h 70"/>
              <a:gd name="T38" fmla="*/ 17 w 130"/>
              <a:gd name="T39" fmla="*/ 53 h 70"/>
              <a:gd name="T40" fmla="*/ 16 w 130"/>
              <a:gd name="T41" fmla="*/ 49 h 70"/>
              <a:gd name="T42" fmla="*/ 13 w 130"/>
              <a:gd name="T43" fmla="*/ 47 h 70"/>
              <a:gd name="T44" fmla="*/ 13 w 130"/>
              <a:gd name="T45" fmla="*/ 47 h 70"/>
              <a:gd name="T46" fmla="*/ 12 w 130"/>
              <a:gd name="T47" fmla="*/ 45 h 70"/>
              <a:gd name="T48" fmla="*/ 7 w 130"/>
              <a:gd name="T49" fmla="*/ 43 h 70"/>
              <a:gd name="T50" fmla="*/ 6 w 130"/>
              <a:gd name="T51" fmla="*/ 43 h 70"/>
              <a:gd name="T52" fmla="*/ 2 w 130"/>
              <a:gd name="T53" fmla="*/ 45 h 70"/>
              <a:gd name="T54" fmla="*/ 2 w 130"/>
              <a:gd name="T55" fmla="*/ 46 h 70"/>
              <a:gd name="T56" fmla="*/ 1 w 130"/>
              <a:gd name="T57" fmla="*/ 51 h 70"/>
              <a:gd name="T58" fmla="*/ 8 w 130"/>
              <a:gd name="T59" fmla="*/ 61 h 70"/>
              <a:gd name="T60" fmla="*/ 10 w 130"/>
              <a:gd name="T61" fmla="*/ 62 h 70"/>
              <a:gd name="T62" fmla="*/ 11 w 130"/>
              <a:gd name="T63" fmla="*/ 64 h 70"/>
              <a:gd name="T64" fmla="*/ 13 w 130"/>
              <a:gd name="T65" fmla="*/ 66 h 70"/>
              <a:gd name="T66" fmla="*/ 18 w 130"/>
              <a:gd name="T67" fmla="*/ 68 h 70"/>
              <a:gd name="T68" fmla="*/ 19 w 130"/>
              <a:gd name="T69" fmla="*/ 67 h 70"/>
              <a:gd name="T70" fmla="*/ 20 w 130"/>
              <a:gd name="T71" fmla="*/ 67 h 70"/>
              <a:gd name="T72" fmla="*/ 21 w 130"/>
              <a:gd name="T73" fmla="*/ 67 h 70"/>
              <a:gd name="T74" fmla="*/ 56 w 130"/>
              <a:gd name="T75" fmla="*/ 54 h 70"/>
              <a:gd name="T76" fmla="*/ 57 w 130"/>
              <a:gd name="T77" fmla="*/ 53 h 70"/>
              <a:gd name="T78" fmla="*/ 76 w 130"/>
              <a:gd name="T79" fmla="*/ 45 h 70"/>
              <a:gd name="T80" fmla="*/ 78 w 130"/>
              <a:gd name="T81" fmla="*/ 42 h 70"/>
              <a:gd name="T82" fmla="*/ 82 w 130"/>
              <a:gd name="T83" fmla="*/ 41 h 70"/>
              <a:gd name="T84" fmla="*/ 85 w 130"/>
              <a:gd name="T85" fmla="*/ 40 h 70"/>
              <a:gd name="T86" fmla="*/ 91 w 130"/>
              <a:gd name="T87" fmla="*/ 37 h 70"/>
              <a:gd name="T88" fmla="*/ 97 w 130"/>
              <a:gd name="T89" fmla="*/ 34 h 70"/>
              <a:gd name="T90" fmla="*/ 98 w 130"/>
              <a:gd name="T91" fmla="*/ 33 h 70"/>
              <a:gd name="T92" fmla="*/ 103 w 130"/>
              <a:gd name="T93" fmla="*/ 30 h 70"/>
              <a:gd name="T94" fmla="*/ 105 w 130"/>
              <a:gd name="T95" fmla="*/ 30 h 70"/>
              <a:gd name="T96" fmla="*/ 117 w 130"/>
              <a:gd name="T97" fmla="*/ 23 h 70"/>
              <a:gd name="T98" fmla="*/ 118 w 130"/>
              <a:gd name="T99" fmla="*/ 23 h 70"/>
              <a:gd name="T100" fmla="*/ 118 w 130"/>
              <a:gd name="T101" fmla="*/ 23 h 70"/>
              <a:gd name="T102" fmla="*/ 122 w 130"/>
              <a:gd name="T103" fmla="*/ 20 h 70"/>
              <a:gd name="T104" fmla="*/ 126 w 130"/>
              <a:gd name="T105" fmla="*/ 20 h 70"/>
              <a:gd name="T106" fmla="*/ 130 w 130"/>
              <a:gd name="T107" fmla="*/ 15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0" h="70">
                <a:moveTo>
                  <a:pt x="130" y="15"/>
                </a:moveTo>
                <a:cubicBezTo>
                  <a:pt x="129" y="13"/>
                  <a:pt x="129" y="10"/>
                  <a:pt x="128" y="7"/>
                </a:cubicBezTo>
                <a:cubicBezTo>
                  <a:pt x="128" y="6"/>
                  <a:pt x="127" y="5"/>
                  <a:pt x="127" y="4"/>
                </a:cubicBezTo>
                <a:cubicBezTo>
                  <a:pt x="127" y="3"/>
                  <a:pt x="126" y="2"/>
                  <a:pt x="126" y="2"/>
                </a:cubicBezTo>
                <a:cubicBezTo>
                  <a:pt x="125" y="1"/>
                  <a:pt x="123" y="0"/>
                  <a:pt x="122" y="1"/>
                </a:cubicBezTo>
                <a:cubicBezTo>
                  <a:pt x="120" y="1"/>
                  <a:pt x="119" y="2"/>
                  <a:pt x="118" y="4"/>
                </a:cubicBezTo>
                <a:cubicBezTo>
                  <a:pt x="118" y="4"/>
                  <a:pt x="117" y="5"/>
                  <a:pt x="116" y="5"/>
                </a:cubicBezTo>
                <a:cubicBezTo>
                  <a:pt x="115" y="6"/>
                  <a:pt x="115" y="7"/>
                  <a:pt x="115" y="8"/>
                </a:cubicBezTo>
                <a:cubicBezTo>
                  <a:pt x="115" y="9"/>
                  <a:pt x="115" y="9"/>
                  <a:pt x="115" y="9"/>
                </a:cubicBezTo>
                <a:cubicBezTo>
                  <a:pt x="115" y="11"/>
                  <a:pt x="115" y="13"/>
                  <a:pt x="114" y="15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2" y="18"/>
                  <a:pt x="110" y="19"/>
                  <a:pt x="108" y="20"/>
                </a:cubicBezTo>
                <a:cubicBezTo>
                  <a:pt x="93" y="27"/>
                  <a:pt x="78" y="35"/>
                  <a:pt x="63" y="41"/>
                </a:cubicBezTo>
                <a:cubicBezTo>
                  <a:pt x="54" y="45"/>
                  <a:pt x="45" y="48"/>
                  <a:pt x="36" y="51"/>
                </a:cubicBezTo>
                <a:cubicBezTo>
                  <a:pt x="35" y="50"/>
                  <a:pt x="34" y="50"/>
                  <a:pt x="33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28" y="52"/>
                  <a:pt x="24" y="52"/>
                  <a:pt x="20" y="52"/>
                </a:cubicBezTo>
                <a:cubicBezTo>
                  <a:pt x="20" y="52"/>
                  <a:pt x="19" y="53"/>
                  <a:pt x="18" y="53"/>
                </a:cubicBezTo>
                <a:cubicBezTo>
                  <a:pt x="18" y="53"/>
                  <a:pt x="18" y="53"/>
                  <a:pt x="18" y="53"/>
                </a:cubicBezTo>
                <a:cubicBezTo>
                  <a:pt x="18" y="53"/>
                  <a:pt x="17" y="53"/>
                  <a:pt x="17" y="53"/>
                </a:cubicBezTo>
                <a:cubicBezTo>
                  <a:pt x="16" y="49"/>
                  <a:pt x="16" y="49"/>
                  <a:pt x="16" y="49"/>
                </a:cubicBezTo>
                <a:cubicBezTo>
                  <a:pt x="15" y="48"/>
                  <a:pt x="14" y="47"/>
                  <a:pt x="13" y="47"/>
                </a:cubicBezTo>
                <a:cubicBezTo>
                  <a:pt x="13" y="47"/>
                  <a:pt x="13" y="47"/>
                  <a:pt x="13" y="47"/>
                </a:cubicBezTo>
                <a:cubicBezTo>
                  <a:pt x="13" y="46"/>
                  <a:pt x="12" y="45"/>
                  <a:pt x="12" y="45"/>
                </a:cubicBezTo>
                <a:cubicBezTo>
                  <a:pt x="10" y="44"/>
                  <a:pt x="8" y="43"/>
                  <a:pt x="7" y="43"/>
                </a:cubicBezTo>
                <a:cubicBezTo>
                  <a:pt x="6" y="43"/>
                  <a:pt x="6" y="43"/>
                  <a:pt x="6" y="43"/>
                </a:cubicBezTo>
                <a:cubicBezTo>
                  <a:pt x="4" y="43"/>
                  <a:pt x="3" y="44"/>
                  <a:pt x="2" y="45"/>
                </a:cubicBezTo>
                <a:cubicBezTo>
                  <a:pt x="2" y="46"/>
                  <a:pt x="2" y="46"/>
                  <a:pt x="2" y="46"/>
                </a:cubicBezTo>
                <a:cubicBezTo>
                  <a:pt x="0" y="47"/>
                  <a:pt x="0" y="49"/>
                  <a:pt x="1" y="51"/>
                </a:cubicBezTo>
                <a:cubicBezTo>
                  <a:pt x="4" y="54"/>
                  <a:pt x="5" y="58"/>
                  <a:pt x="8" y="61"/>
                </a:cubicBezTo>
                <a:cubicBezTo>
                  <a:pt x="8" y="62"/>
                  <a:pt x="9" y="62"/>
                  <a:pt x="10" y="62"/>
                </a:cubicBezTo>
                <a:cubicBezTo>
                  <a:pt x="10" y="63"/>
                  <a:pt x="11" y="64"/>
                  <a:pt x="11" y="64"/>
                </a:cubicBezTo>
                <a:cubicBezTo>
                  <a:pt x="12" y="65"/>
                  <a:pt x="12" y="65"/>
                  <a:pt x="13" y="66"/>
                </a:cubicBezTo>
                <a:cubicBezTo>
                  <a:pt x="13" y="68"/>
                  <a:pt x="15" y="70"/>
                  <a:pt x="18" y="68"/>
                </a:cubicBezTo>
                <a:cubicBezTo>
                  <a:pt x="18" y="68"/>
                  <a:pt x="19" y="68"/>
                  <a:pt x="19" y="67"/>
                </a:cubicBezTo>
                <a:cubicBezTo>
                  <a:pt x="19" y="67"/>
                  <a:pt x="20" y="67"/>
                  <a:pt x="20" y="67"/>
                </a:cubicBezTo>
                <a:cubicBezTo>
                  <a:pt x="20" y="67"/>
                  <a:pt x="21" y="67"/>
                  <a:pt x="21" y="67"/>
                </a:cubicBezTo>
                <a:cubicBezTo>
                  <a:pt x="32" y="62"/>
                  <a:pt x="44" y="58"/>
                  <a:pt x="56" y="54"/>
                </a:cubicBezTo>
                <a:cubicBezTo>
                  <a:pt x="56" y="54"/>
                  <a:pt x="57" y="53"/>
                  <a:pt x="57" y="53"/>
                </a:cubicBezTo>
                <a:cubicBezTo>
                  <a:pt x="64" y="50"/>
                  <a:pt x="70" y="48"/>
                  <a:pt x="76" y="45"/>
                </a:cubicBezTo>
                <a:cubicBezTo>
                  <a:pt x="78" y="44"/>
                  <a:pt x="78" y="43"/>
                  <a:pt x="78" y="42"/>
                </a:cubicBezTo>
                <a:cubicBezTo>
                  <a:pt x="80" y="42"/>
                  <a:pt x="81" y="41"/>
                  <a:pt x="82" y="41"/>
                </a:cubicBezTo>
                <a:cubicBezTo>
                  <a:pt x="83" y="41"/>
                  <a:pt x="84" y="41"/>
                  <a:pt x="85" y="40"/>
                </a:cubicBezTo>
                <a:cubicBezTo>
                  <a:pt x="87" y="39"/>
                  <a:pt x="89" y="38"/>
                  <a:pt x="91" y="37"/>
                </a:cubicBezTo>
                <a:cubicBezTo>
                  <a:pt x="93" y="36"/>
                  <a:pt x="95" y="35"/>
                  <a:pt x="97" y="34"/>
                </a:cubicBezTo>
                <a:cubicBezTo>
                  <a:pt x="97" y="34"/>
                  <a:pt x="98" y="33"/>
                  <a:pt x="98" y="33"/>
                </a:cubicBezTo>
                <a:cubicBezTo>
                  <a:pt x="100" y="32"/>
                  <a:pt x="101" y="31"/>
                  <a:pt x="103" y="30"/>
                </a:cubicBezTo>
                <a:cubicBezTo>
                  <a:pt x="103" y="30"/>
                  <a:pt x="104" y="30"/>
                  <a:pt x="105" y="30"/>
                </a:cubicBezTo>
                <a:cubicBezTo>
                  <a:pt x="109" y="27"/>
                  <a:pt x="113" y="25"/>
                  <a:pt x="117" y="23"/>
                </a:cubicBezTo>
                <a:cubicBezTo>
                  <a:pt x="117" y="23"/>
                  <a:pt x="118" y="23"/>
                  <a:pt x="118" y="23"/>
                </a:cubicBezTo>
                <a:cubicBezTo>
                  <a:pt x="118" y="23"/>
                  <a:pt x="118" y="23"/>
                  <a:pt x="118" y="23"/>
                </a:cubicBezTo>
                <a:cubicBezTo>
                  <a:pt x="119" y="22"/>
                  <a:pt x="121" y="21"/>
                  <a:pt x="122" y="20"/>
                </a:cubicBezTo>
                <a:cubicBezTo>
                  <a:pt x="123" y="21"/>
                  <a:pt x="125" y="21"/>
                  <a:pt x="126" y="20"/>
                </a:cubicBezTo>
                <a:cubicBezTo>
                  <a:pt x="128" y="20"/>
                  <a:pt x="130" y="18"/>
                  <a:pt x="130" y="15"/>
                </a:cubicBezTo>
                <a:close/>
              </a:path>
            </a:pathLst>
          </a:custGeom>
          <a:solidFill>
            <a:srgbClr val="F1DE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4" name="Freeform 89"/>
          <p:cNvSpPr/>
          <p:nvPr>
            <p:custDataLst>
              <p:tags r:id="rId28"/>
            </p:custDataLst>
          </p:nvPr>
        </p:nvSpPr>
        <p:spPr bwMode="auto">
          <a:xfrm>
            <a:off x="10386059" y="3754755"/>
            <a:ext cx="657860" cy="676275"/>
          </a:xfrm>
          <a:custGeom>
            <a:avLst/>
            <a:gdLst>
              <a:gd name="T0" fmla="*/ 108 w 117"/>
              <a:gd name="T1" fmla="*/ 51 h 120"/>
              <a:gd name="T2" fmla="*/ 92 w 117"/>
              <a:gd name="T3" fmla="*/ 8 h 120"/>
              <a:gd name="T4" fmla="*/ 87 w 117"/>
              <a:gd name="T5" fmla="*/ 7 h 120"/>
              <a:gd name="T6" fmla="*/ 82 w 117"/>
              <a:gd name="T7" fmla="*/ 10 h 120"/>
              <a:gd name="T8" fmla="*/ 82 w 117"/>
              <a:gd name="T9" fmla="*/ 10 h 120"/>
              <a:gd name="T10" fmla="*/ 81 w 117"/>
              <a:gd name="T11" fmla="*/ 11 h 120"/>
              <a:gd name="T12" fmla="*/ 81 w 117"/>
              <a:gd name="T13" fmla="*/ 11 h 120"/>
              <a:gd name="T14" fmla="*/ 80 w 117"/>
              <a:gd name="T15" fmla="*/ 10 h 120"/>
              <a:gd name="T16" fmla="*/ 80 w 117"/>
              <a:gd name="T17" fmla="*/ 9 h 120"/>
              <a:gd name="T18" fmla="*/ 77 w 117"/>
              <a:gd name="T19" fmla="*/ 7 h 120"/>
              <a:gd name="T20" fmla="*/ 74 w 117"/>
              <a:gd name="T21" fmla="*/ 1 h 120"/>
              <a:gd name="T22" fmla="*/ 25 w 117"/>
              <a:gd name="T23" fmla="*/ 22 h 120"/>
              <a:gd name="T24" fmla="*/ 6 w 117"/>
              <a:gd name="T25" fmla="*/ 34 h 120"/>
              <a:gd name="T26" fmla="*/ 2 w 117"/>
              <a:gd name="T27" fmla="*/ 36 h 120"/>
              <a:gd name="T28" fmla="*/ 11 w 117"/>
              <a:gd name="T29" fmla="*/ 79 h 120"/>
              <a:gd name="T30" fmla="*/ 12 w 117"/>
              <a:gd name="T31" fmla="*/ 82 h 120"/>
              <a:gd name="T32" fmla="*/ 27 w 117"/>
              <a:gd name="T33" fmla="*/ 116 h 120"/>
              <a:gd name="T34" fmla="*/ 27 w 117"/>
              <a:gd name="T35" fmla="*/ 117 h 120"/>
              <a:gd name="T36" fmla="*/ 33 w 117"/>
              <a:gd name="T37" fmla="*/ 119 h 120"/>
              <a:gd name="T38" fmla="*/ 38 w 117"/>
              <a:gd name="T39" fmla="*/ 113 h 120"/>
              <a:gd name="T40" fmla="*/ 40 w 117"/>
              <a:gd name="T41" fmla="*/ 111 h 120"/>
              <a:gd name="T42" fmla="*/ 57 w 117"/>
              <a:gd name="T43" fmla="*/ 101 h 120"/>
              <a:gd name="T44" fmla="*/ 88 w 117"/>
              <a:gd name="T45" fmla="*/ 82 h 120"/>
              <a:gd name="T46" fmla="*/ 108 w 117"/>
              <a:gd name="T47" fmla="*/ 51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7" h="120">
                <a:moveTo>
                  <a:pt x="108" y="51"/>
                </a:moveTo>
                <a:cubicBezTo>
                  <a:pt x="105" y="36"/>
                  <a:pt x="99" y="22"/>
                  <a:pt x="92" y="8"/>
                </a:cubicBezTo>
                <a:cubicBezTo>
                  <a:pt x="92" y="6"/>
                  <a:pt x="88" y="6"/>
                  <a:pt x="87" y="7"/>
                </a:cubicBezTo>
                <a:cubicBezTo>
                  <a:pt x="86" y="9"/>
                  <a:pt x="84" y="10"/>
                  <a:pt x="82" y="10"/>
                </a:cubicBezTo>
                <a:cubicBezTo>
                  <a:pt x="82" y="10"/>
                  <a:pt x="82" y="10"/>
                  <a:pt x="82" y="10"/>
                </a:cubicBezTo>
                <a:cubicBezTo>
                  <a:pt x="82" y="10"/>
                  <a:pt x="81" y="10"/>
                  <a:pt x="81" y="11"/>
                </a:cubicBezTo>
                <a:cubicBezTo>
                  <a:pt x="81" y="11"/>
                  <a:pt x="81" y="11"/>
                  <a:pt x="81" y="11"/>
                </a:cubicBezTo>
                <a:cubicBezTo>
                  <a:pt x="81" y="11"/>
                  <a:pt x="80" y="10"/>
                  <a:pt x="80" y="10"/>
                </a:cubicBezTo>
                <a:cubicBezTo>
                  <a:pt x="80" y="10"/>
                  <a:pt x="80" y="9"/>
                  <a:pt x="80" y="9"/>
                </a:cubicBezTo>
                <a:cubicBezTo>
                  <a:pt x="79" y="8"/>
                  <a:pt x="78" y="7"/>
                  <a:pt x="77" y="7"/>
                </a:cubicBezTo>
                <a:cubicBezTo>
                  <a:pt x="79" y="4"/>
                  <a:pt x="77" y="0"/>
                  <a:pt x="74" y="1"/>
                </a:cubicBezTo>
                <a:cubicBezTo>
                  <a:pt x="57" y="8"/>
                  <a:pt x="40" y="13"/>
                  <a:pt x="25" y="22"/>
                </a:cubicBezTo>
                <a:cubicBezTo>
                  <a:pt x="18" y="25"/>
                  <a:pt x="11" y="29"/>
                  <a:pt x="6" y="34"/>
                </a:cubicBezTo>
                <a:cubicBezTo>
                  <a:pt x="4" y="33"/>
                  <a:pt x="2" y="34"/>
                  <a:pt x="2" y="36"/>
                </a:cubicBezTo>
                <a:cubicBezTo>
                  <a:pt x="0" y="49"/>
                  <a:pt x="7" y="66"/>
                  <a:pt x="11" y="79"/>
                </a:cubicBezTo>
                <a:cubicBezTo>
                  <a:pt x="12" y="80"/>
                  <a:pt x="12" y="81"/>
                  <a:pt x="12" y="82"/>
                </a:cubicBezTo>
                <a:cubicBezTo>
                  <a:pt x="15" y="92"/>
                  <a:pt x="19" y="110"/>
                  <a:pt x="27" y="116"/>
                </a:cubicBezTo>
                <a:cubicBezTo>
                  <a:pt x="27" y="116"/>
                  <a:pt x="27" y="117"/>
                  <a:pt x="27" y="117"/>
                </a:cubicBezTo>
                <a:cubicBezTo>
                  <a:pt x="28" y="119"/>
                  <a:pt x="30" y="120"/>
                  <a:pt x="33" y="119"/>
                </a:cubicBezTo>
                <a:cubicBezTo>
                  <a:pt x="36" y="117"/>
                  <a:pt x="38" y="116"/>
                  <a:pt x="38" y="113"/>
                </a:cubicBezTo>
                <a:cubicBezTo>
                  <a:pt x="39" y="113"/>
                  <a:pt x="40" y="112"/>
                  <a:pt x="40" y="111"/>
                </a:cubicBezTo>
                <a:cubicBezTo>
                  <a:pt x="41" y="110"/>
                  <a:pt x="53" y="103"/>
                  <a:pt x="57" y="101"/>
                </a:cubicBezTo>
                <a:cubicBezTo>
                  <a:pt x="68" y="95"/>
                  <a:pt x="78" y="89"/>
                  <a:pt x="88" y="82"/>
                </a:cubicBezTo>
                <a:cubicBezTo>
                  <a:pt x="96" y="76"/>
                  <a:pt x="117" y="63"/>
                  <a:pt x="108" y="51"/>
                </a:cubicBezTo>
                <a:close/>
              </a:path>
            </a:pathLst>
          </a:custGeom>
          <a:solidFill>
            <a:srgbClr val="E6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5" name="Freeform 90"/>
          <p:cNvSpPr/>
          <p:nvPr>
            <p:custDataLst>
              <p:tags r:id="rId29"/>
            </p:custDataLst>
          </p:nvPr>
        </p:nvSpPr>
        <p:spPr bwMode="auto">
          <a:xfrm>
            <a:off x="10639424" y="4464685"/>
            <a:ext cx="528955" cy="253365"/>
          </a:xfrm>
          <a:custGeom>
            <a:avLst/>
            <a:gdLst>
              <a:gd name="T0" fmla="*/ 91 w 94"/>
              <a:gd name="T1" fmla="*/ 1 h 45"/>
              <a:gd name="T2" fmla="*/ 83 w 94"/>
              <a:gd name="T3" fmla="*/ 7 h 45"/>
              <a:gd name="T4" fmla="*/ 40 w 94"/>
              <a:gd name="T5" fmla="*/ 28 h 45"/>
              <a:gd name="T6" fmla="*/ 38 w 94"/>
              <a:gd name="T7" fmla="*/ 26 h 45"/>
              <a:gd name="T8" fmla="*/ 20 w 94"/>
              <a:gd name="T9" fmla="*/ 28 h 45"/>
              <a:gd name="T10" fmla="*/ 9 w 94"/>
              <a:gd name="T11" fmla="*/ 28 h 45"/>
              <a:gd name="T12" fmla="*/ 9 w 94"/>
              <a:gd name="T13" fmla="*/ 28 h 45"/>
              <a:gd name="T14" fmla="*/ 9 w 94"/>
              <a:gd name="T15" fmla="*/ 28 h 45"/>
              <a:gd name="T16" fmla="*/ 8 w 94"/>
              <a:gd name="T17" fmla="*/ 28 h 45"/>
              <a:gd name="T18" fmla="*/ 7 w 94"/>
              <a:gd name="T19" fmla="*/ 29 h 45"/>
              <a:gd name="T20" fmla="*/ 6 w 94"/>
              <a:gd name="T21" fmla="*/ 30 h 45"/>
              <a:gd name="T22" fmla="*/ 4 w 94"/>
              <a:gd name="T23" fmla="*/ 30 h 45"/>
              <a:gd name="T24" fmla="*/ 1 w 94"/>
              <a:gd name="T25" fmla="*/ 31 h 45"/>
              <a:gd name="T26" fmla="*/ 0 w 94"/>
              <a:gd name="T27" fmla="*/ 33 h 45"/>
              <a:gd name="T28" fmla="*/ 1 w 94"/>
              <a:gd name="T29" fmla="*/ 35 h 45"/>
              <a:gd name="T30" fmla="*/ 1 w 94"/>
              <a:gd name="T31" fmla="*/ 35 h 45"/>
              <a:gd name="T32" fmla="*/ 1 w 94"/>
              <a:gd name="T33" fmla="*/ 40 h 45"/>
              <a:gd name="T34" fmla="*/ 2 w 94"/>
              <a:gd name="T35" fmla="*/ 41 h 45"/>
              <a:gd name="T36" fmla="*/ 4 w 94"/>
              <a:gd name="T37" fmla="*/ 44 h 45"/>
              <a:gd name="T38" fmla="*/ 14 w 94"/>
              <a:gd name="T39" fmla="*/ 40 h 45"/>
              <a:gd name="T40" fmla="*/ 66 w 94"/>
              <a:gd name="T41" fmla="*/ 21 h 45"/>
              <a:gd name="T42" fmla="*/ 89 w 94"/>
              <a:gd name="T43" fmla="*/ 7 h 45"/>
              <a:gd name="T44" fmla="*/ 92 w 94"/>
              <a:gd name="T45" fmla="*/ 5 h 45"/>
              <a:gd name="T46" fmla="*/ 92 w 94"/>
              <a:gd name="T47" fmla="*/ 5 h 45"/>
              <a:gd name="T48" fmla="*/ 93 w 94"/>
              <a:gd name="T49" fmla="*/ 5 h 45"/>
              <a:gd name="T50" fmla="*/ 91 w 94"/>
              <a:gd name="T51" fmla="*/ 1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94" h="45">
                <a:moveTo>
                  <a:pt x="91" y="1"/>
                </a:moveTo>
                <a:cubicBezTo>
                  <a:pt x="88" y="3"/>
                  <a:pt x="85" y="5"/>
                  <a:pt x="83" y="7"/>
                </a:cubicBezTo>
                <a:cubicBezTo>
                  <a:pt x="69" y="15"/>
                  <a:pt x="55" y="22"/>
                  <a:pt x="40" y="28"/>
                </a:cubicBezTo>
                <a:cubicBezTo>
                  <a:pt x="40" y="27"/>
                  <a:pt x="39" y="26"/>
                  <a:pt x="38" y="26"/>
                </a:cubicBezTo>
                <a:cubicBezTo>
                  <a:pt x="32" y="27"/>
                  <a:pt x="26" y="28"/>
                  <a:pt x="20" y="28"/>
                </a:cubicBezTo>
                <a:cubicBezTo>
                  <a:pt x="16" y="28"/>
                  <a:pt x="12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9" y="28"/>
                  <a:pt x="9" y="28"/>
                  <a:pt x="9" y="28"/>
                </a:cubicBezTo>
                <a:cubicBezTo>
                  <a:pt x="8" y="28"/>
                  <a:pt x="8" y="28"/>
                  <a:pt x="8" y="28"/>
                </a:cubicBezTo>
                <a:cubicBezTo>
                  <a:pt x="7" y="29"/>
                  <a:pt x="7" y="29"/>
                  <a:pt x="7" y="29"/>
                </a:cubicBezTo>
                <a:cubicBezTo>
                  <a:pt x="7" y="30"/>
                  <a:pt x="6" y="30"/>
                  <a:pt x="6" y="30"/>
                </a:cubicBezTo>
                <a:cubicBezTo>
                  <a:pt x="6" y="29"/>
                  <a:pt x="5" y="29"/>
                  <a:pt x="4" y="30"/>
                </a:cubicBezTo>
                <a:cubicBezTo>
                  <a:pt x="3" y="30"/>
                  <a:pt x="2" y="31"/>
                  <a:pt x="1" y="31"/>
                </a:cubicBezTo>
                <a:cubicBezTo>
                  <a:pt x="0" y="31"/>
                  <a:pt x="0" y="32"/>
                  <a:pt x="0" y="33"/>
                </a:cubicBezTo>
                <a:cubicBezTo>
                  <a:pt x="0" y="34"/>
                  <a:pt x="0" y="35"/>
                  <a:pt x="1" y="35"/>
                </a:cubicBezTo>
                <a:cubicBezTo>
                  <a:pt x="1" y="35"/>
                  <a:pt x="1" y="35"/>
                  <a:pt x="1" y="35"/>
                </a:cubicBezTo>
                <a:cubicBezTo>
                  <a:pt x="1" y="40"/>
                  <a:pt x="1" y="40"/>
                  <a:pt x="1" y="40"/>
                </a:cubicBezTo>
                <a:cubicBezTo>
                  <a:pt x="1" y="41"/>
                  <a:pt x="1" y="41"/>
                  <a:pt x="2" y="41"/>
                </a:cubicBezTo>
                <a:cubicBezTo>
                  <a:pt x="1" y="43"/>
                  <a:pt x="2" y="45"/>
                  <a:pt x="4" y="44"/>
                </a:cubicBezTo>
                <a:cubicBezTo>
                  <a:pt x="7" y="43"/>
                  <a:pt x="10" y="42"/>
                  <a:pt x="14" y="40"/>
                </a:cubicBezTo>
                <a:cubicBezTo>
                  <a:pt x="32" y="37"/>
                  <a:pt x="49" y="30"/>
                  <a:pt x="66" y="21"/>
                </a:cubicBezTo>
                <a:cubicBezTo>
                  <a:pt x="74" y="17"/>
                  <a:pt x="82" y="12"/>
                  <a:pt x="89" y="7"/>
                </a:cubicBezTo>
                <a:cubicBezTo>
                  <a:pt x="90" y="6"/>
                  <a:pt x="91" y="6"/>
                  <a:pt x="92" y="5"/>
                </a:cubicBezTo>
                <a:cubicBezTo>
                  <a:pt x="92" y="5"/>
                  <a:pt x="92" y="5"/>
                  <a:pt x="92" y="5"/>
                </a:cubicBezTo>
                <a:cubicBezTo>
                  <a:pt x="92" y="5"/>
                  <a:pt x="93" y="5"/>
                  <a:pt x="93" y="5"/>
                </a:cubicBezTo>
                <a:cubicBezTo>
                  <a:pt x="94" y="3"/>
                  <a:pt x="93" y="0"/>
                  <a:pt x="91" y="1"/>
                </a:cubicBezTo>
                <a:close/>
              </a:path>
            </a:pathLst>
          </a:custGeom>
          <a:solidFill>
            <a:srgbClr val="E6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6" name="Freeform 91"/>
          <p:cNvSpPr/>
          <p:nvPr>
            <p:custDataLst>
              <p:tags r:id="rId30"/>
            </p:custDataLst>
          </p:nvPr>
        </p:nvSpPr>
        <p:spPr bwMode="auto">
          <a:xfrm>
            <a:off x="10441939" y="3784600"/>
            <a:ext cx="410210" cy="184785"/>
          </a:xfrm>
          <a:custGeom>
            <a:avLst/>
            <a:gdLst>
              <a:gd name="T0" fmla="*/ 69 w 73"/>
              <a:gd name="T1" fmla="*/ 1 h 33"/>
              <a:gd name="T2" fmla="*/ 2 w 73"/>
              <a:gd name="T3" fmla="*/ 29 h 33"/>
              <a:gd name="T4" fmla="*/ 3 w 73"/>
              <a:gd name="T5" fmla="*/ 32 h 33"/>
              <a:gd name="T6" fmla="*/ 71 w 73"/>
              <a:gd name="T7" fmla="*/ 4 h 33"/>
              <a:gd name="T8" fmla="*/ 69 w 73"/>
              <a:gd name="T9" fmla="*/ 1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3" h="33">
                <a:moveTo>
                  <a:pt x="69" y="1"/>
                </a:moveTo>
                <a:cubicBezTo>
                  <a:pt x="48" y="13"/>
                  <a:pt x="24" y="20"/>
                  <a:pt x="2" y="29"/>
                </a:cubicBezTo>
                <a:cubicBezTo>
                  <a:pt x="0" y="29"/>
                  <a:pt x="1" y="33"/>
                  <a:pt x="3" y="32"/>
                </a:cubicBezTo>
                <a:cubicBezTo>
                  <a:pt x="26" y="23"/>
                  <a:pt x="50" y="17"/>
                  <a:pt x="71" y="4"/>
                </a:cubicBezTo>
                <a:cubicBezTo>
                  <a:pt x="73" y="3"/>
                  <a:pt x="71" y="0"/>
                  <a:pt x="69" y="1"/>
                </a:cubicBezTo>
                <a:close/>
              </a:path>
            </a:pathLst>
          </a:custGeom>
          <a:solidFill>
            <a:srgbClr val="F1DEA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7" name="Freeform 92"/>
          <p:cNvSpPr/>
          <p:nvPr>
            <p:custDataLst>
              <p:tags r:id="rId31"/>
            </p:custDataLst>
          </p:nvPr>
        </p:nvSpPr>
        <p:spPr bwMode="auto">
          <a:xfrm>
            <a:off x="11256644" y="2843530"/>
            <a:ext cx="158750" cy="134620"/>
          </a:xfrm>
          <a:custGeom>
            <a:avLst/>
            <a:gdLst>
              <a:gd name="T0" fmla="*/ 26 w 28"/>
              <a:gd name="T1" fmla="*/ 5 h 24"/>
              <a:gd name="T2" fmla="*/ 24 w 28"/>
              <a:gd name="T3" fmla="*/ 5 h 24"/>
              <a:gd name="T4" fmla="*/ 24 w 28"/>
              <a:gd name="T5" fmla="*/ 5 h 24"/>
              <a:gd name="T6" fmla="*/ 16 w 28"/>
              <a:gd name="T7" fmla="*/ 1 h 24"/>
              <a:gd name="T8" fmla="*/ 13 w 28"/>
              <a:gd name="T9" fmla="*/ 1 h 24"/>
              <a:gd name="T10" fmla="*/ 6 w 28"/>
              <a:gd name="T11" fmla="*/ 2 h 24"/>
              <a:gd name="T12" fmla="*/ 5 w 28"/>
              <a:gd name="T13" fmla="*/ 3 h 24"/>
              <a:gd name="T14" fmla="*/ 1 w 28"/>
              <a:gd name="T15" fmla="*/ 13 h 24"/>
              <a:gd name="T16" fmla="*/ 3 w 28"/>
              <a:gd name="T17" fmla="*/ 16 h 24"/>
              <a:gd name="T18" fmla="*/ 7 w 28"/>
              <a:gd name="T19" fmla="*/ 21 h 24"/>
              <a:gd name="T20" fmla="*/ 8 w 28"/>
              <a:gd name="T21" fmla="*/ 21 h 24"/>
              <a:gd name="T22" fmla="*/ 15 w 28"/>
              <a:gd name="T23" fmla="*/ 24 h 24"/>
              <a:gd name="T24" fmla="*/ 15 w 28"/>
              <a:gd name="T25" fmla="*/ 24 h 24"/>
              <a:gd name="T26" fmla="*/ 15 w 28"/>
              <a:gd name="T27" fmla="*/ 24 h 24"/>
              <a:gd name="T28" fmla="*/ 17 w 28"/>
              <a:gd name="T29" fmla="*/ 23 h 24"/>
              <a:gd name="T30" fmla="*/ 17 w 28"/>
              <a:gd name="T31" fmla="*/ 23 h 24"/>
              <a:gd name="T32" fmla="*/ 18 w 28"/>
              <a:gd name="T33" fmla="*/ 23 h 24"/>
              <a:gd name="T34" fmla="*/ 22 w 28"/>
              <a:gd name="T35" fmla="*/ 21 h 24"/>
              <a:gd name="T36" fmla="*/ 26 w 28"/>
              <a:gd name="T37" fmla="*/ 17 h 24"/>
              <a:gd name="T38" fmla="*/ 27 w 28"/>
              <a:gd name="T39" fmla="*/ 14 h 24"/>
              <a:gd name="T40" fmla="*/ 28 w 28"/>
              <a:gd name="T41" fmla="*/ 11 h 24"/>
              <a:gd name="T42" fmla="*/ 26 w 28"/>
              <a:gd name="T43" fmla="*/ 5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28" h="24">
                <a:moveTo>
                  <a:pt x="26" y="5"/>
                </a:moveTo>
                <a:cubicBezTo>
                  <a:pt x="25" y="5"/>
                  <a:pt x="25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2" y="3"/>
                  <a:pt x="19" y="0"/>
                  <a:pt x="16" y="1"/>
                </a:cubicBezTo>
                <a:cubicBezTo>
                  <a:pt x="15" y="1"/>
                  <a:pt x="14" y="1"/>
                  <a:pt x="13" y="1"/>
                </a:cubicBezTo>
                <a:cubicBezTo>
                  <a:pt x="10" y="1"/>
                  <a:pt x="8" y="1"/>
                  <a:pt x="6" y="2"/>
                </a:cubicBezTo>
                <a:cubicBezTo>
                  <a:pt x="6" y="3"/>
                  <a:pt x="6" y="3"/>
                  <a:pt x="5" y="3"/>
                </a:cubicBezTo>
                <a:cubicBezTo>
                  <a:pt x="2" y="5"/>
                  <a:pt x="0" y="9"/>
                  <a:pt x="1" y="13"/>
                </a:cubicBezTo>
                <a:cubicBezTo>
                  <a:pt x="1" y="14"/>
                  <a:pt x="2" y="15"/>
                  <a:pt x="3" y="16"/>
                </a:cubicBezTo>
                <a:cubicBezTo>
                  <a:pt x="4" y="18"/>
                  <a:pt x="5" y="20"/>
                  <a:pt x="7" y="21"/>
                </a:cubicBezTo>
                <a:cubicBezTo>
                  <a:pt x="7" y="21"/>
                  <a:pt x="7" y="21"/>
                  <a:pt x="8" y="21"/>
                </a:cubicBezTo>
                <a:cubicBezTo>
                  <a:pt x="10" y="23"/>
                  <a:pt x="12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5" y="24"/>
                  <a:pt x="15" y="24"/>
                  <a:pt x="15" y="24"/>
                </a:cubicBezTo>
                <a:cubicBezTo>
                  <a:pt x="16" y="24"/>
                  <a:pt x="16" y="24"/>
                  <a:pt x="17" y="23"/>
                </a:cubicBezTo>
                <a:cubicBezTo>
                  <a:pt x="17" y="23"/>
                  <a:pt x="17" y="23"/>
                  <a:pt x="17" y="23"/>
                </a:cubicBezTo>
                <a:cubicBezTo>
                  <a:pt x="17" y="23"/>
                  <a:pt x="18" y="23"/>
                  <a:pt x="18" y="23"/>
                </a:cubicBezTo>
                <a:cubicBezTo>
                  <a:pt x="19" y="23"/>
                  <a:pt x="21" y="22"/>
                  <a:pt x="22" y="21"/>
                </a:cubicBezTo>
                <a:cubicBezTo>
                  <a:pt x="23" y="20"/>
                  <a:pt x="24" y="18"/>
                  <a:pt x="26" y="17"/>
                </a:cubicBezTo>
                <a:cubicBezTo>
                  <a:pt x="27" y="16"/>
                  <a:pt x="27" y="15"/>
                  <a:pt x="27" y="14"/>
                </a:cubicBezTo>
                <a:cubicBezTo>
                  <a:pt x="28" y="13"/>
                  <a:pt x="28" y="12"/>
                  <a:pt x="28" y="11"/>
                </a:cubicBezTo>
                <a:cubicBezTo>
                  <a:pt x="28" y="9"/>
                  <a:pt x="28" y="7"/>
                  <a:pt x="26" y="5"/>
                </a:cubicBezTo>
                <a:close/>
              </a:path>
            </a:pathLst>
          </a:custGeom>
          <a:solidFill>
            <a:srgbClr val="86A89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8" name="Freeform 93"/>
          <p:cNvSpPr/>
          <p:nvPr>
            <p:custDataLst>
              <p:tags r:id="rId32"/>
            </p:custDataLst>
          </p:nvPr>
        </p:nvSpPr>
        <p:spPr bwMode="auto">
          <a:xfrm>
            <a:off x="11251564" y="2849245"/>
            <a:ext cx="186690" cy="134620"/>
          </a:xfrm>
          <a:custGeom>
            <a:avLst/>
            <a:gdLst>
              <a:gd name="T0" fmla="*/ 26 w 33"/>
              <a:gd name="T1" fmla="*/ 3 h 24"/>
              <a:gd name="T2" fmla="*/ 21 w 33"/>
              <a:gd name="T3" fmla="*/ 8 h 24"/>
              <a:gd name="T4" fmla="*/ 9 w 33"/>
              <a:gd name="T5" fmla="*/ 12 h 24"/>
              <a:gd name="T6" fmla="*/ 3 w 33"/>
              <a:gd name="T7" fmla="*/ 16 h 24"/>
              <a:gd name="T8" fmla="*/ 10 w 33"/>
              <a:gd name="T9" fmla="*/ 21 h 24"/>
              <a:gd name="T10" fmla="*/ 13 w 33"/>
              <a:gd name="T11" fmla="*/ 24 h 24"/>
              <a:gd name="T12" fmla="*/ 20 w 33"/>
              <a:gd name="T13" fmla="*/ 22 h 24"/>
              <a:gd name="T14" fmla="*/ 22 w 33"/>
              <a:gd name="T15" fmla="*/ 20 h 24"/>
              <a:gd name="T16" fmla="*/ 26 w 33"/>
              <a:gd name="T17" fmla="*/ 3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" h="24">
                <a:moveTo>
                  <a:pt x="26" y="3"/>
                </a:moveTo>
                <a:cubicBezTo>
                  <a:pt x="23" y="0"/>
                  <a:pt x="18" y="4"/>
                  <a:pt x="21" y="8"/>
                </a:cubicBezTo>
                <a:cubicBezTo>
                  <a:pt x="27" y="13"/>
                  <a:pt x="12" y="17"/>
                  <a:pt x="9" y="12"/>
                </a:cubicBezTo>
                <a:cubicBezTo>
                  <a:pt x="6" y="9"/>
                  <a:pt x="0" y="12"/>
                  <a:pt x="3" y="16"/>
                </a:cubicBezTo>
                <a:cubicBezTo>
                  <a:pt x="4" y="19"/>
                  <a:pt x="7" y="20"/>
                  <a:pt x="10" y="21"/>
                </a:cubicBezTo>
                <a:cubicBezTo>
                  <a:pt x="10" y="22"/>
                  <a:pt x="12" y="24"/>
                  <a:pt x="13" y="24"/>
                </a:cubicBezTo>
                <a:cubicBezTo>
                  <a:pt x="16" y="24"/>
                  <a:pt x="18" y="23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9" y="17"/>
                  <a:pt x="33" y="10"/>
                  <a:pt x="26" y="3"/>
                </a:cubicBezTo>
                <a:close/>
              </a:path>
            </a:pathLst>
          </a:custGeom>
          <a:solidFill>
            <a:srgbClr val="7393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39" name="Freeform 94"/>
          <p:cNvSpPr>
            <a:spLocks noEditPoints="1"/>
          </p:cNvSpPr>
          <p:nvPr>
            <p:custDataLst>
              <p:tags r:id="rId33"/>
            </p:custDataLst>
          </p:nvPr>
        </p:nvSpPr>
        <p:spPr bwMode="auto">
          <a:xfrm>
            <a:off x="9819004" y="1808480"/>
            <a:ext cx="1776095" cy="1896745"/>
          </a:xfrm>
          <a:custGeom>
            <a:avLst/>
            <a:gdLst>
              <a:gd name="T0" fmla="*/ 294 w 316"/>
              <a:gd name="T1" fmla="*/ 49 h 337"/>
              <a:gd name="T2" fmla="*/ 255 w 316"/>
              <a:gd name="T3" fmla="*/ 10 h 337"/>
              <a:gd name="T4" fmla="*/ 215 w 316"/>
              <a:gd name="T5" fmla="*/ 2 h 337"/>
              <a:gd name="T6" fmla="*/ 197 w 316"/>
              <a:gd name="T7" fmla="*/ 8 h 337"/>
              <a:gd name="T8" fmla="*/ 178 w 316"/>
              <a:gd name="T9" fmla="*/ 11 h 337"/>
              <a:gd name="T10" fmla="*/ 91 w 316"/>
              <a:gd name="T11" fmla="*/ 22 h 337"/>
              <a:gd name="T12" fmla="*/ 15 w 316"/>
              <a:gd name="T13" fmla="*/ 126 h 337"/>
              <a:gd name="T14" fmla="*/ 110 w 316"/>
              <a:gd name="T15" fmla="*/ 336 h 337"/>
              <a:gd name="T16" fmla="*/ 29 w 316"/>
              <a:gd name="T17" fmla="*/ 108 h 337"/>
              <a:gd name="T18" fmla="*/ 267 w 316"/>
              <a:gd name="T19" fmla="*/ 181 h 337"/>
              <a:gd name="T20" fmla="*/ 268 w 316"/>
              <a:gd name="T21" fmla="*/ 211 h 337"/>
              <a:gd name="T22" fmla="*/ 194 w 316"/>
              <a:gd name="T23" fmla="*/ 324 h 337"/>
              <a:gd name="T24" fmla="*/ 312 w 316"/>
              <a:gd name="T25" fmla="*/ 167 h 337"/>
              <a:gd name="T26" fmla="*/ 286 w 316"/>
              <a:gd name="T27" fmla="*/ 74 h 337"/>
              <a:gd name="T28" fmla="*/ 283 w 316"/>
              <a:gd name="T29" fmla="*/ 69 h 337"/>
              <a:gd name="T30" fmla="*/ 294 w 316"/>
              <a:gd name="T31" fmla="*/ 76 h 337"/>
              <a:gd name="T32" fmla="*/ 259 w 316"/>
              <a:gd name="T33" fmla="*/ 39 h 337"/>
              <a:gd name="T34" fmla="*/ 265 w 316"/>
              <a:gd name="T35" fmla="*/ 21 h 337"/>
              <a:gd name="T36" fmla="*/ 265 w 316"/>
              <a:gd name="T37" fmla="*/ 21 h 337"/>
              <a:gd name="T38" fmla="*/ 237 w 316"/>
              <a:gd name="T39" fmla="*/ 7 h 337"/>
              <a:gd name="T40" fmla="*/ 240 w 316"/>
              <a:gd name="T41" fmla="*/ 39 h 337"/>
              <a:gd name="T42" fmla="*/ 215 w 316"/>
              <a:gd name="T43" fmla="*/ 6 h 337"/>
              <a:gd name="T44" fmla="*/ 215 w 316"/>
              <a:gd name="T45" fmla="*/ 6 h 337"/>
              <a:gd name="T46" fmla="*/ 205 w 316"/>
              <a:gd name="T47" fmla="*/ 25 h 337"/>
              <a:gd name="T48" fmla="*/ 84 w 316"/>
              <a:gd name="T49" fmla="*/ 26 h 337"/>
              <a:gd name="T50" fmla="*/ 38 w 316"/>
              <a:gd name="T51" fmla="*/ 60 h 337"/>
              <a:gd name="T52" fmla="*/ 249 w 316"/>
              <a:gd name="T53" fmla="*/ 132 h 337"/>
              <a:gd name="T54" fmla="*/ 76 w 316"/>
              <a:gd name="T55" fmla="*/ 48 h 337"/>
              <a:gd name="T56" fmla="*/ 82 w 316"/>
              <a:gd name="T57" fmla="*/ 35 h 337"/>
              <a:gd name="T58" fmla="*/ 292 w 316"/>
              <a:gd name="T59" fmla="*/ 182 h 337"/>
              <a:gd name="T60" fmla="*/ 282 w 316"/>
              <a:gd name="T61" fmla="*/ 186 h 337"/>
              <a:gd name="T62" fmla="*/ 288 w 316"/>
              <a:gd name="T63" fmla="*/ 182 h 337"/>
              <a:gd name="T64" fmla="*/ 72 w 316"/>
              <a:gd name="T65" fmla="*/ 49 h 337"/>
              <a:gd name="T66" fmla="*/ 73 w 316"/>
              <a:gd name="T67" fmla="*/ 73 h 337"/>
              <a:gd name="T68" fmla="*/ 24 w 316"/>
              <a:gd name="T69" fmla="*/ 109 h 337"/>
              <a:gd name="T70" fmla="*/ 21 w 316"/>
              <a:gd name="T71" fmla="*/ 99 h 337"/>
              <a:gd name="T72" fmla="*/ 266 w 316"/>
              <a:gd name="T73" fmla="*/ 160 h 337"/>
              <a:gd name="T74" fmla="*/ 79 w 316"/>
              <a:gd name="T75" fmla="*/ 75 h 337"/>
              <a:gd name="T76" fmla="*/ 75 w 316"/>
              <a:gd name="T77" fmla="*/ 51 h 337"/>
              <a:gd name="T78" fmla="*/ 263 w 316"/>
              <a:gd name="T79" fmla="*/ 145 h 337"/>
              <a:gd name="T80" fmla="*/ 270 w 316"/>
              <a:gd name="T81" fmla="*/ 166 h 337"/>
              <a:gd name="T82" fmla="*/ 266 w 316"/>
              <a:gd name="T83" fmla="*/ 160 h 337"/>
              <a:gd name="T84" fmla="*/ 258 w 316"/>
              <a:gd name="T85" fmla="*/ 199 h 337"/>
              <a:gd name="T86" fmla="*/ 267 w 316"/>
              <a:gd name="T87" fmla="*/ 185 h 337"/>
              <a:gd name="T88" fmla="*/ 269 w 316"/>
              <a:gd name="T89" fmla="*/ 185 h 337"/>
              <a:gd name="T90" fmla="*/ 284 w 316"/>
              <a:gd name="T91" fmla="*/ 196 h 337"/>
              <a:gd name="T92" fmla="*/ 274 w 316"/>
              <a:gd name="T93" fmla="*/ 207 h 337"/>
              <a:gd name="T94" fmla="*/ 268 w 316"/>
              <a:gd name="T95" fmla="*/ 207 h 337"/>
              <a:gd name="T96" fmla="*/ 271 w 316"/>
              <a:gd name="T97" fmla="*/ 217 h 337"/>
              <a:gd name="T98" fmla="*/ 288 w 316"/>
              <a:gd name="T99" fmla="*/ 197 h 337"/>
              <a:gd name="T100" fmla="*/ 165 w 316"/>
              <a:gd name="T101" fmla="*/ 66 h 337"/>
              <a:gd name="T102" fmla="*/ 85 w 316"/>
              <a:gd name="T103" fmla="*/ 31 h 337"/>
              <a:gd name="T104" fmla="*/ 308 w 316"/>
              <a:gd name="T105" fmla="*/ 161 h 337"/>
              <a:gd name="T106" fmla="*/ 264 w 316"/>
              <a:gd name="T107" fmla="*/ 85 h 337"/>
              <a:gd name="T108" fmla="*/ 183 w 316"/>
              <a:gd name="T109" fmla="*/ 28 h 337"/>
              <a:gd name="T110" fmla="*/ 291 w 316"/>
              <a:gd name="T111" fmla="*/ 102 h 3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16" h="337">
                <a:moveTo>
                  <a:pt x="300" y="109"/>
                </a:moveTo>
                <a:cubicBezTo>
                  <a:pt x="296" y="102"/>
                  <a:pt x="292" y="96"/>
                  <a:pt x="287" y="90"/>
                </a:cubicBezTo>
                <a:cubicBezTo>
                  <a:pt x="288" y="90"/>
                  <a:pt x="289" y="89"/>
                  <a:pt x="289" y="88"/>
                </a:cubicBezTo>
                <a:cubicBezTo>
                  <a:pt x="303" y="77"/>
                  <a:pt x="302" y="62"/>
                  <a:pt x="294" y="49"/>
                </a:cubicBezTo>
                <a:cubicBezTo>
                  <a:pt x="296" y="48"/>
                  <a:pt x="296" y="46"/>
                  <a:pt x="295" y="45"/>
                </a:cubicBezTo>
                <a:cubicBezTo>
                  <a:pt x="294" y="45"/>
                  <a:pt x="293" y="44"/>
                  <a:pt x="292" y="44"/>
                </a:cubicBezTo>
                <a:cubicBezTo>
                  <a:pt x="286" y="34"/>
                  <a:pt x="277" y="26"/>
                  <a:pt x="270" y="20"/>
                </a:cubicBezTo>
                <a:cubicBezTo>
                  <a:pt x="265" y="16"/>
                  <a:pt x="260" y="13"/>
                  <a:pt x="255" y="10"/>
                </a:cubicBezTo>
                <a:cubicBezTo>
                  <a:pt x="255" y="10"/>
                  <a:pt x="255" y="10"/>
                  <a:pt x="254" y="10"/>
                </a:cubicBezTo>
                <a:cubicBezTo>
                  <a:pt x="254" y="9"/>
                  <a:pt x="253" y="9"/>
                  <a:pt x="252" y="9"/>
                </a:cubicBezTo>
                <a:cubicBezTo>
                  <a:pt x="241" y="4"/>
                  <a:pt x="228" y="0"/>
                  <a:pt x="216" y="2"/>
                </a:cubicBezTo>
                <a:cubicBezTo>
                  <a:pt x="216" y="2"/>
                  <a:pt x="215" y="2"/>
                  <a:pt x="215" y="2"/>
                </a:cubicBezTo>
                <a:cubicBezTo>
                  <a:pt x="210" y="3"/>
                  <a:pt x="206" y="5"/>
                  <a:pt x="202" y="7"/>
                </a:cubicBezTo>
                <a:cubicBezTo>
                  <a:pt x="201" y="7"/>
                  <a:pt x="200" y="6"/>
                  <a:pt x="199" y="7"/>
                </a:cubicBezTo>
                <a:cubicBezTo>
                  <a:pt x="199" y="7"/>
                  <a:pt x="199" y="8"/>
                  <a:pt x="198" y="8"/>
                </a:cubicBezTo>
                <a:cubicBezTo>
                  <a:pt x="198" y="8"/>
                  <a:pt x="198" y="8"/>
                  <a:pt x="197" y="8"/>
                </a:cubicBezTo>
                <a:cubicBezTo>
                  <a:pt x="195" y="10"/>
                  <a:pt x="193" y="11"/>
                  <a:pt x="192" y="13"/>
                </a:cubicBezTo>
                <a:cubicBezTo>
                  <a:pt x="191" y="15"/>
                  <a:pt x="190" y="17"/>
                  <a:pt x="189" y="19"/>
                </a:cubicBezTo>
                <a:cubicBezTo>
                  <a:pt x="186" y="16"/>
                  <a:pt x="183" y="13"/>
                  <a:pt x="181" y="11"/>
                </a:cubicBezTo>
                <a:cubicBezTo>
                  <a:pt x="180" y="10"/>
                  <a:pt x="178" y="10"/>
                  <a:pt x="178" y="11"/>
                </a:cubicBezTo>
                <a:cubicBezTo>
                  <a:pt x="176" y="15"/>
                  <a:pt x="174" y="18"/>
                  <a:pt x="174" y="21"/>
                </a:cubicBezTo>
                <a:cubicBezTo>
                  <a:pt x="174" y="21"/>
                  <a:pt x="174" y="21"/>
                  <a:pt x="174" y="21"/>
                </a:cubicBezTo>
                <a:cubicBezTo>
                  <a:pt x="173" y="21"/>
                  <a:pt x="173" y="21"/>
                  <a:pt x="172" y="21"/>
                </a:cubicBezTo>
                <a:cubicBezTo>
                  <a:pt x="145" y="13"/>
                  <a:pt x="117" y="13"/>
                  <a:pt x="91" y="22"/>
                </a:cubicBezTo>
                <a:cubicBezTo>
                  <a:pt x="90" y="22"/>
                  <a:pt x="90" y="22"/>
                  <a:pt x="89" y="22"/>
                </a:cubicBezTo>
                <a:cubicBezTo>
                  <a:pt x="66" y="22"/>
                  <a:pt x="47" y="41"/>
                  <a:pt x="34" y="59"/>
                </a:cubicBezTo>
                <a:cubicBezTo>
                  <a:pt x="22" y="77"/>
                  <a:pt x="10" y="102"/>
                  <a:pt x="14" y="125"/>
                </a:cubicBezTo>
                <a:cubicBezTo>
                  <a:pt x="14" y="125"/>
                  <a:pt x="15" y="126"/>
                  <a:pt x="15" y="126"/>
                </a:cubicBezTo>
                <a:cubicBezTo>
                  <a:pt x="7" y="143"/>
                  <a:pt x="3" y="162"/>
                  <a:pt x="2" y="182"/>
                </a:cubicBezTo>
                <a:cubicBezTo>
                  <a:pt x="0" y="223"/>
                  <a:pt x="7" y="264"/>
                  <a:pt x="34" y="297"/>
                </a:cubicBezTo>
                <a:cubicBezTo>
                  <a:pt x="53" y="320"/>
                  <a:pt x="80" y="333"/>
                  <a:pt x="108" y="337"/>
                </a:cubicBezTo>
                <a:cubicBezTo>
                  <a:pt x="109" y="337"/>
                  <a:pt x="110" y="336"/>
                  <a:pt x="110" y="336"/>
                </a:cubicBezTo>
                <a:cubicBezTo>
                  <a:pt x="111" y="335"/>
                  <a:pt x="112" y="335"/>
                  <a:pt x="113" y="334"/>
                </a:cubicBezTo>
                <a:cubicBezTo>
                  <a:pt x="87" y="331"/>
                  <a:pt x="63" y="321"/>
                  <a:pt x="44" y="302"/>
                </a:cubicBezTo>
                <a:cubicBezTo>
                  <a:pt x="10" y="269"/>
                  <a:pt x="3" y="222"/>
                  <a:pt x="6" y="177"/>
                </a:cubicBezTo>
                <a:cubicBezTo>
                  <a:pt x="7" y="153"/>
                  <a:pt x="15" y="128"/>
                  <a:pt x="29" y="108"/>
                </a:cubicBezTo>
                <a:cubicBezTo>
                  <a:pt x="30" y="106"/>
                  <a:pt x="32" y="105"/>
                  <a:pt x="33" y="103"/>
                </a:cubicBezTo>
                <a:cubicBezTo>
                  <a:pt x="48" y="94"/>
                  <a:pt x="69" y="94"/>
                  <a:pt x="86" y="90"/>
                </a:cubicBezTo>
                <a:cubicBezTo>
                  <a:pt x="130" y="136"/>
                  <a:pt x="208" y="135"/>
                  <a:pt x="264" y="164"/>
                </a:cubicBezTo>
                <a:cubicBezTo>
                  <a:pt x="265" y="170"/>
                  <a:pt x="266" y="175"/>
                  <a:pt x="267" y="181"/>
                </a:cubicBezTo>
                <a:cubicBezTo>
                  <a:pt x="265" y="182"/>
                  <a:pt x="263" y="182"/>
                  <a:pt x="261" y="183"/>
                </a:cubicBezTo>
                <a:cubicBezTo>
                  <a:pt x="253" y="185"/>
                  <a:pt x="252" y="194"/>
                  <a:pt x="255" y="202"/>
                </a:cubicBezTo>
                <a:cubicBezTo>
                  <a:pt x="255" y="203"/>
                  <a:pt x="257" y="203"/>
                  <a:pt x="258" y="202"/>
                </a:cubicBezTo>
                <a:cubicBezTo>
                  <a:pt x="259" y="207"/>
                  <a:pt x="263" y="210"/>
                  <a:pt x="268" y="211"/>
                </a:cubicBezTo>
                <a:cubicBezTo>
                  <a:pt x="267" y="229"/>
                  <a:pt x="262" y="248"/>
                  <a:pt x="254" y="264"/>
                </a:cubicBezTo>
                <a:cubicBezTo>
                  <a:pt x="241" y="289"/>
                  <a:pt x="219" y="308"/>
                  <a:pt x="194" y="320"/>
                </a:cubicBezTo>
                <a:cubicBezTo>
                  <a:pt x="194" y="320"/>
                  <a:pt x="194" y="321"/>
                  <a:pt x="194" y="321"/>
                </a:cubicBezTo>
                <a:cubicBezTo>
                  <a:pt x="194" y="324"/>
                  <a:pt x="194" y="324"/>
                  <a:pt x="194" y="324"/>
                </a:cubicBezTo>
                <a:cubicBezTo>
                  <a:pt x="207" y="318"/>
                  <a:pt x="220" y="310"/>
                  <a:pt x="230" y="300"/>
                </a:cubicBezTo>
                <a:cubicBezTo>
                  <a:pt x="247" y="285"/>
                  <a:pt x="259" y="265"/>
                  <a:pt x="266" y="243"/>
                </a:cubicBezTo>
                <a:cubicBezTo>
                  <a:pt x="266" y="242"/>
                  <a:pt x="266" y="242"/>
                  <a:pt x="267" y="242"/>
                </a:cubicBezTo>
                <a:cubicBezTo>
                  <a:pt x="293" y="231"/>
                  <a:pt x="311" y="195"/>
                  <a:pt x="312" y="167"/>
                </a:cubicBezTo>
                <a:cubicBezTo>
                  <a:pt x="312" y="166"/>
                  <a:pt x="312" y="165"/>
                  <a:pt x="312" y="164"/>
                </a:cubicBezTo>
                <a:cubicBezTo>
                  <a:pt x="316" y="146"/>
                  <a:pt x="308" y="125"/>
                  <a:pt x="300" y="109"/>
                </a:cubicBezTo>
                <a:close/>
                <a:moveTo>
                  <a:pt x="289" y="84"/>
                </a:moveTo>
                <a:cubicBezTo>
                  <a:pt x="288" y="80"/>
                  <a:pt x="287" y="77"/>
                  <a:pt x="286" y="74"/>
                </a:cubicBezTo>
                <a:cubicBezTo>
                  <a:pt x="288" y="76"/>
                  <a:pt x="291" y="77"/>
                  <a:pt x="293" y="79"/>
                </a:cubicBezTo>
                <a:cubicBezTo>
                  <a:pt x="292" y="80"/>
                  <a:pt x="290" y="82"/>
                  <a:pt x="289" y="84"/>
                </a:cubicBezTo>
                <a:close/>
                <a:moveTo>
                  <a:pt x="294" y="76"/>
                </a:moveTo>
                <a:cubicBezTo>
                  <a:pt x="291" y="73"/>
                  <a:pt x="287" y="71"/>
                  <a:pt x="283" y="69"/>
                </a:cubicBezTo>
                <a:cubicBezTo>
                  <a:pt x="279" y="63"/>
                  <a:pt x="274" y="58"/>
                  <a:pt x="267" y="54"/>
                </a:cubicBezTo>
                <a:cubicBezTo>
                  <a:pt x="277" y="54"/>
                  <a:pt x="289" y="58"/>
                  <a:pt x="295" y="65"/>
                </a:cubicBezTo>
                <a:cubicBezTo>
                  <a:pt x="295" y="65"/>
                  <a:pt x="296" y="65"/>
                  <a:pt x="296" y="65"/>
                </a:cubicBezTo>
                <a:cubicBezTo>
                  <a:pt x="296" y="69"/>
                  <a:pt x="296" y="72"/>
                  <a:pt x="294" y="76"/>
                </a:cubicBezTo>
                <a:close/>
                <a:moveTo>
                  <a:pt x="295" y="60"/>
                </a:moveTo>
                <a:cubicBezTo>
                  <a:pt x="287" y="53"/>
                  <a:pt x="273" y="49"/>
                  <a:pt x="263" y="51"/>
                </a:cubicBezTo>
                <a:cubicBezTo>
                  <a:pt x="261" y="50"/>
                  <a:pt x="260" y="49"/>
                  <a:pt x="258" y="48"/>
                </a:cubicBezTo>
                <a:cubicBezTo>
                  <a:pt x="258" y="45"/>
                  <a:pt x="258" y="42"/>
                  <a:pt x="259" y="39"/>
                </a:cubicBezTo>
                <a:cubicBezTo>
                  <a:pt x="259" y="39"/>
                  <a:pt x="259" y="39"/>
                  <a:pt x="259" y="39"/>
                </a:cubicBezTo>
                <a:cubicBezTo>
                  <a:pt x="270" y="38"/>
                  <a:pt x="280" y="42"/>
                  <a:pt x="290" y="47"/>
                </a:cubicBezTo>
                <a:cubicBezTo>
                  <a:pt x="292" y="51"/>
                  <a:pt x="294" y="56"/>
                  <a:pt x="295" y="60"/>
                </a:cubicBezTo>
                <a:close/>
                <a:moveTo>
                  <a:pt x="265" y="21"/>
                </a:moveTo>
                <a:cubicBezTo>
                  <a:pt x="272" y="25"/>
                  <a:pt x="280" y="33"/>
                  <a:pt x="286" y="41"/>
                </a:cubicBezTo>
                <a:cubicBezTo>
                  <a:pt x="277" y="37"/>
                  <a:pt x="268" y="35"/>
                  <a:pt x="259" y="36"/>
                </a:cubicBezTo>
                <a:cubicBezTo>
                  <a:pt x="259" y="29"/>
                  <a:pt x="259" y="22"/>
                  <a:pt x="257" y="15"/>
                </a:cubicBezTo>
                <a:cubicBezTo>
                  <a:pt x="260" y="17"/>
                  <a:pt x="262" y="19"/>
                  <a:pt x="265" y="21"/>
                </a:cubicBezTo>
                <a:close/>
                <a:moveTo>
                  <a:pt x="252" y="13"/>
                </a:moveTo>
                <a:cubicBezTo>
                  <a:pt x="257" y="24"/>
                  <a:pt x="255" y="35"/>
                  <a:pt x="255" y="46"/>
                </a:cubicBezTo>
                <a:cubicBezTo>
                  <a:pt x="251" y="44"/>
                  <a:pt x="247" y="42"/>
                  <a:pt x="244" y="41"/>
                </a:cubicBezTo>
                <a:cubicBezTo>
                  <a:pt x="242" y="29"/>
                  <a:pt x="242" y="18"/>
                  <a:pt x="237" y="7"/>
                </a:cubicBezTo>
                <a:cubicBezTo>
                  <a:pt x="242" y="8"/>
                  <a:pt x="247" y="10"/>
                  <a:pt x="252" y="13"/>
                </a:cubicBezTo>
                <a:close/>
                <a:moveTo>
                  <a:pt x="233" y="6"/>
                </a:moveTo>
                <a:cubicBezTo>
                  <a:pt x="238" y="16"/>
                  <a:pt x="239" y="28"/>
                  <a:pt x="240" y="39"/>
                </a:cubicBezTo>
                <a:cubicBezTo>
                  <a:pt x="240" y="39"/>
                  <a:pt x="240" y="39"/>
                  <a:pt x="240" y="39"/>
                </a:cubicBezTo>
                <a:cubicBezTo>
                  <a:pt x="236" y="37"/>
                  <a:pt x="232" y="35"/>
                  <a:pt x="228" y="33"/>
                </a:cubicBezTo>
                <a:cubicBezTo>
                  <a:pt x="226" y="23"/>
                  <a:pt x="225" y="14"/>
                  <a:pt x="219" y="5"/>
                </a:cubicBezTo>
                <a:cubicBezTo>
                  <a:pt x="223" y="5"/>
                  <a:pt x="228" y="5"/>
                  <a:pt x="233" y="6"/>
                </a:cubicBezTo>
                <a:close/>
                <a:moveTo>
                  <a:pt x="215" y="6"/>
                </a:moveTo>
                <a:cubicBezTo>
                  <a:pt x="221" y="13"/>
                  <a:pt x="223" y="22"/>
                  <a:pt x="225" y="32"/>
                </a:cubicBezTo>
                <a:cubicBezTo>
                  <a:pt x="221" y="30"/>
                  <a:pt x="217" y="29"/>
                  <a:pt x="214" y="28"/>
                </a:cubicBezTo>
                <a:cubicBezTo>
                  <a:pt x="212" y="21"/>
                  <a:pt x="211" y="14"/>
                  <a:pt x="206" y="9"/>
                </a:cubicBezTo>
                <a:cubicBezTo>
                  <a:pt x="209" y="7"/>
                  <a:pt x="212" y="6"/>
                  <a:pt x="215" y="6"/>
                </a:cubicBezTo>
                <a:close/>
                <a:moveTo>
                  <a:pt x="203" y="11"/>
                </a:moveTo>
                <a:cubicBezTo>
                  <a:pt x="203" y="11"/>
                  <a:pt x="203" y="11"/>
                  <a:pt x="203" y="11"/>
                </a:cubicBezTo>
                <a:cubicBezTo>
                  <a:pt x="208" y="14"/>
                  <a:pt x="209" y="21"/>
                  <a:pt x="210" y="26"/>
                </a:cubicBezTo>
                <a:cubicBezTo>
                  <a:pt x="208" y="26"/>
                  <a:pt x="207" y="25"/>
                  <a:pt x="205" y="25"/>
                </a:cubicBezTo>
                <a:cubicBezTo>
                  <a:pt x="204" y="20"/>
                  <a:pt x="203" y="16"/>
                  <a:pt x="203" y="11"/>
                </a:cubicBezTo>
                <a:cubicBezTo>
                  <a:pt x="203" y="11"/>
                  <a:pt x="203" y="11"/>
                  <a:pt x="203" y="11"/>
                </a:cubicBezTo>
                <a:close/>
                <a:moveTo>
                  <a:pt x="84" y="26"/>
                </a:moveTo>
                <a:cubicBezTo>
                  <a:pt x="84" y="26"/>
                  <a:pt x="84" y="26"/>
                  <a:pt x="84" y="26"/>
                </a:cubicBezTo>
                <a:cubicBezTo>
                  <a:pt x="83" y="27"/>
                  <a:pt x="82" y="27"/>
                  <a:pt x="82" y="28"/>
                </a:cubicBezTo>
                <a:cubicBezTo>
                  <a:pt x="81" y="28"/>
                  <a:pt x="81" y="29"/>
                  <a:pt x="81" y="30"/>
                </a:cubicBezTo>
                <a:cubicBezTo>
                  <a:pt x="78" y="35"/>
                  <a:pt x="75" y="39"/>
                  <a:pt x="73" y="45"/>
                </a:cubicBezTo>
                <a:cubicBezTo>
                  <a:pt x="61" y="48"/>
                  <a:pt x="48" y="52"/>
                  <a:pt x="38" y="60"/>
                </a:cubicBezTo>
                <a:cubicBezTo>
                  <a:pt x="48" y="44"/>
                  <a:pt x="65" y="28"/>
                  <a:pt x="84" y="26"/>
                </a:cubicBezTo>
                <a:close/>
                <a:moveTo>
                  <a:pt x="284" y="169"/>
                </a:moveTo>
                <a:cubicBezTo>
                  <a:pt x="284" y="169"/>
                  <a:pt x="284" y="169"/>
                  <a:pt x="284" y="169"/>
                </a:cubicBezTo>
                <a:cubicBezTo>
                  <a:pt x="275" y="152"/>
                  <a:pt x="266" y="140"/>
                  <a:pt x="249" y="132"/>
                </a:cubicBezTo>
                <a:cubicBezTo>
                  <a:pt x="223" y="120"/>
                  <a:pt x="194" y="114"/>
                  <a:pt x="167" y="105"/>
                </a:cubicBezTo>
                <a:cubicBezTo>
                  <a:pt x="150" y="99"/>
                  <a:pt x="134" y="93"/>
                  <a:pt x="118" y="86"/>
                </a:cubicBezTo>
                <a:cubicBezTo>
                  <a:pt x="102" y="78"/>
                  <a:pt x="82" y="67"/>
                  <a:pt x="78" y="49"/>
                </a:cubicBezTo>
                <a:cubicBezTo>
                  <a:pt x="78" y="47"/>
                  <a:pt x="77" y="47"/>
                  <a:pt x="76" y="48"/>
                </a:cubicBezTo>
                <a:cubicBezTo>
                  <a:pt x="76" y="48"/>
                  <a:pt x="76" y="48"/>
                  <a:pt x="76" y="47"/>
                </a:cubicBezTo>
                <a:cubicBezTo>
                  <a:pt x="77" y="47"/>
                  <a:pt x="77" y="46"/>
                  <a:pt x="77" y="45"/>
                </a:cubicBezTo>
                <a:cubicBezTo>
                  <a:pt x="78" y="41"/>
                  <a:pt x="80" y="38"/>
                  <a:pt x="82" y="35"/>
                </a:cubicBezTo>
                <a:cubicBezTo>
                  <a:pt x="82" y="35"/>
                  <a:pt x="82" y="35"/>
                  <a:pt x="82" y="35"/>
                </a:cubicBezTo>
                <a:cubicBezTo>
                  <a:pt x="93" y="54"/>
                  <a:pt x="121" y="58"/>
                  <a:pt x="140" y="63"/>
                </a:cubicBezTo>
                <a:cubicBezTo>
                  <a:pt x="154" y="67"/>
                  <a:pt x="168" y="70"/>
                  <a:pt x="182" y="75"/>
                </a:cubicBezTo>
                <a:cubicBezTo>
                  <a:pt x="195" y="79"/>
                  <a:pt x="207" y="86"/>
                  <a:pt x="219" y="93"/>
                </a:cubicBezTo>
                <a:cubicBezTo>
                  <a:pt x="252" y="112"/>
                  <a:pt x="298" y="138"/>
                  <a:pt x="292" y="182"/>
                </a:cubicBezTo>
                <a:cubicBezTo>
                  <a:pt x="292" y="182"/>
                  <a:pt x="292" y="182"/>
                  <a:pt x="292" y="182"/>
                </a:cubicBezTo>
                <a:cubicBezTo>
                  <a:pt x="291" y="177"/>
                  <a:pt x="288" y="172"/>
                  <a:pt x="284" y="169"/>
                </a:cubicBezTo>
                <a:close/>
                <a:moveTo>
                  <a:pt x="287" y="193"/>
                </a:moveTo>
                <a:cubicBezTo>
                  <a:pt x="286" y="191"/>
                  <a:pt x="285" y="188"/>
                  <a:pt x="282" y="186"/>
                </a:cubicBezTo>
                <a:cubicBezTo>
                  <a:pt x="279" y="183"/>
                  <a:pt x="275" y="182"/>
                  <a:pt x="270" y="182"/>
                </a:cubicBezTo>
                <a:cubicBezTo>
                  <a:pt x="270" y="179"/>
                  <a:pt x="270" y="177"/>
                  <a:pt x="270" y="175"/>
                </a:cubicBezTo>
                <a:cubicBezTo>
                  <a:pt x="273" y="172"/>
                  <a:pt x="277" y="169"/>
                  <a:pt x="282" y="172"/>
                </a:cubicBezTo>
                <a:cubicBezTo>
                  <a:pt x="285" y="174"/>
                  <a:pt x="287" y="178"/>
                  <a:pt x="288" y="182"/>
                </a:cubicBezTo>
                <a:cubicBezTo>
                  <a:pt x="289" y="186"/>
                  <a:pt x="289" y="190"/>
                  <a:pt x="287" y="193"/>
                </a:cubicBezTo>
                <a:close/>
                <a:moveTo>
                  <a:pt x="27" y="78"/>
                </a:moveTo>
                <a:cubicBezTo>
                  <a:pt x="28" y="78"/>
                  <a:pt x="29" y="78"/>
                  <a:pt x="29" y="77"/>
                </a:cubicBezTo>
                <a:cubicBezTo>
                  <a:pt x="37" y="60"/>
                  <a:pt x="55" y="54"/>
                  <a:pt x="72" y="49"/>
                </a:cubicBezTo>
                <a:cubicBezTo>
                  <a:pt x="70" y="54"/>
                  <a:pt x="70" y="61"/>
                  <a:pt x="70" y="67"/>
                </a:cubicBezTo>
                <a:cubicBezTo>
                  <a:pt x="70" y="67"/>
                  <a:pt x="70" y="67"/>
                  <a:pt x="70" y="67"/>
                </a:cubicBezTo>
                <a:cubicBezTo>
                  <a:pt x="70" y="67"/>
                  <a:pt x="70" y="67"/>
                  <a:pt x="70" y="68"/>
                </a:cubicBezTo>
                <a:cubicBezTo>
                  <a:pt x="71" y="70"/>
                  <a:pt x="72" y="71"/>
                  <a:pt x="73" y="73"/>
                </a:cubicBezTo>
                <a:cubicBezTo>
                  <a:pt x="54" y="77"/>
                  <a:pt x="33" y="77"/>
                  <a:pt x="21" y="93"/>
                </a:cubicBezTo>
                <a:cubicBezTo>
                  <a:pt x="22" y="88"/>
                  <a:pt x="25" y="83"/>
                  <a:pt x="27" y="78"/>
                </a:cubicBezTo>
                <a:close/>
                <a:moveTo>
                  <a:pt x="23" y="106"/>
                </a:moveTo>
                <a:cubicBezTo>
                  <a:pt x="22" y="108"/>
                  <a:pt x="23" y="110"/>
                  <a:pt x="24" y="109"/>
                </a:cubicBezTo>
                <a:cubicBezTo>
                  <a:pt x="23" y="112"/>
                  <a:pt x="22" y="114"/>
                  <a:pt x="20" y="116"/>
                </a:cubicBezTo>
                <a:cubicBezTo>
                  <a:pt x="19" y="118"/>
                  <a:pt x="18" y="120"/>
                  <a:pt x="17" y="122"/>
                </a:cubicBezTo>
                <a:cubicBezTo>
                  <a:pt x="16" y="115"/>
                  <a:pt x="17" y="107"/>
                  <a:pt x="19" y="100"/>
                </a:cubicBezTo>
                <a:cubicBezTo>
                  <a:pt x="19" y="100"/>
                  <a:pt x="20" y="100"/>
                  <a:pt x="21" y="99"/>
                </a:cubicBezTo>
                <a:cubicBezTo>
                  <a:pt x="32" y="79"/>
                  <a:pt x="56" y="80"/>
                  <a:pt x="76" y="76"/>
                </a:cubicBezTo>
                <a:cubicBezTo>
                  <a:pt x="78" y="80"/>
                  <a:pt x="81" y="83"/>
                  <a:pt x="83" y="87"/>
                </a:cubicBezTo>
                <a:cubicBezTo>
                  <a:pt x="63" y="91"/>
                  <a:pt x="38" y="91"/>
                  <a:pt x="23" y="106"/>
                </a:cubicBezTo>
                <a:close/>
                <a:moveTo>
                  <a:pt x="266" y="160"/>
                </a:moveTo>
                <a:cubicBezTo>
                  <a:pt x="265" y="159"/>
                  <a:pt x="264" y="159"/>
                  <a:pt x="263" y="159"/>
                </a:cubicBezTo>
                <a:cubicBezTo>
                  <a:pt x="263" y="159"/>
                  <a:pt x="263" y="158"/>
                  <a:pt x="263" y="158"/>
                </a:cubicBezTo>
                <a:cubicBezTo>
                  <a:pt x="263" y="159"/>
                  <a:pt x="263" y="159"/>
                  <a:pt x="263" y="159"/>
                </a:cubicBezTo>
                <a:cubicBezTo>
                  <a:pt x="204" y="131"/>
                  <a:pt x="119" y="133"/>
                  <a:pt x="79" y="75"/>
                </a:cubicBezTo>
                <a:cubicBezTo>
                  <a:pt x="80" y="74"/>
                  <a:pt x="79" y="72"/>
                  <a:pt x="77" y="72"/>
                </a:cubicBezTo>
                <a:cubicBezTo>
                  <a:pt x="77" y="72"/>
                  <a:pt x="77" y="72"/>
                  <a:pt x="77" y="72"/>
                </a:cubicBezTo>
                <a:cubicBezTo>
                  <a:pt x="76" y="70"/>
                  <a:pt x="75" y="68"/>
                  <a:pt x="74" y="66"/>
                </a:cubicBezTo>
                <a:cubicBezTo>
                  <a:pt x="73" y="61"/>
                  <a:pt x="74" y="56"/>
                  <a:pt x="75" y="51"/>
                </a:cubicBezTo>
                <a:cubicBezTo>
                  <a:pt x="78" y="66"/>
                  <a:pt x="92" y="76"/>
                  <a:pt x="105" y="83"/>
                </a:cubicBezTo>
                <a:cubicBezTo>
                  <a:pt x="121" y="92"/>
                  <a:pt x="139" y="98"/>
                  <a:pt x="156" y="105"/>
                </a:cubicBezTo>
                <a:cubicBezTo>
                  <a:pt x="181" y="114"/>
                  <a:pt x="207" y="121"/>
                  <a:pt x="233" y="129"/>
                </a:cubicBezTo>
                <a:cubicBezTo>
                  <a:pt x="244" y="133"/>
                  <a:pt x="255" y="137"/>
                  <a:pt x="263" y="145"/>
                </a:cubicBezTo>
                <a:cubicBezTo>
                  <a:pt x="270" y="151"/>
                  <a:pt x="275" y="159"/>
                  <a:pt x="279" y="167"/>
                </a:cubicBezTo>
                <a:cubicBezTo>
                  <a:pt x="275" y="167"/>
                  <a:pt x="272" y="169"/>
                  <a:pt x="269" y="171"/>
                </a:cubicBezTo>
                <a:cubicBezTo>
                  <a:pt x="269" y="169"/>
                  <a:pt x="268" y="167"/>
                  <a:pt x="268" y="166"/>
                </a:cubicBezTo>
                <a:cubicBezTo>
                  <a:pt x="269" y="166"/>
                  <a:pt x="269" y="166"/>
                  <a:pt x="270" y="166"/>
                </a:cubicBezTo>
                <a:cubicBezTo>
                  <a:pt x="272" y="168"/>
                  <a:pt x="273" y="164"/>
                  <a:pt x="271" y="163"/>
                </a:cubicBezTo>
                <a:cubicBezTo>
                  <a:pt x="270" y="163"/>
                  <a:pt x="269" y="162"/>
                  <a:pt x="267" y="161"/>
                </a:cubicBezTo>
                <a:cubicBezTo>
                  <a:pt x="267" y="161"/>
                  <a:pt x="267" y="160"/>
                  <a:pt x="267" y="160"/>
                </a:cubicBezTo>
                <a:cubicBezTo>
                  <a:pt x="267" y="160"/>
                  <a:pt x="266" y="160"/>
                  <a:pt x="266" y="160"/>
                </a:cubicBezTo>
                <a:close/>
                <a:moveTo>
                  <a:pt x="268" y="207"/>
                </a:moveTo>
                <a:cubicBezTo>
                  <a:pt x="265" y="207"/>
                  <a:pt x="263" y="205"/>
                  <a:pt x="262" y="203"/>
                </a:cubicBezTo>
                <a:cubicBezTo>
                  <a:pt x="260" y="202"/>
                  <a:pt x="259" y="201"/>
                  <a:pt x="258" y="199"/>
                </a:cubicBezTo>
                <a:cubicBezTo>
                  <a:pt x="258" y="199"/>
                  <a:pt x="258" y="199"/>
                  <a:pt x="258" y="199"/>
                </a:cubicBezTo>
                <a:cubicBezTo>
                  <a:pt x="258" y="199"/>
                  <a:pt x="258" y="199"/>
                  <a:pt x="258" y="199"/>
                </a:cubicBezTo>
                <a:cubicBezTo>
                  <a:pt x="256" y="194"/>
                  <a:pt x="256" y="189"/>
                  <a:pt x="262" y="186"/>
                </a:cubicBezTo>
                <a:cubicBezTo>
                  <a:pt x="263" y="185"/>
                  <a:pt x="265" y="185"/>
                  <a:pt x="266" y="185"/>
                </a:cubicBezTo>
                <a:cubicBezTo>
                  <a:pt x="266" y="185"/>
                  <a:pt x="267" y="185"/>
                  <a:pt x="267" y="185"/>
                </a:cubicBezTo>
                <a:cubicBezTo>
                  <a:pt x="267" y="185"/>
                  <a:pt x="267" y="185"/>
                  <a:pt x="267" y="185"/>
                </a:cubicBezTo>
                <a:cubicBezTo>
                  <a:pt x="267" y="185"/>
                  <a:pt x="267" y="185"/>
                  <a:pt x="267" y="185"/>
                </a:cubicBezTo>
                <a:cubicBezTo>
                  <a:pt x="267" y="185"/>
                  <a:pt x="268" y="185"/>
                  <a:pt x="268" y="185"/>
                </a:cubicBezTo>
                <a:cubicBezTo>
                  <a:pt x="269" y="185"/>
                  <a:pt x="269" y="185"/>
                  <a:pt x="269" y="185"/>
                </a:cubicBezTo>
                <a:cubicBezTo>
                  <a:pt x="269" y="185"/>
                  <a:pt x="270" y="185"/>
                  <a:pt x="270" y="185"/>
                </a:cubicBezTo>
                <a:cubicBezTo>
                  <a:pt x="271" y="185"/>
                  <a:pt x="271" y="185"/>
                  <a:pt x="272" y="185"/>
                </a:cubicBezTo>
                <a:cubicBezTo>
                  <a:pt x="274" y="186"/>
                  <a:pt x="276" y="186"/>
                  <a:pt x="278" y="187"/>
                </a:cubicBezTo>
                <a:cubicBezTo>
                  <a:pt x="281" y="189"/>
                  <a:pt x="284" y="192"/>
                  <a:pt x="284" y="196"/>
                </a:cubicBezTo>
                <a:cubicBezTo>
                  <a:pt x="284" y="196"/>
                  <a:pt x="283" y="196"/>
                  <a:pt x="283" y="196"/>
                </a:cubicBezTo>
                <a:cubicBezTo>
                  <a:pt x="283" y="199"/>
                  <a:pt x="283" y="201"/>
                  <a:pt x="282" y="202"/>
                </a:cubicBezTo>
                <a:cubicBezTo>
                  <a:pt x="281" y="203"/>
                  <a:pt x="281" y="203"/>
                  <a:pt x="280" y="203"/>
                </a:cubicBezTo>
                <a:cubicBezTo>
                  <a:pt x="278" y="205"/>
                  <a:pt x="276" y="207"/>
                  <a:pt x="274" y="207"/>
                </a:cubicBezTo>
                <a:cubicBezTo>
                  <a:pt x="273" y="208"/>
                  <a:pt x="272" y="208"/>
                  <a:pt x="272" y="208"/>
                </a:cubicBezTo>
                <a:cubicBezTo>
                  <a:pt x="272" y="208"/>
                  <a:pt x="272" y="208"/>
                  <a:pt x="272" y="207"/>
                </a:cubicBezTo>
                <a:cubicBezTo>
                  <a:pt x="271" y="208"/>
                  <a:pt x="271" y="208"/>
                  <a:pt x="270" y="208"/>
                </a:cubicBezTo>
                <a:cubicBezTo>
                  <a:pt x="269" y="208"/>
                  <a:pt x="268" y="208"/>
                  <a:pt x="268" y="207"/>
                </a:cubicBezTo>
                <a:close/>
                <a:moveTo>
                  <a:pt x="308" y="173"/>
                </a:moveTo>
                <a:cubicBezTo>
                  <a:pt x="307" y="184"/>
                  <a:pt x="302" y="196"/>
                  <a:pt x="297" y="206"/>
                </a:cubicBezTo>
                <a:cubicBezTo>
                  <a:pt x="290" y="219"/>
                  <a:pt x="280" y="231"/>
                  <a:pt x="267" y="238"/>
                </a:cubicBezTo>
                <a:cubicBezTo>
                  <a:pt x="269" y="231"/>
                  <a:pt x="270" y="224"/>
                  <a:pt x="271" y="217"/>
                </a:cubicBezTo>
                <a:cubicBezTo>
                  <a:pt x="271" y="215"/>
                  <a:pt x="271" y="213"/>
                  <a:pt x="272" y="211"/>
                </a:cubicBezTo>
                <a:cubicBezTo>
                  <a:pt x="277" y="211"/>
                  <a:pt x="281" y="208"/>
                  <a:pt x="284" y="204"/>
                </a:cubicBezTo>
                <a:cubicBezTo>
                  <a:pt x="285" y="202"/>
                  <a:pt x="286" y="200"/>
                  <a:pt x="287" y="198"/>
                </a:cubicBezTo>
                <a:cubicBezTo>
                  <a:pt x="287" y="198"/>
                  <a:pt x="288" y="198"/>
                  <a:pt x="288" y="197"/>
                </a:cubicBezTo>
                <a:cubicBezTo>
                  <a:pt x="291" y="195"/>
                  <a:pt x="292" y="193"/>
                  <a:pt x="292" y="190"/>
                </a:cubicBezTo>
                <a:cubicBezTo>
                  <a:pt x="293" y="190"/>
                  <a:pt x="294" y="190"/>
                  <a:pt x="294" y="189"/>
                </a:cubicBezTo>
                <a:cubicBezTo>
                  <a:pt x="304" y="145"/>
                  <a:pt x="267" y="117"/>
                  <a:pt x="234" y="97"/>
                </a:cubicBezTo>
                <a:cubicBezTo>
                  <a:pt x="212" y="84"/>
                  <a:pt x="190" y="73"/>
                  <a:pt x="165" y="66"/>
                </a:cubicBezTo>
                <a:cubicBezTo>
                  <a:pt x="150" y="62"/>
                  <a:pt x="135" y="59"/>
                  <a:pt x="120" y="54"/>
                </a:cubicBezTo>
                <a:cubicBezTo>
                  <a:pt x="108" y="50"/>
                  <a:pt x="92" y="45"/>
                  <a:pt x="85" y="33"/>
                </a:cubicBezTo>
                <a:cubicBezTo>
                  <a:pt x="85" y="33"/>
                  <a:pt x="84" y="32"/>
                  <a:pt x="84" y="32"/>
                </a:cubicBezTo>
                <a:cubicBezTo>
                  <a:pt x="84" y="32"/>
                  <a:pt x="84" y="31"/>
                  <a:pt x="85" y="31"/>
                </a:cubicBezTo>
                <a:cubicBezTo>
                  <a:pt x="85" y="30"/>
                  <a:pt x="85" y="30"/>
                  <a:pt x="85" y="30"/>
                </a:cubicBezTo>
                <a:cubicBezTo>
                  <a:pt x="113" y="15"/>
                  <a:pt x="149" y="27"/>
                  <a:pt x="177" y="38"/>
                </a:cubicBezTo>
                <a:cubicBezTo>
                  <a:pt x="205" y="49"/>
                  <a:pt x="232" y="63"/>
                  <a:pt x="256" y="82"/>
                </a:cubicBezTo>
                <a:cubicBezTo>
                  <a:pt x="280" y="102"/>
                  <a:pt x="304" y="129"/>
                  <a:pt x="308" y="161"/>
                </a:cubicBezTo>
                <a:cubicBezTo>
                  <a:pt x="308" y="162"/>
                  <a:pt x="308" y="163"/>
                  <a:pt x="308" y="164"/>
                </a:cubicBezTo>
                <a:cubicBezTo>
                  <a:pt x="308" y="166"/>
                  <a:pt x="307" y="168"/>
                  <a:pt x="306" y="170"/>
                </a:cubicBezTo>
                <a:cubicBezTo>
                  <a:pt x="306" y="171"/>
                  <a:pt x="307" y="173"/>
                  <a:pt x="308" y="173"/>
                </a:cubicBezTo>
                <a:close/>
                <a:moveTo>
                  <a:pt x="264" y="85"/>
                </a:moveTo>
                <a:cubicBezTo>
                  <a:pt x="239" y="63"/>
                  <a:pt x="211" y="48"/>
                  <a:pt x="180" y="35"/>
                </a:cubicBezTo>
                <a:cubicBezTo>
                  <a:pt x="162" y="28"/>
                  <a:pt x="140" y="20"/>
                  <a:pt x="119" y="19"/>
                </a:cubicBezTo>
                <a:cubicBezTo>
                  <a:pt x="135" y="18"/>
                  <a:pt x="152" y="19"/>
                  <a:pt x="168" y="23"/>
                </a:cubicBezTo>
                <a:cubicBezTo>
                  <a:pt x="173" y="25"/>
                  <a:pt x="178" y="26"/>
                  <a:pt x="183" y="28"/>
                </a:cubicBezTo>
                <a:cubicBezTo>
                  <a:pt x="184" y="28"/>
                  <a:pt x="184" y="28"/>
                  <a:pt x="184" y="28"/>
                </a:cubicBezTo>
                <a:cubicBezTo>
                  <a:pt x="184" y="29"/>
                  <a:pt x="185" y="29"/>
                  <a:pt x="186" y="29"/>
                </a:cubicBezTo>
                <a:cubicBezTo>
                  <a:pt x="206" y="35"/>
                  <a:pt x="225" y="44"/>
                  <a:pt x="242" y="54"/>
                </a:cubicBezTo>
                <a:cubicBezTo>
                  <a:pt x="261" y="67"/>
                  <a:pt x="278" y="83"/>
                  <a:pt x="291" y="102"/>
                </a:cubicBezTo>
                <a:cubicBezTo>
                  <a:pt x="300" y="114"/>
                  <a:pt x="308" y="132"/>
                  <a:pt x="310" y="149"/>
                </a:cubicBezTo>
                <a:cubicBezTo>
                  <a:pt x="303" y="123"/>
                  <a:pt x="283" y="101"/>
                  <a:pt x="264" y="85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0" name="Freeform 95"/>
          <p:cNvSpPr/>
          <p:nvPr>
            <p:custDataLst>
              <p:tags r:id="rId34"/>
            </p:custDataLst>
          </p:nvPr>
        </p:nvSpPr>
        <p:spPr bwMode="auto">
          <a:xfrm>
            <a:off x="10099674" y="2595880"/>
            <a:ext cx="99695" cy="79375"/>
          </a:xfrm>
          <a:custGeom>
            <a:avLst/>
            <a:gdLst>
              <a:gd name="T0" fmla="*/ 9 w 18"/>
              <a:gd name="T1" fmla="*/ 0 h 14"/>
              <a:gd name="T2" fmla="*/ 9 w 18"/>
              <a:gd name="T3" fmla="*/ 14 h 14"/>
              <a:gd name="T4" fmla="*/ 9 w 18"/>
              <a:gd name="T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4">
                <a:moveTo>
                  <a:pt x="9" y="0"/>
                </a:moveTo>
                <a:cubicBezTo>
                  <a:pt x="0" y="0"/>
                  <a:pt x="0" y="14"/>
                  <a:pt x="9" y="14"/>
                </a:cubicBezTo>
                <a:cubicBezTo>
                  <a:pt x="18" y="14"/>
                  <a:pt x="18" y="0"/>
                  <a:pt x="9" y="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1" name="Freeform 96"/>
          <p:cNvSpPr/>
          <p:nvPr>
            <p:custDataLst>
              <p:tags r:id="rId35"/>
            </p:custDataLst>
          </p:nvPr>
        </p:nvSpPr>
        <p:spPr bwMode="auto">
          <a:xfrm>
            <a:off x="10862944" y="2821305"/>
            <a:ext cx="101600" cy="79375"/>
          </a:xfrm>
          <a:custGeom>
            <a:avLst/>
            <a:gdLst>
              <a:gd name="T0" fmla="*/ 9 w 18"/>
              <a:gd name="T1" fmla="*/ 0 h 14"/>
              <a:gd name="T2" fmla="*/ 9 w 18"/>
              <a:gd name="T3" fmla="*/ 14 h 14"/>
              <a:gd name="T4" fmla="*/ 9 w 18"/>
              <a:gd name="T5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18" h="14">
                <a:moveTo>
                  <a:pt x="9" y="0"/>
                </a:moveTo>
                <a:cubicBezTo>
                  <a:pt x="0" y="0"/>
                  <a:pt x="0" y="14"/>
                  <a:pt x="9" y="14"/>
                </a:cubicBezTo>
                <a:cubicBezTo>
                  <a:pt x="18" y="14"/>
                  <a:pt x="18" y="0"/>
                  <a:pt x="9" y="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2" name="Freeform 97"/>
          <p:cNvSpPr/>
          <p:nvPr>
            <p:custDataLst>
              <p:tags r:id="rId36"/>
            </p:custDataLst>
          </p:nvPr>
        </p:nvSpPr>
        <p:spPr bwMode="auto">
          <a:xfrm>
            <a:off x="10413999" y="2832735"/>
            <a:ext cx="79375" cy="90805"/>
          </a:xfrm>
          <a:custGeom>
            <a:avLst/>
            <a:gdLst>
              <a:gd name="T0" fmla="*/ 12 w 14"/>
              <a:gd name="T1" fmla="*/ 12 h 16"/>
              <a:gd name="T2" fmla="*/ 3 w 14"/>
              <a:gd name="T3" fmla="*/ 6 h 16"/>
              <a:gd name="T4" fmla="*/ 3 w 14"/>
              <a:gd name="T5" fmla="*/ 6 h 16"/>
              <a:gd name="T6" fmla="*/ 4 w 14"/>
              <a:gd name="T7" fmla="*/ 6 h 16"/>
              <a:gd name="T8" fmla="*/ 10 w 14"/>
              <a:gd name="T9" fmla="*/ 7 h 16"/>
              <a:gd name="T10" fmla="*/ 11 w 14"/>
              <a:gd name="T11" fmla="*/ 3 h 16"/>
              <a:gd name="T12" fmla="*/ 0 w 14"/>
              <a:gd name="T13" fmla="*/ 6 h 16"/>
              <a:gd name="T14" fmla="*/ 3 w 14"/>
              <a:gd name="T15" fmla="*/ 11 h 16"/>
              <a:gd name="T16" fmla="*/ 11 w 14"/>
              <a:gd name="T17" fmla="*/ 15 h 16"/>
              <a:gd name="T18" fmla="*/ 12 w 14"/>
              <a:gd name="T19" fmla="*/ 1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4" h="16">
                <a:moveTo>
                  <a:pt x="12" y="12"/>
                </a:moveTo>
                <a:cubicBezTo>
                  <a:pt x="9" y="11"/>
                  <a:pt x="4" y="9"/>
                  <a:pt x="3" y="6"/>
                </a:cubicBezTo>
                <a:cubicBezTo>
                  <a:pt x="3" y="6"/>
                  <a:pt x="3" y="6"/>
                  <a:pt x="3" y="6"/>
                </a:cubicBezTo>
                <a:cubicBezTo>
                  <a:pt x="4" y="6"/>
                  <a:pt x="4" y="6"/>
                  <a:pt x="4" y="6"/>
                </a:cubicBezTo>
                <a:cubicBezTo>
                  <a:pt x="6" y="5"/>
                  <a:pt x="8" y="6"/>
                  <a:pt x="10" y="7"/>
                </a:cubicBezTo>
                <a:cubicBezTo>
                  <a:pt x="12" y="8"/>
                  <a:pt x="13" y="4"/>
                  <a:pt x="11" y="3"/>
                </a:cubicBezTo>
                <a:cubicBezTo>
                  <a:pt x="7" y="2"/>
                  <a:pt x="0" y="0"/>
                  <a:pt x="0" y="6"/>
                </a:cubicBezTo>
                <a:cubicBezTo>
                  <a:pt x="0" y="8"/>
                  <a:pt x="1" y="10"/>
                  <a:pt x="3" y="11"/>
                </a:cubicBezTo>
                <a:cubicBezTo>
                  <a:pt x="5" y="13"/>
                  <a:pt x="8" y="14"/>
                  <a:pt x="11" y="15"/>
                </a:cubicBezTo>
                <a:cubicBezTo>
                  <a:pt x="13" y="16"/>
                  <a:pt x="14" y="12"/>
                  <a:pt x="12" y="12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3" name="Freeform 98"/>
          <p:cNvSpPr/>
          <p:nvPr>
            <p:custDataLst>
              <p:tags r:id="rId37"/>
            </p:custDataLst>
          </p:nvPr>
        </p:nvSpPr>
        <p:spPr bwMode="auto">
          <a:xfrm>
            <a:off x="10300969" y="3006090"/>
            <a:ext cx="343535" cy="142240"/>
          </a:xfrm>
          <a:custGeom>
            <a:avLst/>
            <a:gdLst>
              <a:gd name="T0" fmla="*/ 57 w 61"/>
              <a:gd name="T1" fmla="*/ 8 h 25"/>
              <a:gd name="T2" fmla="*/ 4 w 61"/>
              <a:gd name="T3" fmla="*/ 2 h 25"/>
              <a:gd name="T4" fmla="*/ 1 w 61"/>
              <a:gd name="T5" fmla="*/ 5 h 25"/>
              <a:gd name="T6" fmla="*/ 60 w 61"/>
              <a:gd name="T7" fmla="*/ 10 h 25"/>
              <a:gd name="T8" fmla="*/ 57 w 61"/>
              <a:gd name="T9" fmla="*/ 8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" h="25">
                <a:moveTo>
                  <a:pt x="57" y="8"/>
                </a:moveTo>
                <a:cubicBezTo>
                  <a:pt x="41" y="22"/>
                  <a:pt x="16" y="18"/>
                  <a:pt x="4" y="2"/>
                </a:cubicBezTo>
                <a:cubicBezTo>
                  <a:pt x="2" y="0"/>
                  <a:pt x="0" y="3"/>
                  <a:pt x="1" y="5"/>
                </a:cubicBezTo>
                <a:cubicBezTo>
                  <a:pt x="15" y="22"/>
                  <a:pt x="42" y="25"/>
                  <a:pt x="60" y="10"/>
                </a:cubicBezTo>
                <a:cubicBezTo>
                  <a:pt x="61" y="9"/>
                  <a:pt x="59" y="6"/>
                  <a:pt x="57" y="8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4" name="Freeform 99"/>
          <p:cNvSpPr/>
          <p:nvPr>
            <p:custDataLst>
              <p:tags r:id="rId38"/>
            </p:custDataLst>
          </p:nvPr>
        </p:nvSpPr>
        <p:spPr bwMode="auto">
          <a:xfrm>
            <a:off x="10093959" y="2444115"/>
            <a:ext cx="99695" cy="55245"/>
          </a:xfrm>
          <a:custGeom>
            <a:avLst/>
            <a:gdLst>
              <a:gd name="T0" fmla="*/ 16 w 18"/>
              <a:gd name="T1" fmla="*/ 2 h 10"/>
              <a:gd name="T2" fmla="*/ 2 w 18"/>
              <a:gd name="T3" fmla="*/ 7 h 10"/>
              <a:gd name="T4" fmla="*/ 5 w 18"/>
              <a:gd name="T5" fmla="*/ 8 h 10"/>
              <a:gd name="T6" fmla="*/ 15 w 18"/>
              <a:gd name="T7" fmla="*/ 6 h 10"/>
              <a:gd name="T8" fmla="*/ 16 w 18"/>
              <a:gd name="T9" fmla="*/ 2 h 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10">
                <a:moveTo>
                  <a:pt x="16" y="2"/>
                </a:moveTo>
                <a:cubicBezTo>
                  <a:pt x="11" y="0"/>
                  <a:pt x="5" y="1"/>
                  <a:pt x="2" y="7"/>
                </a:cubicBezTo>
                <a:cubicBezTo>
                  <a:pt x="0" y="9"/>
                  <a:pt x="4" y="10"/>
                  <a:pt x="5" y="8"/>
                </a:cubicBezTo>
                <a:cubicBezTo>
                  <a:pt x="7" y="4"/>
                  <a:pt x="11" y="4"/>
                  <a:pt x="15" y="6"/>
                </a:cubicBezTo>
                <a:cubicBezTo>
                  <a:pt x="18" y="7"/>
                  <a:pt x="18" y="3"/>
                  <a:pt x="16" y="2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5" name="Freeform 100"/>
          <p:cNvSpPr/>
          <p:nvPr>
            <p:custDataLst>
              <p:tags r:id="rId39"/>
            </p:custDataLst>
          </p:nvPr>
        </p:nvSpPr>
        <p:spPr bwMode="auto">
          <a:xfrm>
            <a:off x="10975974" y="2691765"/>
            <a:ext cx="85090" cy="60960"/>
          </a:xfrm>
          <a:custGeom>
            <a:avLst/>
            <a:gdLst>
              <a:gd name="T0" fmla="*/ 13 w 15"/>
              <a:gd name="T1" fmla="*/ 7 h 11"/>
              <a:gd name="T2" fmla="*/ 3 w 15"/>
              <a:gd name="T3" fmla="*/ 0 h 11"/>
              <a:gd name="T4" fmla="*/ 3 w 15"/>
              <a:gd name="T5" fmla="*/ 4 h 11"/>
              <a:gd name="T6" fmla="*/ 10 w 15"/>
              <a:gd name="T7" fmla="*/ 9 h 11"/>
              <a:gd name="T8" fmla="*/ 13 w 15"/>
              <a:gd name="T9" fmla="*/ 7 h 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" h="11">
                <a:moveTo>
                  <a:pt x="13" y="7"/>
                </a:moveTo>
                <a:cubicBezTo>
                  <a:pt x="11" y="3"/>
                  <a:pt x="8" y="0"/>
                  <a:pt x="3" y="0"/>
                </a:cubicBezTo>
                <a:cubicBezTo>
                  <a:pt x="0" y="0"/>
                  <a:pt x="0" y="4"/>
                  <a:pt x="3" y="4"/>
                </a:cubicBezTo>
                <a:cubicBezTo>
                  <a:pt x="6" y="4"/>
                  <a:pt x="8" y="6"/>
                  <a:pt x="10" y="9"/>
                </a:cubicBezTo>
                <a:cubicBezTo>
                  <a:pt x="12" y="11"/>
                  <a:pt x="15" y="9"/>
                  <a:pt x="13" y="7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6" name="Freeform 101"/>
          <p:cNvSpPr/>
          <p:nvPr>
            <p:custDataLst>
              <p:tags r:id="rId40"/>
            </p:custDataLst>
          </p:nvPr>
        </p:nvSpPr>
        <p:spPr bwMode="auto">
          <a:xfrm>
            <a:off x="10059034" y="4093210"/>
            <a:ext cx="146050" cy="214630"/>
          </a:xfrm>
          <a:custGeom>
            <a:avLst/>
            <a:gdLst>
              <a:gd name="T0" fmla="*/ 24 w 26"/>
              <a:gd name="T1" fmla="*/ 34 h 38"/>
              <a:gd name="T2" fmla="*/ 5 w 26"/>
              <a:gd name="T3" fmla="*/ 24 h 38"/>
              <a:gd name="T4" fmla="*/ 12 w 26"/>
              <a:gd name="T5" fmla="*/ 4 h 38"/>
              <a:gd name="T6" fmla="*/ 9 w 26"/>
              <a:gd name="T7" fmla="*/ 2 h 38"/>
              <a:gd name="T8" fmla="*/ 2 w 26"/>
              <a:gd name="T9" fmla="*/ 28 h 38"/>
              <a:gd name="T10" fmla="*/ 24 w 26"/>
              <a:gd name="T11" fmla="*/ 37 h 38"/>
              <a:gd name="T12" fmla="*/ 24 w 26"/>
              <a:gd name="T13" fmla="*/ 34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6" h="38">
                <a:moveTo>
                  <a:pt x="24" y="34"/>
                </a:moveTo>
                <a:cubicBezTo>
                  <a:pt x="16" y="35"/>
                  <a:pt x="5" y="35"/>
                  <a:pt x="5" y="24"/>
                </a:cubicBezTo>
                <a:cubicBezTo>
                  <a:pt x="5" y="17"/>
                  <a:pt x="8" y="10"/>
                  <a:pt x="12" y="4"/>
                </a:cubicBezTo>
                <a:cubicBezTo>
                  <a:pt x="13" y="2"/>
                  <a:pt x="10" y="0"/>
                  <a:pt x="9" y="2"/>
                </a:cubicBezTo>
                <a:cubicBezTo>
                  <a:pt x="5" y="10"/>
                  <a:pt x="0" y="19"/>
                  <a:pt x="2" y="28"/>
                </a:cubicBezTo>
                <a:cubicBezTo>
                  <a:pt x="3" y="38"/>
                  <a:pt x="16" y="38"/>
                  <a:pt x="24" y="37"/>
                </a:cubicBezTo>
                <a:cubicBezTo>
                  <a:pt x="26" y="37"/>
                  <a:pt x="26" y="34"/>
                  <a:pt x="24" y="34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7" name="Freeform 102"/>
          <p:cNvSpPr>
            <a:spLocks noEditPoints="1"/>
          </p:cNvSpPr>
          <p:nvPr>
            <p:custDataLst>
              <p:tags r:id="rId41"/>
            </p:custDataLst>
          </p:nvPr>
        </p:nvSpPr>
        <p:spPr bwMode="auto">
          <a:xfrm>
            <a:off x="9210674" y="2399665"/>
            <a:ext cx="2216150" cy="3804285"/>
          </a:xfrm>
          <a:custGeom>
            <a:avLst/>
            <a:gdLst>
              <a:gd name="T0" fmla="*/ 310 w 394"/>
              <a:gd name="T1" fmla="*/ 218 h 676"/>
              <a:gd name="T2" fmla="*/ 200 w 394"/>
              <a:gd name="T3" fmla="*/ 232 h 676"/>
              <a:gd name="T4" fmla="*/ 180 w 394"/>
              <a:gd name="T5" fmla="*/ 259 h 676"/>
              <a:gd name="T6" fmla="*/ 81 w 394"/>
              <a:gd name="T7" fmla="*/ 224 h 676"/>
              <a:gd name="T8" fmla="*/ 64 w 394"/>
              <a:gd name="T9" fmla="*/ 183 h 676"/>
              <a:gd name="T10" fmla="*/ 6 w 394"/>
              <a:gd name="T11" fmla="*/ 3 h 676"/>
              <a:gd name="T12" fmla="*/ 45 w 394"/>
              <a:gd name="T13" fmla="*/ 190 h 676"/>
              <a:gd name="T14" fmla="*/ 50 w 394"/>
              <a:gd name="T15" fmla="*/ 257 h 676"/>
              <a:gd name="T16" fmla="*/ 124 w 394"/>
              <a:gd name="T17" fmla="*/ 466 h 676"/>
              <a:gd name="T18" fmla="*/ 152 w 394"/>
              <a:gd name="T19" fmla="*/ 621 h 676"/>
              <a:gd name="T20" fmla="*/ 172 w 394"/>
              <a:gd name="T21" fmla="*/ 665 h 676"/>
              <a:gd name="T22" fmla="*/ 208 w 394"/>
              <a:gd name="T23" fmla="*/ 541 h 676"/>
              <a:gd name="T24" fmla="*/ 261 w 394"/>
              <a:gd name="T25" fmla="*/ 670 h 676"/>
              <a:gd name="T26" fmla="*/ 309 w 394"/>
              <a:gd name="T27" fmla="*/ 636 h 676"/>
              <a:gd name="T28" fmla="*/ 340 w 394"/>
              <a:gd name="T29" fmla="*/ 464 h 676"/>
              <a:gd name="T30" fmla="*/ 361 w 394"/>
              <a:gd name="T31" fmla="*/ 350 h 676"/>
              <a:gd name="T32" fmla="*/ 252 w 394"/>
              <a:gd name="T33" fmla="*/ 352 h 676"/>
              <a:gd name="T34" fmla="*/ 325 w 394"/>
              <a:gd name="T35" fmla="*/ 263 h 676"/>
              <a:gd name="T36" fmla="*/ 231 w 394"/>
              <a:gd name="T37" fmla="*/ 403 h 676"/>
              <a:gd name="T38" fmla="*/ 220 w 394"/>
              <a:gd name="T39" fmla="*/ 373 h 676"/>
              <a:gd name="T40" fmla="*/ 257 w 394"/>
              <a:gd name="T41" fmla="*/ 394 h 676"/>
              <a:gd name="T42" fmla="*/ 211 w 394"/>
              <a:gd name="T43" fmla="*/ 282 h 676"/>
              <a:gd name="T44" fmla="*/ 249 w 394"/>
              <a:gd name="T45" fmla="*/ 353 h 676"/>
              <a:gd name="T46" fmla="*/ 320 w 394"/>
              <a:gd name="T47" fmla="*/ 296 h 676"/>
              <a:gd name="T48" fmla="*/ 255 w 394"/>
              <a:gd name="T49" fmla="*/ 377 h 676"/>
              <a:gd name="T50" fmla="*/ 255 w 394"/>
              <a:gd name="T51" fmla="*/ 268 h 676"/>
              <a:gd name="T52" fmla="*/ 248 w 394"/>
              <a:gd name="T53" fmla="*/ 259 h 676"/>
              <a:gd name="T54" fmla="*/ 349 w 394"/>
              <a:gd name="T55" fmla="*/ 368 h 676"/>
              <a:gd name="T56" fmla="*/ 301 w 394"/>
              <a:gd name="T57" fmla="*/ 215 h 676"/>
              <a:gd name="T58" fmla="*/ 295 w 394"/>
              <a:gd name="T59" fmla="*/ 247 h 676"/>
              <a:gd name="T60" fmla="*/ 206 w 394"/>
              <a:gd name="T61" fmla="*/ 281 h 676"/>
              <a:gd name="T62" fmla="*/ 185 w 394"/>
              <a:gd name="T63" fmla="*/ 262 h 676"/>
              <a:gd name="T64" fmla="*/ 50 w 394"/>
              <a:gd name="T65" fmla="*/ 192 h 676"/>
              <a:gd name="T66" fmla="*/ 69 w 394"/>
              <a:gd name="T67" fmla="*/ 222 h 676"/>
              <a:gd name="T68" fmla="*/ 52 w 394"/>
              <a:gd name="T69" fmla="*/ 252 h 676"/>
              <a:gd name="T70" fmla="*/ 168 w 394"/>
              <a:gd name="T71" fmla="*/ 232 h 676"/>
              <a:gd name="T72" fmla="*/ 170 w 394"/>
              <a:gd name="T73" fmla="*/ 256 h 676"/>
              <a:gd name="T74" fmla="*/ 127 w 394"/>
              <a:gd name="T75" fmla="*/ 464 h 676"/>
              <a:gd name="T76" fmla="*/ 175 w 394"/>
              <a:gd name="T77" fmla="*/ 535 h 676"/>
              <a:gd name="T78" fmla="*/ 123 w 394"/>
              <a:gd name="T79" fmla="*/ 525 h 676"/>
              <a:gd name="T80" fmla="*/ 147 w 394"/>
              <a:gd name="T81" fmla="*/ 479 h 676"/>
              <a:gd name="T82" fmla="*/ 171 w 394"/>
              <a:gd name="T83" fmla="*/ 654 h 676"/>
              <a:gd name="T84" fmla="*/ 156 w 394"/>
              <a:gd name="T85" fmla="*/ 622 h 676"/>
              <a:gd name="T86" fmla="*/ 180 w 394"/>
              <a:gd name="T87" fmla="*/ 629 h 676"/>
              <a:gd name="T88" fmla="*/ 207 w 394"/>
              <a:gd name="T89" fmla="*/ 484 h 676"/>
              <a:gd name="T90" fmla="*/ 224 w 394"/>
              <a:gd name="T91" fmla="*/ 490 h 676"/>
              <a:gd name="T92" fmla="*/ 258 w 394"/>
              <a:gd name="T93" fmla="*/ 491 h 676"/>
              <a:gd name="T94" fmla="*/ 284 w 394"/>
              <a:gd name="T95" fmla="*/ 491 h 676"/>
              <a:gd name="T96" fmla="*/ 260 w 394"/>
              <a:gd name="T97" fmla="*/ 491 h 676"/>
              <a:gd name="T98" fmla="*/ 300 w 394"/>
              <a:gd name="T99" fmla="*/ 657 h 676"/>
              <a:gd name="T100" fmla="*/ 306 w 394"/>
              <a:gd name="T101" fmla="*/ 662 h 676"/>
              <a:gd name="T102" fmla="*/ 290 w 394"/>
              <a:gd name="T103" fmla="*/ 529 h 676"/>
              <a:gd name="T104" fmla="*/ 303 w 394"/>
              <a:gd name="T105" fmla="*/ 486 h 676"/>
              <a:gd name="T106" fmla="*/ 317 w 394"/>
              <a:gd name="T107" fmla="*/ 480 h 676"/>
              <a:gd name="T108" fmla="*/ 273 w 394"/>
              <a:gd name="T109" fmla="*/ 486 h 676"/>
              <a:gd name="T110" fmla="*/ 217 w 394"/>
              <a:gd name="T111" fmla="*/ 378 h 676"/>
              <a:gd name="T112" fmla="*/ 249 w 394"/>
              <a:gd name="T113" fmla="*/ 431 h 676"/>
              <a:gd name="T114" fmla="*/ 236 w 394"/>
              <a:gd name="T115" fmla="*/ 405 h 676"/>
              <a:gd name="T116" fmla="*/ 351 w 394"/>
              <a:gd name="T117" fmla="*/ 375 h 676"/>
              <a:gd name="T118" fmla="*/ 367 w 394"/>
              <a:gd name="T119" fmla="*/ 375 h 6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394" h="676">
                <a:moveTo>
                  <a:pt x="362" y="354"/>
                </a:moveTo>
                <a:cubicBezTo>
                  <a:pt x="365" y="350"/>
                  <a:pt x="367" y="347"/>
                  <a:pt x="369" y="343"/>
                </a:cubicBezTo>
                <a:cubicBezTo>
                  <a:pt x="394" y="297"/>
                  <a:pt x="349" y="246"/>
                  <a:pt x="313" y="221"/>
                </a:cubicBezTo>
                <a:cubicBezTo>
                  <a:pt x="313" y="221"/>
                  <a:pt x="313" y="221"/>
                  <a:pt x="313" y="221"/>
                </a:cubicBezTo>
                <a:cubicBezTo>
                  <a:pt x="313" y="221"/>
                  <a:pt x="313" y="221"/>
                  <a:pt x="313" y="221"/>
                </a:cubicBezTo>
                <a:cubicBezTo>
                  <a:pt x="312" y="221"/>
                  <a:pt x="312" y="220"/>
                  <a:pt x="312" y="220"/>
                </a:cubicBezTo>
                <a:cubicBezTo>
                  <a:pt x="312" y="219"/>
                  <a:pt x="311" y="219"/>
                  <a:pt x="311" y="219"/>
                </a:cubicBezTo>
                <a:cubicBezTo>
                  <a:pt x="310" y="218"/>
                  <a:pt x="310" y="218"/>
                  <a:pt x="310" y="218"/>
                </a:cubicBezTo>
                <a:cubicBezTo>
                  <a:pt x="310" y="218"/>
                  <a:pt x="309" y="218"/>
                  <a:pt x="309" y="218"/>
                </a:cubicBezTo>
                <a:cubicBezTo>
                  <a:pt x="308" y="218"/>
                  <a:pt x="307" y="219"/>
                  <a:pt x="307" y="219"/>
                </a:cubicBezTo>
                <a:cubicBezTo>
                  <a:pt x="304" y="213"/>
                  <a:pt x="302" y="206"/>
                  <a:pt x="301" y="200"/>
                </a:cubicBezTo>
                <a:cubicBezTo>
                  <a:pt x="301" y="199"/>
                  <a:pt x="300" y="198"/>
                  <a:pt x="299" y="198"/>
                </a:cubicBezTo>
                <a:cubicBezTo>
                  <a:pt x="299" y="198"/>
                  <a:pt x="298" y="197"/>
                  <a:pt x="297" y="197"/>
                </a:cubicBezTo>
                <a:cubicBezTo>
                  <a:pt x="263" y="202"/>
                  <a:pt x="233" y="221"/>
                  <a:pt x="201" y="233"/>
                </a:cubicBezTo>
                <a:cubicBezTo>
                  <a:pt x="201" y="232"/>
                  <a:pt x="200" y="232"/>
                  <a:pt x="200" y="232"/>
                </a:cubicBezTo>
                <a:cubicBezTo>
                  <a:pt x="200" y="232"/>
                  <a:pt x="200" y="232"/>
                  <a:pt x="200" y="232"/>
                </a:cubicBezTo>
                <a:cubicBezTo>
                  <a:pt x="199" y="231"/>
                  <a:pt x="199" y="231"/>
                  <a:pt x="199" y="230"/>
                </a:cubicBezTo>
                <a:cubicBezTo>
                  <a:pt x="198" y="229"/>
                  <a:pt x="197" y="227"/>
                  <a:pt x="197" y="225"/>
                </a:cubicBezTo>
                <a:cubicBezTo>
                  <a:pt x="196" y="223"/>
                  <a:pt x="193" y="224"/>
                  <a:pt x="193" y="226"/>
                </a:cubicBezTo>
                <a:cubicBezTo>
                  <a:pt x="194" y="228"/>
                  <a:pt x="195" y="232"/>
                  <a:pt x="197" y="234"/>
                </a:cubicBezTo>
                <a:cubicBezTo>
                  <a:pt x="190" y="237"/>
                  <a:pt x="182" y="239"/>
                  <a:pt x="175" y="240"/>
                </a:cubicBezTo>
                <a:cubicBezTo>
                  <a:pt x="174" y="241"/>
                  <a:pt x="173" y="242"/>
                  <a:pt x="174" y="243"/>
                </a:cubicBezTo>
                <a:cubicBezTo>
                  <a:pt x="174" y="243"/>
                  <a:pt x="174" y="243"/>
                  <a:pt x="174" y="243"/>
                </a:cubicBezTo>
                <a:cubicBezTo>
                  <a:pt x="176" y="248"/>
                  <a:pt x="178" y="254"/>
                  <a:pt x="180" y="259"/>
                </a:cubicBezTo>
                <a:cubicBezTo>
                  <a:pt x="174" y="255"/>
                  <a:pt x="167" y="249"/>
                  <a:pt x="169" y="240"/>
                </a:cubicBezTo>
                <a:cubicBezTo>
                  <a:pt x="170" y="233"/>
                  <a:pt x="176" y="226"/>
                  <a:pt x="180" y="220"/>
                </a:cubicBezTo>
                <a:cubicBezTo>
                  <a:pt x="181" y="218"/>
                  <a:pt x="178" y="216"/>
                  <a:pt x="177" y="218"/>
                </a:cubicBezTo>
                <a:cubicBezTo>
                  <a:pt x="175" y="221"/>
                  <a:pt x="173" y="223"/>
                  <a:pt x="171" y="226"/>
                </a:cubicBezTo>
                <a:cubicBezTo>
                  <a:pt x="171" y="226"/>
                  <a:pt x="171" y="226"/>
                  <a:pt x="171" y="227"/>
                </a:cubicBezTo>
                <a:cubicBezTo>
                  <a:pt x="157" y="235"/>
                  <a:pt x="143" y="244"/>
                  <a:pt x="127" y="248"/>
                </a:cubicBezTo>
                <a:cubicBezTo>
                  <a:pt x="108" y="252"/>
                  <a:pt x="93" y="238"/>
                  <a:pt x="82" y="225"/>
                </a:cubicBezTo>
                <a:cubicBezTo>
                  <a:pt x="82" y="224"/>
                  <a:pt x="81" y="224"/>
                  <a:pt x="81" y="224"/>
                </a:cubicBezTo>
                <a:cubicBezTo>
                  <a:pt x="81" y="224"/>
                  <a:pt x="81" y="224"/>
                  <a:pt x="81" y="224"/>
                </a:cubicBezTo>
                <a:cubicBezTo>
                  <a:pt x="82" y="222"/>
                  <a:pt x="78" y="221"/>
                  <a:pt x="78" y="223"/>
                </a:cubicBezTo>
                <a:cubicBezTo>
                  <a:pt x="78" y="223"/>
                  <a:pt x="78" y="223"/>
                  <a:pt x="78" y="223"/>
                </a:cubicBezTo>
                <a:cubicBezTo>
                  <a:pt x="77" y="222"/>
                  <a:pt x="76" y="221"/>
                  <a:pt x="75" y="220"/>
                </a:cubicBezTo>
                <a:cubicBezTo>
                  <a:pt x="75" y="219"/>
                  <a:pt x="73" y="219"/>
                  <a:pt x="72" y="220"/>
                </a:cubicBezTo>
                <a:cubicBezTo>
                  <a:pt x="72" y="220"/>
                  <a:pt x="72" y="220"/>
                  <a:pt x="72" y="220"/>
                </a:cubicBezTo>
                <a:cubicBezTo>
                  <a:pt x="73" y="209"/>
                  <a:pt x="78" y="190"/>
                  <a:pt x="65" y="183"/>
                </a:cubicBezTo>
                <a:cubicBezTo>
                  <a:pt x="65" y="183"/>
                  <a:pt x="64" y="183"/>
                  <a:pt x="64" y="183"/>
                </a:cubicBezTo>
                <a:cubicBezTo>
                  <a:pt x="61" y="176"/>
                  <a:pt x="57" y="170"/>
                  <a:pt x="50" y="168"/>
                </a:cubicBezTo>
                <a:cubicBezTo>
                  <a:pt x="49" y="168"/>
                  <a:pt x="48" y="168"/>
                  <a:pt x="48" y="169"/>
                </a:cubicBezTo>
                <a:cubicBezTo>
                  <a:pt x="43" y="147"/>
                  <a:pt x="36" y="127"/>
                  <a:pt x="30" y="106"/>
                </a:cubicBezTo>
                <a:cubicBezTo>
                  <a:pt x="27" y="89"/>
                  <a:pt x="24" y="72"/>
                  <a:pt x="20" y="56"/>
                </a:cubicBezTo>
                <a:cubicBezTo>
                  <a:pt x="20" y="55"/>
                  <a:pt x="20" y="55"/>
                  <a:pt x="20" y="55"/>
                </a:cubicBezTo>
                <a:cubicBezTo>
                  <a:pt x="16" y="38"/>
                  <a:pt x="12" y="22"/>
                  <a:pt x="7" y="6"/>
                </a:cubicBezTo>
                <a:cubicBezTo>
                  <a:pt x="7" y="5"/>
                  <a:pt x="7" y="5"/>
                  <a:pt x="6" y="4"/>
                </a:cubicBezTo>
                <a:cubicBezTo>
                  <a:pt x="6" y="3"/>
                  <a:pt x="6" y="3"/>
                  <a:pt x="6" y="3"/>
                </a:cubicBezTo>
                <a:cubicBezTo>
                  <a:pt x="6" y="2"/>
                  <a:pt x="5" y="2"/>
                  <a:pt x="5" y="1"/>
                </a:cubicBezTo>
                <a:cubicBezTo>
                  <a:pt x="5" y="0"/>
                  <a:pt x="4" y="0"/>
                  <a:pt x="3" y="0"/>
                </a:cubicBezTo>
                <a:cubicBezTo>
                  <a:pt x="2" y="0"/>
                  <a:pt x="0" y="0"/>
                  <a:pt x="1" y="2"/>
                </a:cubicBezTo>
                <a:cubicBezTo>
                  <a:pt x="3" y="9"/>
                  <a:pt x="4" y="17"/>
                  <a:pt x="6" y="24"/>
                </a:cubicBezTo>
                <a:cubicBezTo>
                  <a:pt x="8" y="35"/>
                  <a:pt x="10" y="46"/>
                  <a:pt x="13" y="56"/>
                </a:cubicBezTo>
                <a:cubicBezTo>
                  <a:pt x="20" y="89"/>
                  <a:pt x="26" y="121"/>
                  <a:pt x="36" y="153"/>
                </a:cubicBezTo>
                <a:cubicBezTo>
                  <a:pt x="38" y="165"/>
                  <a:pt x="41" y="178"/>
                  <a:pt x="45" y="190"/>
                </a:cubicBezTo>
                <a:cubicBezTo>
                  <a:pt x="45" y="190"/>
                  <a:pt x="45" y="190"/>
                  <a:pt x="45" y="190"/>
                </a:cubicBezTo>
                <a:cubicBezTo>
                  <a:pt x="41" y="202"/>
                  <a:pt x="40" y="213"/>
                  <a:pt x="41" y="226"/>
                </a:cubicBezTo>
                <a:cubicBezTo>
                  <a:pt x="41" y="226"/>
                  <a:pt x="40" y="227"/>
                  <a:pt x="40" y="227"/>
                </a:cubicBezTo>
                <a:cubicBezTo>
                  <a:pt x="42" y="234"/>
                  <a:pt x="46" y="238"/>
                  <a:pt x="51" y="242"/>
                </a:cubicBezTo>
                <a:cubicBezTo>
                  <a:pt x="49" y="243"/>
                  <a:pt x="47" y="245"/>
                  <a:pt x="46" y="247"/>
                </a:cubicBezTo>
                <a:cubicBezTo>
                  <a:pt x="45" y="247"/>
                  <a:pt x="45" y="249"/>
                  <a:pt x="46" y="249"/>
                </a:cubicBezTo>
                <a:cubicBezTo>
                  <a:pt x="47" y="251"/>
                  <a:pt x="48" y="252"/>
                  <a:pt x="49" y="253"/>
                </a:cubicBezTo>
                <a:cubicBezTo>
                  <a:pt x="49" y="254"/>
                  <a:pt x="49" y="254"/>
                  <a:pt x="49" y="254"/>
                </a:cubicBezTo>
                <a:cubicBezTo>
                  <a:pt x="48" y="255"/>
                  <a:pt x="49" y="256"/>
                  <a:pt x="50" y="257"/>
                </a:cubicBezTo>
                <a:cubicBezTo>
                  <a:pt x="50" y="257"/>
                  <a:pt x="50" y="258"/>
                  <a:pt x="50" y="259"/>
                </a:cubicBezTo>
                <a:cubicBezTo>
                  <a:pt x="72" y="283"/>
                  <a:pt x="104" y="349"/>
                  <a:pt x="145" y="316"/>
                </a:cubicBezTo>
                <a:cubicBezTo>
                  <a:pt x="140" y="332"/>
                  <a:pt x="135" y="348"/>
                  <a:pt x="131" y="364"/>
                </a:cubicBezTo>
                <a:cubicBezTo>
                  <a:pt x="123" y="396"/>
                  <a:pt x="118" y="430"/>
                  <a:pt x="123" y="463"/>
                </a:cubicBezTo>
                <a:cubicBezTo>
                  <a:pt x="123" y="464"/>
                  <a:pt x="123" y="464"/>
                  <a:pt x="123" y="465"/>
                </a:cubicBezTo>
                <a:cubicBezTo>
                  <a:pt x="124" y="465"/>
                  <a:pt x="124" y="465"/>
                  <a:pt x="124" y="465"/>
                </a:cubicBezTo>
                <a:cubicBezTo>
                  <a:pt x="124" y="465"/>
                  <a:pt x="124" y="466"/>
                  <a:pt x="124" y="466"/>
                </a:cubicBezTo>
                <a:cubicBezTo>
                  <a:pt x="124" y="466"/>
                  <a:pt x="124" y="466"/>
                  <a:pt x="124" y="466"/>
                </a:cubicBezTo>
                <a:cubicBezTo>
                  <a:pt x="125" y="467"/>
                  <a:pt x="126" y="468"/>
                  <a:pt x="127" y="469"/>
                </a:cubicBezTo>
                <a:cubicBezTo>
                  <a:pt x="127" y="469"/>
                  <a:pt x="127" y="470"/>
                  <a:pt x="127" y="470"/>
                </a:cubicBezTo>
                <a:cubicBezTo>
                  <a:pt x="130" y="490"/>
                  <a:pt x="120" y="508"/>
                  <a:pt x="120" y="527"/>
                </a:cubicBezTo>
                <a:cubicBezTo>
                  <a:pt x="120" y="528"/>
                  <a:pt x="121" y="529"/>
                  <a:pt x="122" y="529"/>
                </a:cubicBezTo>
                <a:cubicBezTo>
                  <a:pt x="122" y="529"/>
                  <a:pt x="122" y="529"/>
                  <a:pt x="122" y="529"/>
                </a:cubicBezTo>
                <a:cubicBezTo>
                  <a:pt x="129" y="531"/>
                  <a:pt x="137" y="534"/>
                  <a:pt x="145" y="535"/>
                </a:cubicBezTo>
                <a:cubicBezTo>
                  <a:pt x="144" y="536"/>
                  <a:pt x="144" y="536"/>
                  <a:pt x="144" y="536"/>
                </a:cubicBezTo>
                <a:cubicBezTo>
                  <a:pt x="148" y="564"/>
                  <a:pt x="146" y="593"/>
                  <a:pt x="152" y="621"/>
                </a:cubicBezTo>
                <a:cubicBezTo>
                  <a:pt x="153" y="621"/>
                  <a:pt x="153" y="621"/>
                  <a:pt x="153" y="622"/>
                </a:cubicBezTo>
                <a:cubicBezTo>
                  <a:pt x="152" y="622"/>
                  <a:pt x="152" y="623"/>
                  <a:pt x="152" y="623"/>
                </a:cubicBezTo>
                <a:cubicBezTo>
                  <a:pt x="153" y="624"/>
                  <a:pt x="153" y="625"/>
                  <a:pt x="153" y="625"/>
                </a:cubicBezTo>
                <a:cubicBezTo>
                  <a:pt x="149" y="637"/>
                  <a:pt x="141" y="648"/>
                  <a:pt x="131" y="655"/>
                </a:cubicBezTo>
                <a:cubicBezTo>
                  <a:pt x="130" y="656"/>
                  <a:pt x="130" y="657"/>
                  <a:pt x="131" y="658"/>
                </a:cubicBezTo>
                <a:cubicBezTo>
                  <a:pt x="141" y="671"/>
                  <a:pt x="160" y="668"/>
                  <a:pt x="170" y="657"/>
                </a:cubicBezTo>
                <a:cubicBezTo>
                  <a:pt x="171" y="659"/>
                  <a:pt x="171" y="661"/>
                  <a:pt x="170" y="663"/>
                </a:cubicBezTo>
                <a:cubicBezTo>
                  <a:pt x="170" y="664"/>
                  <a:pt x="170" y="665"/>
                  <a:pt x="172" y="665"/>
                </a:cubicBezTo>
                <a:cubicBezTo>
                  <a:pt x="175" y="666"/>
                  <a:pt x="178" y="666"/>
                  <a:pt x="181" y="667"/>
                </a:cubicBezTo>
                <a:cubicBezTo>
                  <a:pt x="182" y="667"/>
                  <a:pt x="183" y="666"/>
                  <a:pt x="183" y="665"/>
                </a:cubicBezTo>
                <a:cubicBezTo>
                  <a:pt x="183" y="654"/>
                  <a:pt x="184" y="643"/>
                  <a:pt x="185" y="633"/>
                </a:cubicBezTo>
                <a:cubicBezTo>
                  <a:pt x="185" y="633"/>
                  <a:pt x="185" y="633"/>
                  <a:pt x="185" y="633"/>
                </a:cubicBezTo>
                <a:cubicBezTo>
                  <a:pt x="187" y="632"/>
                  <a:pt x="186" y="629"/>
                  <a:pt x="184" y="629"/>
                </a:cubicBezTo>
                <a:cubicBezTo>
                  <a:pt x="184" y="629"/>
                  <a:pt x="184" y="629"/>
                  <a:pt x="184" y="629"/>
                </a:cubicBezTo>
                <a:cubicBezTo>
                  <a:pt x="184" y="629"/>
                  <a:pt x="183" y="629"/>
                  <a:pt x="183" y="629"/>
                </a:cubicBezTo>
                <a:cubicBezTo>
                  <a:pt x="197" y="602"/>
                  <a:pt x="204" y="571"/>
                  <a:pt x="208" y="541"/>
                </a:cubicBezTo>
                <a:cubicBezTo>
                  <a:pt x="220" y="544"/>
                  <a:pt x="233" y="544"/>
                  <a:pt x="244" y="543"/>
                </a:cubicBezTo>
                <a:cubicBezTo>
                  <a:pt x="246" y="543"/>
                  <a:pt x="248" y="543"/>
                  <a:pt x="250" y="543"/>
                </a:cubicBezTo>
                <a:cubicBezTo>
                  <a:pt x="249" y="543"/>
                  <a:pt x="249" y="543"/>
                  <a:pt x="249" y="544"/>
                </a:cubicBezTo>
                <a:cubicBezTo>
                  <a:pt x="258" y="576"/>
                  <a:pt x="264" y="610"/>
                  <a:pt x="281" y="639"/>
                </a:cubicBezTo>
                <a:cubicBezTo>
                  <a:pt x="281" y="639"/>
                  <a:pt x="281" y="639"/>
                  <a:pt x="281" y="639"/>
                </a:cubicBezTo>
                <a:cubicBezTo>
                  <a:pt x="281" y="639"/>
                  <a:pt x="281" y="640"/>
                  <a:pt x="281" y="640"/>
                </a:cubicBezTo>
                <a:cubicBezTo>
                  <a:pt x="281" y="640"/>
                  <a:pt x="281" y="640"/>
                  <a:pt x="280" y="640"/>
                </a:cubicBezTo>
                <a:cubicBezTo>
                  <a:pt x="272" y="649"/>
                  <a:pt x="267" y="659"/>
                  <a:pt x="261" y="670"/>
                </a:cubicBezTo>
                <a:cubicBezTo>
                  <a:pt x="261" y="671"/>
                  <a:pt x="261" y="672"/>
                  <a:pt x="262" y="672"/>
                </a:cubicBezTo>
                <a:cubicBezTo>
                  <a:pt x="275" y="676"/>
                  <a:pt x="289" y="671"/>
                  <a:pt x="298" y="661"/>
                </a:cubicBezTo>
                <a:cubicBezTo>
                  <a:pt x="298" y="662"/>
                  <a:pt x="298" y="664"/>
                  <a:pt x="298" y="666"/>
                </a:cubicBezTo>
                <a:cubicBezTo>
                  <a:pt x="299" y="667"/>
                  <a:pt x="299" y="668"/>
                  <a:pt x="301" y="668"/>
                </a:cubicBezTo>
                <a:cubicBezTo>
                  <a:pt x="305" y="667"/>
                  <a:pt x="309" y="664"/>
                  <a:pt x="312" y="661"/>
                </a:cubicBezTo>
                <a:cubicBezTo>
                  <a:pt x="312" y="661"/>
                  <a:pt x="313" y="660"/>
                  <a:pt x="312" y="660"/>
                </a:cubicBezTo>
                <a:cubicBezTo>
                  <a:pt x="310" y="652"/>
                  <a:pt x="308" y="645"/>
                  <a:pt x="308" y="637"/>
                </a:cubicBezTo>
                <a:cubicBezTo>
                  <a:pt x="308" y="637"/>
                  <a:pt x="309" y="637"/>
                  <a:pt x="309" y="636"/>
                </a:cubicBezTo>
                <a:cubicBezTo>
                  <a:pt x="310" y="599"/>
                  <a:pt x="316" y="563"/>
                  <a:pt x="316" y="526"/>
                </a:cubicBezTo>
                <a:cubicBezTo>
                  <a:pt x="326" y="527"/>
                  <a:pt x="336" y="523"/>
                  <a:pt x="343" y="517"/>
                </a:cubicBezTo>
                <a:cubicBezTo>
                  <a:pt x="344" y="516"/>
                  <a:pt x="344" y="516"/>
                  <a:pt x="344" y="516"/>
                </a:cubicBezTo>
                <a:cubicBezTo>
                  <a:pt x="345" y="516"/>
                  <a:pt x="347" y="515"/>
                  <a:pt x="346" y="513"/>
                </a:cubicBezTo>
                <a:cubicBezTo>
                  <a:pt x="338" y="500"/>
                  <a:pt x="334" y="486"/>
                  <a:pt x="334" y="471"/>
                </a:cubicBezTo>
                <a:cubicBezTo>
                  <a:pt x="335" y="469"/>
                  <a:pt x="337" y="468"/>
                  <a:pt x="339" y="466"/>
                </a:cubicBezTo>
                <a:cubicBezTo>
                  <a:pt x="339" y="466"/>
                  <a:pt x="339" y="466"/>
                  <a:pt x="339" y="466"/>
                </a:cubicBezTo>
                <a:cubicBezTo>
                  <a:pt x="340" y="465"/>
                  <a:pt x="340" y="465"/>
                  <a:pt x="340" y="464"/>
                </a:cubicBezTo>
                <a:cubicBezTo>
                  <a:pt x="341" y="442"/>
                  <a:pt x="336" y="420"/>
                  <a:pt x="333" y="399"/>
                </a:cubicBezTo>
                <a:cubicBezTo>
                  <a:pt x="333" y="398"/>
                  <a:pt x="333" y="397"/>
                  <a:pt x="332" y="397"/>
                </a:cubicBezTo>
                <a:cubicBezTo>
                  <a:pt x="345" y="392"/>
                  <a:pt x="357" y="385"/>
                  <a:pt x="369" y="378"/>
                </a:cubicBezTo>
                <a:cubicBezTo>
                  <a:pt x="369" y="378"/>
                  <a:pt x="369" y="377"/>
                  <a:pt x="370" y="377"/>
                </a:cubicBezTo>
                <a:cubicBezTo>
                  <a:pt x="370" y="377"/>
                  <a:pt x="371" y="376"/>
                  <a:pt x="371" y="375"/>
                </a:cubicBezTo>
                <a:cubicBezTo>
                  <a:pt x="369" y="367"/>
                  <a:pt x="366" y="360"/>
                  <a:pt x="362" y="354"/>
                </a:cubicBezTo>
                <a:close/>
                <a:moveTo>
                  <a:pt x="311" y="224"/>
                </a:moveTo>
                <a:cubicBezTo>
                  <a:pt x="350" y="251"/>
                  <a:pt x="393" y="305"/>
                  <a:pt x="361" y="350"/>
                </a:cubicBezTo>
                <a:cubicBezTo>
                  <a:pt x="359" y="350"/>
                  <a:pt x="357" y="351"/>
                  <a:pt x="358" y="353"/>
                </a:cubicBezTo>
                <a:cubicBezTo>
                  <a:pt x="358" y="353"/>
                  <a:pt x="358" y="353"/>
                  <a:pt x="358" y="353"/>
                </a:cubicBezTo>
                <a:cubicBezTo>
                  <a:pt x="358" y="354"/>
                  <a:pt x="357" y="355"/>
                  <a:pt x="356" y="356"/>
                </a:cubicBezTo>
                <a:cubicBezTo>
                  <a:pt x="342" y="372"/>
                  <a:pt x="320" y="383"/>
                  <a:pt x="299" y="388"/>
                </a:cubicBezTo>
                <a:cubicBezTo>
                  <a:pt x="289" y="391"/>
                  <a:pt x="278" y="392"/>
                  <a:pt x="268" y="391"/>
                </a:cubicBezTo>
                <a:cubicBezTo>
                  <a:pt x="264" y="391"/>
                  <a:pt x="264" y="390"/>
                  <a:pt x="263" y="386"/>
                </a:cubicBezTo>
                <a:cubicBezTo>
                  <a:pt x="262" y="382"/>
                  <a:pt x="261" y="378"/>
                  <a:pt x="260" y="374"/>
                </a:cubicBezTo>
                <a:cubicBezTo>
                  <a:pt x="258" y="366"/>
                  <a:pt x="255" y="359"/>
                  <a:pt x="252" y="352"/>
                </a:cubicBezTo>
                <a:cubicBezTo>
                  <a:pt x="282" y="340"/>
                  <a:pt x="323" y="315"/>
                  <a:pt x="329" y="281"/>
                </a:cubicBezTo>
                <a:cubicBezTo>
                  <a:pt x="329" y="282"/>
                  <a:pt x="329" y="282"/>
                  <a:pt x="330" y="283"/>
                </a:cubicBezTo>
                <a:cubicBezTo>
                  <a:pt x="330" y="281"/>
                  <a:pt x="330" y="279"/>
                  <a:pt x="330" y="277"/>
                </a:cubicBezTo>
                <a:cubicBezTo>
                  <a:pt x="330" y="275"/>
                  <a:pt x="330" y="273"/>
                  <a:pt x="330" y="271"/>
                </a:cubicBezTo>
                <a:cubicBezTo>
                  <a:pt x="329" y="269"/>
                  <a:pt x="329" y="267"/>
                  <a:pt x="329" y="265"/>
                </a:cubicBezTo>
                <a:cubicBezTo>
                  <a:pt x="328" y="264"/>
                  <a:pt x="327" y="262"/>
                  <a:pt x="326" y="260"/>
                </a:cubicBezTo>
                <a:cubicBezTo>
                  <a:pt x="326" y="261"/>
                  <a:pt x="325" y="261"/>
                  <a:pt x="325" y="262"/>
                </a:cubicBezTo>
                <a:cubicBezTo>
                  <a:pt x="325" y="263"/>
                  <a:pt x="325" y="263"/>
                  <a:pt x="325" y="263"/>
                </a:cubicBezTo>
                <a:cubicBezTo>
                  <a:pt x="320" y="250"/>
                  <a:pt x="313" y="237"/>
                  <a:pt x="308" y="223"/>
                </a:cubicBezTo>
                <a:lnTo>
                  <a:pt x="311" y="224"/>
                </a:lnTo>
                <a:close/>
                <a:moveTo>
                  <a:pt x="240" y="401"/>
                </a:moveTo>
                <a:cubicBezTo>
                  <a:pt x="239" y="401"/>
                  <a:pt x="238" y="401"/>
                  <a:pt x="236" y="402"/>
                </a:cubicBezTo>
                <a:cubicBezTo>
                  <a:pt x="235" y="403"/>
                  <a:pt x="234" y="404"/>
                  <a:pt x="232" y="403"/>
                </a:cubicBezTo>
                <a:cubicBezTo>
                  <a:pt x="232" y="403"/>
                  <a:pt x="231" y="402"/>
                  <a:pt x="231" y="402"/>
                </a:cubicBezTo>
                <a:cubicBezTo>
                  <a:pt x="231" y="402"/>
                  <a:pt x="231" y="402"/>
                  <a:pt x="230" y="402"/>
                </a:cubicBezTo>
                <a:cubicBezTo>
                  <a:pt x="231" y="402"/>
                  <a:pt x="231" y="403"/>
                  <a:pt x="231" y="403"/>
                </a:cubicBezTo>
                <a:cubicBezTo>
                  <a:pt x="225" y="404"/>
                  <a:pt x="220" y="403"/>
                  <a:pt x="223" y="397"/>
                </a:cubicBezTo>
                <a:cubicBezTo>
                  <a:pt x="224" y="396"/>
                  <a:pt x="223" y="394"/>
                  <a:pt x="222" y="395"/>
                </a:cubicBezTo>
                <a:cubicBezTo>
                  <a:pt x="217" y="395"/>
                  <a:pt x="222" y="389"/>
                  <a:pt x="221" y="386"/>
                </a:cubicBezTo>
                <a:cubicBezTo>
                  <a:pt x="220" y="384"/>
                  <a:pt x="217" y="382"/>
                  <a:pt x="220" y="380"/>
                </a:cubicBezTo>
                <a:cubicBezTo>
                  <a:pt x="221" y="380"/>
                  <a:pt x="221" y="380"/>
                  <a:pt x="221" y="380"/>
                </a:cubicBezTo>
                <a:cubicBezTo>
                  <a:pt x="221" y="379"/>
                  <a:pt x="220" y="378"/>
                  <a:pt x="220" y="377"/>
                </a:cubicBezTo>
                <a:cubicBezTo>
                  <a:pt x="219" y="375"/>
                  <a:pt x="218" y="373"/>
                  <a:pt x="219" y="372"/>
                </a:cubicBezTo>
                <a:cubicBezTo>
                  <a:pt x="219" y="372"/>
                  <a:pt x="220" y="373"/>
                  <a:pt x="220" y="373"/>
                </a:cubicBezTo>
                <a:cubicBezTo>
                  <a:pt x="220" y="373"/>
                  <a:pt x="220" y="372"/>
                  <a:pt x="220" y="372"/>
                </a:cubicBezTo>
                <a:cubicBezTo>
                  <a:pt x="220" y="370"/>
                  <a:pt x="221" y="369"/>
                  <a:pt x="222" y="370"/>
                </a:cubicBezTo>
                <a:cubicBezTo>
                  <a:pt x="222" y="369"/>
                  <a:pt x="222" y="369"/>
                  <a:pt x="222" y="369"/>
                </a:cubicBezTo>
                <a:cubicBezTo>
                  <a:pt x="226" y="366"/>
                  <a:pt x="233" y="364"/>
                  <a:pt x="239" y="362"/>
                </a:cubicBezTo>
                <a:cubicBezTo>
                  <a:pt x="240" y="363"/>
                  <a:pt x="242" y="363"/>
                  <a:pt x="242" y="362"/>
                </a:cubicBezTo>
                <a:cubicBezTo>
                  <a:pt x="244" y="361"/>
                  <a:pt x="245" y="361"/>
                  <a:pt x="246" y="361"/>
                </a:cubicBezTo>
                <a:cubicBezTo>
                  <a:pt x="250" y="370"/>
                  <a:pt x="253" y="380"/>
                  <a:pt x="256" y="390"/>
                </a:cubicBezTo>
                <a:cubicBezTo>
                  <a:pt x="256" y="391"/>
                  <a:pt x="257" y="393"/>
                  <a:pt x="257" y="394"/>
                </a:cubicBezTo>
                <a:cubicBezTo>
                  <a:pt x="252" y="397"/>
                  <a:pt x="246" y="399"/>
                  <a:pt x="240" y="401"/>
                </a:cubicBezTo>
                <a:close/>
                <a:moveTo>
                  <a:pt x="253" y="409"/>
                </a:moveTo>
                <a:cubicBezTo>
                  <a:pt x="251" y="407"/>
                  <a:pt x="250" y="404"/>
                  <a:pt x="250" y="401"/>
                </a:cubicBezTo>
                <a:cubicBezTo>
                  <a:pt x="250" y="401"/>
                  <a:pt x="250" y="401"/>
                  <a:pt x="251" y="401"/>
                </a:cubicBezTo>
                <a:cubicBezTo>
                  <a:pt x="251" y="401"/>
                  <a:pt x="251" y="401"/>
                  <a:pt x="251" y="401"/>
                </a:cubicBezTo>
                <a:cubicBezTo>
                  <a:pt x="251" y="404"/>
                  <a:pt x="252" y="406"/>
                  <a:pt x="253" y="409"/>
                </a:cubicBezTo>
                <a:close/>
                <a:moveTo>
                  <a:pt x="236" y="358"/>
                </a:moveTo>
                <a:cubicBezTo>
                  <a:pt x="229" y="333"/>
                  <a:pt x="219" y="308"/>
                  <a:pt x="211" y="282"/>
                </a:cubicBezTo>
                <a:cubicBezTo>
                  <a:pt x="212" y="282"/>
                  <a:pt x="213" y="282"/>
                  <a:pt x="214" y="282"/>
                </a:cubicBezTo>
                <a:cubicBezTo>
                  <a:pt x="214" y="282"/>
                  <a:pt x="214" y="282"/>
                  <a:pt x="214" y="282"/>
                </a:cubicBezTo>
                <a:cubicBezTo>
                  <a:pt x="221" y="308"/>
                  <a:pt x="229" y="334"/>
                  <a:pt x="238" y="360"/>
                </a:cubicBezTo>
                <a:cubicBezTo>
                  <a:pt x="237" y="360"/>
                  <a:pt x="236" y="360"/>
                  <a:pt x="235" y="360"/>
                </a:cubicBezTo>
                <a:cubicBezTo>
                  <a:pt x="236" y="360"/>
                  <a:pt x="237" y="359"/>
                  <a:pt x="236" y="358"/>
                </a:cubicBezTo>
                <a:close/>
                <a:moveTo>
                  <a:pt x="249" y="349"/>
                </a:moveTo>
                <a:cubicBezTo>
                  <a:pt x="249" y="349"/>
                  <a:pt x="248" y="350"/>
                  <a:pt x="248" y="351"/>
                </a:cubicBezTo>
                <a:cubicBezTo>
                  <a:pt x="248" y="352"/>
                  <a:pt x="249" y="352"/>
                  <a:pt x="249" y="353"/>
                </a:cubicBezTo>
                <a:cubicBezTo>
                  <a:pt x="247" y="353"/>
                  <a:pt x="246" y="353"/>
                  <a:pt x="245" y="354"/>
                </a:cubicBezTo>
                <a:cubicBezTo>
                  <a:pt x="244" y="354"/>
                  <a:pt x="243" y="355"/>
                  <a:pt x="244" y="356"/>
                </a:cubicBezTo>
                <a:cubicBezTo>
                  <a:pt x="244" y="357"/>
                  <a:pt x="244" y="357"/>
                  <a:pt x="244" y="358"/>
                </a:cubicBezTo>
                <a:cubicBezTo>
                  <a:pt x="244" y="358"/>
                  <a:pt x="243" y="358"/>
                  <a:pt x="242" y="359"/>
                </a:cubicBezTo>
                <a:cubicBezTo>
                  <a:pt x="232" y="334"/>
                  <a:pt x="225" y="308"/>
                  <a:pt x="218" y="282"/>
                </a:cubicBezTo>
                <a:cubicBezTo>
                  <a:pt x="231" y="280"/>
                  <a:pt x="244" y="276"/>
                  <a:pt x="256" y="271"/>
                </a:cubicBezTo>
                <a:cubicBezTo>
                  <a:pt x="271" y="265"/>
                  <a:pt x="286" y="258"/>
                  <a:pt x="299" y="248"/>
                </a:cubicBezTo>
                <a:cubicBezTo>
                  <a:pt x="305" y="264"/>
                  <a:pt x="316" y="279"/>
                  <a:pt x="320" y="296"/>
                </a:cubicBezTo>
                <a:cubicBezTo>
                  <a:pt x="320" y="296"/>
                  <a:pt x="320" y="297"/>
                  <a:pt x="320" y="297"/>
                </a:cubicBezTo>
                <a:cubicBezTo>
                  <a:pt x="306" y="322"/>
                  <a:pt x="273" y="340"/>
                  <a:pt x="249" y="349"/>
                </a:cubicBezTo>
                <a:close/>
                <a:moveTo>
                  <a:pt x="251" y="358"/>
                </a:moveTo>
                <a:cubicBezTo>
                  <a:pt x="255" y="369"/>
                  <a:pt x="259" y="380"/>
                  <a:pt x="261" y="391"/>
                </a:cubicBezTo>
                <a:cubicBezTo>
                  <a:pt x="261" y="391"/>
                  <a:pt x="261" y="391"/>
                  <a:pt x="260" y="392"/>
                </a:cubicBezTo>
                <a:cubicBezTo>
                  <a:pt x="260" y="392"/>
                  <a:pt x="260" y="392"/>
                  <a:pt x="260" y="392"/>
                </a:cubicBezTo>
                <a:cubicBezTo>
                  <a:pt x="260" y="392"/>
                  <a:pt x="260" y="392"/>
                  <a:pt x="260" y="392"/>
                </a:cubicBezTo>
                <a:cubicBezTo>
                  <a:pt x="258" y="387"/>
                  <a:pt x="257" y="382"/>
                  <a:pt x="255" y="377"/>
                </a:cubicBezTo>
                <a:cubicBezTo>
                  <a:pt x="253" y="371"/>
                  <a:pt x="251" y="365"/>
                  <a:pt x="249" y="359"/>
                </a:cubicBezTo>
                <a:cubicBezTo>
                  <a:pt x="250" y="359"/>
                  <a:pt x="250" y="359"/>
                  <a:pt x="251" y="358"/>
                </a:cubicBezTo>
                <a:close/>
                <a:moveTo>
                  <a:pt x="218" y="278"/>
                </a:moveTo>
                <a:cubicBezTo>
                  <a:pt x="230" y="275"/>
                  <a:pt x="241" y="270"/>
                  <a:pt x="252" y="265"/>
                </a:cubicBezTo>
                <a:cubicBezTo>
                  <a:pt x="245" y="269"/>
                  <a:pt x="239" y="272"/>
                  <a:pt x="232" y="276"/>
                </a:cubicBezTo>
                <a:cubicBezTo>
                  <a:pt x="227" y="277"/>
                  <a:pt x="223" y="278"/>
                  <a:pt x="218" y="278"/>
                </a:cubicBezTo>
                <a:close/>
                <a:moveTo>
                  <a:pt x="255" y="268"/>
                </a:moveTo>
                <a:cubicBezTo>
                  <a:pt x="255" y="268"/>
                  <a:pt x="255" y="268"/>
                  <a:pt x="255" y="268"/>
                </a:cubicBezTo>
                <a:cubicBezTo>
                  <a:pt x="267" y="261"/>
                  <a:pt x="279" y="254"/>
                  <a:pt x="291" y="248"/>
                </a:cubicBezTo>
                <a:cubicBezTo>
                  <a:pt x="291" y="249"/>
                  <a:pt x="292" y="249"/>
                  <a:pt x="292" y="249"/>
                </a:cubicBezTo>
                <a:cubicBezTo>
                  <a:pt x="280" y="257"/>
                  <a:pt x="267" y="262"/>
                  <a:pt x="255" y="268"/>
                </a:cubicBezTo>
                <a:close/>
                <a:moveTo>
                  <a:pt x="216" y="275"/>
                </a:moveTo>
                <a:cubicBezTo>
                  <a:pt x="214" y="276"/>
                  <a:pt x="214" y="278"/>
                  <a:pt x="215" y="279"/>
                </a:cubicBezTo>
                <a:cubicBezTo>
                  <a:pt x="213" y="279"/>
                  <a:pt x="212" y="279"/>
                  <a:pt x="210" y="279"/>
                </a:cubicBezTo>
                <a:cubicBezTo>
                  <a:pt x="213" y="275"/>
                  <a:pt x="223" y="270"/>
                  <a:pt x="226" y="269"/>
                </a:cubicBezTo>
                <a:cubicBezTo>
                  <a:pt x="233" y="265"/>
                  <a:pt x="241" y="262"/>
                  <a:pt x="248" y="259"/>
                </a:cubicBezTo>
                <a:cubicBezTo>
                  <a:pt x="261" y="253"/>
                  <a:pt x="275" y="249"/>
                  <a:pt x="288" y="242"/>
                </a:cubicBezTo>
                <a:cubicBezTo>
                  <a:pt x="288" y="242"/>
                  <a:pt x="288" y="242"/>
                  <a:pt x="288" y="242"/>
                </a:cubicBezTo>
                <a:cubicBezTo>
                  <a:pt x="289" y="243"/>
                  <a:pt x="289" y="243"/>
                  <a:pt x="289" y="243"/>
                </a:cubicBezTo>
                <a:cubicBezTo>
                  <a:pt x="265" y="255"/>
                  <a:pt x="241" y="268"/>
                  <a:pt x="216" y="275"/>
                </a:cubicBezTo>
                <a:close/>
                <a:moveTo>
                  <a:pt x="259" y="396"/>
                </a:moveTo>
                <a:cubicBezTo>
                  <a:pt x="260" y="397"/>
                  <a:pt x="262" y="396"/>
                  <a:pt x="264" y="396"/>
                </a:cubicBezTo>
                <a:cubicBezTo>
                  <a:pt x="265" y="395"/>
                  <a:pt x="265" y="395"/>
                  <a:pt x="266" y="395"/>
                </a:cubicBezTo>
                <a:cubicBezTo>
                  <a:pt x="294" y="397"/>
                  <a:pt x="326" y="387"/>
                  <a:pt x="349" y="368"/>
                </a:cubicBezTo>
                <a:cubicBezTo>
                  <a:pt x="349" y="369"/>
                  <a:pt x="349" y="370"/>
                  <a:pt x="350" y="371"/>
                </a:cubicBezTo>
                <a:cubicBezTo>
                  <a:pt x="320" y="387"/>
                  <a:pt x="290" y="403"/>
                  <a:pt x="257" y="409"/>
                </a:cubicBezTo>
                <a:cubicBezTo>
                  <a:pt x="256" y="406"/>
                  <a:pt x="255" y="403"/>
                  <a:pt x="254" y="400"/>
                </a:cubicBezTo>
                <a:cubicBezTo>
                  <a:pt x="254" y="400"/>
                  <a:pt x="254" y="400"/>
                  <a:pt x="253" y="400"/>
                </a:cubicBezTo>
                <a:cubicBezTo>
                  <a:pt x="255" y="399"/>
                  <a:pt x="257" y="398"/>
                  <a:pt x="259" y="396"/>
                </a:cubicBezTo>
                <a:close/>
                <a:moveTo>
                  <a:pt x="178" y="243"/>
                </a:moveTo>
                <a:cubicBezTo>
                  <a:pt x="219" y="234"/>
                  <a:pt x="255" y="207"/>
                  <a:pt x="297" y="201"/>
                </a:cubicBezTo>
                <a:cubicBezTo>
                  <a:pt x="299" y="205"/>
                  <a:pt x="300" y="210"/>
                  <a:pt x="301" y="215"/>
                </a:cubicBezTo>
                <a:cubicBezTo>
                  <a:pt x="302" y="215"/>
                  <a:pt x="302" y="216"/>
                  <a:pt x="302" y="216"/>
                </a:cubicBezTo>
                <a:cubicBezTo>
                  <a:pt x="302" y="218"/>
                  <a:pt x="302" y="218"/>
                  <a:pt x="302" y="218"/>
                </a:cubicBezTo>
                <a:cubicBezTo>
                  <a:pt x="309" y="237"/>
                  <a:pt x="319" y="255"/>
                  <a:pt x="326" y="274"/>
                </a:cubicBezTo>
                <a:cubicBezTo>
                  <a:pt x="326" y="280"/>
                  <a:pt x="324" y="286"/>
                  <a:pt x="322" y="292"/>
                </a:cubicBezTo>
                <a:cubicBezTo>
                  <a:pt x="317" y="276"/>
                  <a:pt x="307" y="261"/>
                  <a:pt x="302" y="245"/>
                </a:cubicBezTo>
                <a:cubicBezTo>
                  <a:pt x="301" y="244"/>
                  <a:pt x="300" y="244"/>
                  <a:pt x="299" y="244"/>
                </a:cubicBezTo>
                <a:cubicBezTo>
                  <a:pt x="299" y="244"/>
                  <a:pt x="298" y="244"/>
                  <a:pt x="298" y="244"/>
                </a:cubicBezTo>
                <a:cubicBezTo>
                  <a:pt x="297" y="245"/>
                  <a:pt x="296" y="246"/>
                  <a:pt x="295" y="247"/>
                </a:cubicBezTo>
                <a:cubicBezTo>
                  <a:pt x="295" y="247"/>
                  <a:pt x="295" y="247"/>
                  <a:pt x="295" y="247"/>
                </a:cubicBezTo>
                <a:cubicBezTo>
                  <a:pt x="296" y="246"/>
                  <a:pt x="295" y="244"/>
                  <a:pt x="293" y="244"/>
                </a:cubicBezTo>
                <a:cubicBezTo>
                  <a:pt x="292" y="243"/>
                  <a:pt x="292" y="241"/>
                  <a:pt x="291" y="240"/>
                </a:cubicBezTo>
                <a:cubicBezTo>
                  <a:pt x="291" y="239"/>
                  <a:pt x="289" y="239"/>
                  <a:pt x="288" y="240"/>
                </a:cubicBezTo>
                <a:cubicBezTo>
                  <a:pt x="288" y="239"/>
                  <a:pt x="287" y="239"/>
                  <a:pt x="286" y="239"/>
                </a:cubicBezTo>
                <a:cubicBezTo>
                  <a:pt x="271" y="247"/>
                  <a:pt x="255" y="252"/>
                  <a:pt x="239" y="259"/>
                </a:cubicBezTo>
                <a:cubicBezTo>
                  <a:pt x="231" y="262"/>
                  <a:pt x="223" y="266"/>
                  <a:pt x="215" y="271"/>
                </a:cubicBezTo>
                <a:cubicBezTo>
                  <a:pt x="211" y="273"/>
                  <a:pt x="206" y="275"/>
                  <a:pt x="206" y="281"/>
                </a:cubicBezTo>
                <a:cubicBezTo>
                  <a:pt x="206" y="281"/>
                  <a:pt x="207" y="282"/>
                  <a:pt x="207" y="282"/>
                </a:cubicBezTo>
                <a:cubicBezTo>
                  <a:pt x="216" y="308"/>
                  <a:pt x="226" y="333"/>
                  <a:pt x="233" y="359"/>
                </a:cubicBezTo>
                <a:cubicBezTo>
                  <a:pt x="233" y="360"/>
                  <a:pt x="234" y="361"/>
                  <a:pt x="235" y="361"/>
                </a:cubicBezTo>
                <a:cubicBezTo>
                  <a:pt x="230" y="362"/>
                  <a:pt x="225" y="363"/>
                  <a:pt x="221" y="365"/>
                </a:cubicBezTo>
                <a:cubicBezTo>
                  <a:pt x="219" y="358"/>
                  <a:pt x="217" y="350"/>
                  <a:pt x="214" y="343"/>
                </a:cubicBezTo>
                <a:cubicBezTo>
                  <a:pt x="206" y="316"/>
                  <a:pt x="197" y="290"/>
                  <a:pt x="186" y="264"/>
                </a:cubicBezTo>
                <a:cubicBezTo>
                  <a:pt x="186" y="263"/>
                  <a:pt x="186" y="262"/>
                  <a:pt x="185" y="262"/>
                </a:cubicBezTo>
                <a:cubicBezTo>
                  <a:pt x="185" y="262"/>
                  <a:pt x="185" y="262"/>
                  <a:pt x="185" y="262"/>
                </a:cubicBezTo>
                <a:cubicBezTo>
                  <a:pt x="183" y="255"/>
                  <a:pt x="180" y="249"/>
                  <a:pt x="178" y="243"/>
                </a:cubicBezTo>
                <a:close/>
                <a:moveTo>
                  <a:pt x="70" y="213"/>
                </a:moveTo>
                <a:cubicBezTo>
                  <a:pt x="68" y="205"/>
                  <a:pt x="67" y="195"/>
                  <a:pt x="65" y="187"/>
                </a:cubicBezTo>
                <a:cubicBezTo>
                  <a:pt x="72" y="192"/>
                  <a:pt x="71" y="204"/>
                  <a:pt x="70" y="213"/>
                </a:cubicBezTo>
                <a:close/>
                <a:moveTo>
                  <a:pt x="45" y="229"/>
                </a:moveTo>
                <a:cubicBezTo>
                  <a:pt x="45" y="229"/>
                  <a:pt x="45" y="228"/>
                  <a:pt x="45" y="228"/>
                </a:cubicBezTo>
                <a:cubicBezTo>
                  <a:pt x="43" y="215"/>
                  <a:pt x="44" y="204"/>
                  <a:pt x="48" y="192"/>
                </a:cubicBezTo>
                <a:cubicBezTo>
                  <a:pt x="49" y="192"/>
                  <a:pt x="49" y="192"/>
                  <a:pt x="50" y="192"/>
                </a:cubicBezTo>
                <a:cubicBezTo>
                  <a:pt x="51" y="199"/>
                  <a:pt x="50" y="207"/>
                  <a:pt x="49" y="214"/>
                </a:cubicBezTo>
                <a:cubicBezTo>
                  <a:pt x="48" y="216"/>
                  <a:pt x="51" y="217"/>
                  <a:pt x="52" y="215"/>
                </a:cubicBezTo>
                <a:cubicBezTo>
                  <a:pt x="53" y="210"/>
                  <a:pt x="54" y="205"/>
                  <a:pt x="54" y="200"/>
                </a:cubicBezTo>
                <a:cubicBezTo>
                  <a:pt x="55" y="201"/>
                  <a:pt x="57" y="200"/>
                  <a:pt x="57" y="199"/>
                </a:cubicBezTo>
                <a:cubicBezTo>
                  <a:pt x="56" y="190"/>
                  <a:pt x="51" y="181"/>
                  <a:pt x="51" y="172"/>
                </a:cubicBezTo>
                <a:cubicBezTo>
                  <a:pt x="59" y="177"/>
                  <a:pt x="61" y="189"/>
                  <a:pt x="63" y="197"/>
                </a:cubicBezTo>
                <a:cubicBezTo>
                  <a:pt x="64" y="205"/>
                  <a:pt x="65" y="214"/>
                  <a:pt x="68" y="221"/>
                </a:cubicBezTo>
                <a:cubicBezTo>
                  <a:pt x="68" y="222"/>
                  <a:pt x="69" y="222"/>
                  <a:pt x="69" y="222"/>
                </a:cubicBezTo>
                <a:cubicBezTo>
                  <a:pt x="69" y="223"/>
                  <a:pt x="69" y="223"/>
                  <a:pt x="69" y="223"/>
                </a:cubicBezTo>
                <a:cubicBezTo>
                  <a:pt x="64" y="229"/>
                  <a:pt x="59" y="234"/>
                  <a:pt x="53" y="239"/>
                </a:cubicBezTo>
                <a:cubicBezTo>
                  <a:pt x="49" y="237"/>
                  <a:pt x="46" y="233"/>
                  <a:pt x="45" y="229"/>
                </a:cubicBezTo>
                <a:close/>
                <a:moveTo>
                  <a:pt x="52" y="252"/>
                </a:moveTo>
                <a:cubicBezTo>
                  <a:pt x="51" y="250"/>
                  <a:pt x="50" y="249"/>
                  <a:pt x="49" y="248"/>
                </a:cubicBezTo>
                <a:cubicBezTo>
                  <a:pt x="58" y="240"/>
                  <a:pt x="66" y="232"/>
                  <a:pt x="73" y="224"/>
                </a:cubicBezTo>
                <a:cubicBezTo>
                  <a:pt x="74" y="225"/>
                  <a:pt x="75" y="226"/>
                  <a:pt x="76" y="227"/>
                </a:cubicBezTo>
                <a:cubicBezTo>
                  <a:pt x="71" y="237"/>
                  <a:pt x="61" y="245"/>
                  <a:pt x="52" y="252"/>
                </a:cubicBezTo>
                <a:cubicBezTo>
                  <a:pt x="52" y="252"/>
                  <a:pt x="52" y="252"/>
                  <a:pt x="52" y="252"/>
                </a:cubicBezTo>
                <a:close/>
                <a:moveTo>
                  <a:pt x="142" y="313"/>
                </a:moveTo>
                <a:cubicBezTo>
                  <a:pt x="105" y="344"/>
                  <a:pt x="73" y="279"/>
                  <a:pt x="53" y="256"/>
                </a:cubicBezTo>
                <a:cubicBezTo>
                  <a:pt x="53" y="256"/>
                  <a:pt x="52" y="256"/>
                  <a:pt x="52" y="256"/>
                </a:cubicBezTo>
                <a:cubicBezTo>
                  <a:pt x="62" y="249"/>
                  <a:pt x="73" y="240"/>
                  <a:pt x="79" y="230"/>
                </a:cubicBezTo>
                <a:cubicBezTo>
                  <a:pt x="79" y="230"/>
                  <a:pt x="80" y="230"/>
                  <a:pt x="81" y="229"/>
                </a:cubicBezTo>
                <a:cubicBezTo>
                  <a:pt x="92" y="242"/>
                  <a:pt x="105" y="253"/>
                  <a:pt x="123" y="252"/>
                </a:cubicBezTo>
                <a:cubicBezTo>
                  <a:pt x="139" y="250"/>
                  <a:pt x="154" y="240"/>
                  <a:pt x="168" y="232"/>
                </a:cubicBezTo>
                <a:cubicBezTo>
                  <a:pt x="166" y="236"/>
                  <a:pt x="165" y="239"/>
                  <a:pt x="165" y="243"/>
                </a:cubicBezTo>
                <a:cubicBezTo>
                  <a:pt x="165" y="247"/>
                  <a:pt x="166" y="250"/>
                  <a:pt x="168" y="253"/>
                </a:cubicBezTo>
                <a:cubicBezTo>
                  <a:pt x="168" y="253"/>
                  <a:pt x="168" y="253"/>
                  <a:pt x="168" y="253"/>
                </a:cubicBezTo>
                <a:cubicBezTo>
                  <a:pt x="160" y="273"/>
                  <a:pt x="152" y="294"/>
                  <a:pt x="145" y="314"/>
                </a:cubicBezTo>
                <a:cubicBezTo>
                  <a:pt x="145" y="313"/>
                  <a:pt x="144" y="312"/>
                  <a:pt x="142" y="313"/>
                </a:cubicBezTo>
                <a:close/>
                <a:moveTo>
                  <a:pt x="127" y="464"/>
                </a:moveTo>
                <a:cubicBezTo>
                  <a:pt x="121" y="429"/>
                  <a:pt x="127" y="393"/>
                  <a:pt x="135" y="360"/>
                </a:cubicBezTo>
                <a:cubicBezTo>
                  <a:pt x="144" y="324"/>
                  <a:pt x="157" y="290"/>
                  <a:pt x="170" y="256"/>
                </a:cubicBezTo>
                <a:cubicBezTo>
                  <a:pt x="174" y="259"/>
                  <a:pt x="179" y="262"/>
                  <a:pt x="183" y="264"/>
                </a:cubicBezTo>
                <a:cubicBezTo>
                  <a:pt x="192" y="287"/>
                  <a:pt x="200" y="310"/>
                  <a:pt x="208" y="333"/>
                </a:cubicBezTo>
                <a:cubicBezTo>
                  <a:pt x="207" y="334"/>
                  <a:pt x="207" y="334"/>
                  <a:pt x="207" y="334"/>
                </a:cubicBezTo>
                <a:cubicBezTo>
                  <a:pt x="207" y="364"/>
                  <a:pt x="204" y="393"/>
                  <a:pt x="201" y="422"/>
                </a:cubicBezTo>
                <a:cubicBezTo>
                  <a:pt x="200" y="434"/>
                  <a:pt x="199" y="446"/>
                  <a:pt x="199" y="458"/>
                </a:cubicBezTo>
                <a:cubicBezTo>
                  <a:pt x="200" y="466"/>
                  <a:pt x="200" y="474"/>
                  <a:pt x="204" y="481"/>
                </a:cubicBezTo>
                <a:cubicBezTo>
                  <a:pt x="192" y="480"/>
                  <a:pt x="179" y="480"/>
                  <a:pt x="167" y="479"/>
                </a:cubicBezTo>
                <a:cubicBezTo>
                  <a:pt x="153" y="478"/>
                  <a:pt x="136" y="475"/>
                  <a:pt x="127" y="464"/>
                </a:cubicBezTo>
                <a:close/>
                <a:moveTo>
                  <a:pt x="195" y="531"/>
                </a:moveTo>
                <a:cubicBezTo>
                  <a:pt x="195" y="532"/>
                  <a:pt x="195" y="532"/>
                  <a:pt x="195" y="532"/>
                </a:cubicBezTo>
                <a:cubicBezTo>
                  <a:pt x="189" y="542"/>
                  <a:pt x="166" y="536"/>
                  <a:pt x="158" y="535"/>
                </a:cubicBezTo>
                <a:cubicBezTo>
                  <a:pt x="157" y="534"/>
                  <a:pt x="156" y="534"/>
                  <a:pt x="156" y="534"/>
                </a:cubicBezTo>
                <a:cubicBezTo>
                  <a:pt x="156" y="534"/>
                  <a:pt x="156" y="533"/>
                  <a:pt x="156" y="533"/>
                </a:cubicBezTo>
                <a:cubicBezTo>
                  <a:pt x="155" y="516"/>
                  <a:pt x="161" y="499"/>
                  <a:pt x="163" y="482"/>
                </a:cubicBezTo>
                <a:cubicBezTo>
                  <a:pt x="168" y="483"/>
                  <a:pt x="173" y="483"/>
                  <a:pt x="178" y="483"/>
                </a:cubicBezTo>
                <a:cubicBezTo>
                  <a:pt x="174" y="500"/>
                  <a:pt x="171" y="518"/>
                  <a:pt x="175" y="535"/>
                </a:cubicBezTo>
                <a:cubicBezTo>
                  <a:pt x="175" y="537"/>
                  <a:pt x="179" y="536"/>
                  <a:pt x="178" y="534"/>
                </a:cubicBezTo>
                <a:cubicBezTo>
                  <a:pt x="175" y="518"/>
                  <a:pt x="178" y="500"/>
                  <a:pt x="182" y="484"/>
                </a:cubicBezTo>
                <a:cubicBezTo>
                  <a:pt x="182" y="484"/>
                  <a:pt x="182" y="484"/>
                  <a:pt x="182" y="484"/>
                </a:cubicBezTo>
                <a:cubicBezTo>
                  <a:pt x="186" y="484"/>
                  <a:pt x="191" y="484"/>
                  <a:pt x="196" y="484"/>
                </a:cubicBezTo>
                <a:cubicBezTo>
                  <a:pt x="196" y="484"/>
                  <a:pt x="196" y="484"/>
                  <a:pt x="196" y="485"/>
                </a:cubicBezTo>
                <a:cubicBezTo>
                  <a:pt x="193" y="500"/>
                  <a:pt x="191" y="516"/>
                  <a:pt x="195" y="531"/>
                </a:cubicBezTo>
                <a:close/>
                <a:moveTo>
                  <a:pt x="136" y="529"/>
                </a:moveTo>
                <a:cubicBezTo>
                  <a:pt x="132" y="528"/>
                  <a:pt x="128" y="527"/>
                  <a:pt x="123" y="525"/>
                </a:cubicBezTo>
                <a:cubicBezTo>
                  <a:pt x="124" y="507"/>
                  <a:pt x="133" y="490"/>
                  <a:pt x="130" y="472"/>
                </a:cubicBezTo>
                <a:cubicBezTo>
                  <a:pt x="134" y="474"/>
                  <a:pt x="139" y="476"/>
                  <a:pt x="143" y="478"/>
                </a:cubicBezTo>
                <a:cubicBezTo>
                  <a:pt x="143" y="478"/>
                  <a:pt x="143" y="478"/>
                  <a:pt x="143" y="478"/>
                </a:cubicBezTo>
                <a:cubicBezTo>
                  <a:pt x="143" y="495"/>
                  <a:pt x="141" y="512"/>
                  <a:pt x="136" y="529"/>
                </a:cubicBezTo>
                <a:cubicBezTo>
                  <a:pt x="136" y="529"/>
                  <a:pt x="136" y="529"/>
                  <a:pt x="136" y="529"/>
                </a:cubicBezTo>
                <a:close/>
                <a:moveTo>
                  <a:pt x="139" y="530"/>
                </a:moveTo>
                <a:cubicBezTo>
                  <a:pt x="139" y="530"/>
                  <a:pt x="139" y="530"/>
                  <a:pt x="140" y="530"/>
                </a:cubicBezTo>
                <a:cubicBezTo>
                  <a:pt x="144" y="513"/>
                  <a:pt x="146" y="496"/>
                  <a:pt x="147" y="479"/>
                </a:cubicBezTo>
                <a:cubicBezTo>
                  <a:pt x="151" y="480"/>
                  <a:pt x="155" y="481"/>
                  <a:pt x="159" y="482"/>
                </a:cubicBezTo>
                <a:cubicBezTo>
                  <a:pt x="158" y="499"/>
                  <a:pt x="152" y="515"/>
                  <a:pt x="152" y="533"/>
                </a:cubicBezTo>
                <a:cubicBezTo>
                  <a:pt x="152" y="533"/>
                  <a:pt x="153" y="533"/>
                  <a:pt x="153" y="533"/>
                </a:cubicBezTo>
                <a:cubicBezTo>
                  <a:pt x="148" y="533"/>
                  <a:pt x="144" y="532"/>
                  <a:pt x="139" y="530"/>
                </a:cubicBezTo>
                <a:close/>
                <a:moveTo>
                  <a:pt x="179" y="663"/>
                </a:moveTo>
                <a:cubicBezTo>
                  <a:pt x="178" y="663"/>
                  <a:pt x="176" y="662"/>
                  <a:pt x="174" y="662"/>
                </a:cubicBezTo>
                <a:cubicBezTo>
                  <a:pt x="174" y="660"/>
                  <a:pt x="174" y="658"/>
                  <a:pt x="173" y="655"/>
                </a:cubicBezTo>
                <a:cubicBezTo>
                  <a:pt x="173" y="654"/>
                  <a:pt x="171" y="654"/>
                  <a:pt x="171" y="654"/>
                </a:cubicBezTo>
                <a:cubicBezTo>
                  <a:pt x="170" y="654"/>
                  <a:pt x="169" y="653"/>
                  <a:pt x="168" y="654"/>
                </a:cubicBezTo>
                <a:cubicBezTo>
                  <a:pt x="160" y="664"/>
                  <a:pt x="144" y="667"/>
                  <a:pt x="135" y="657"/>
                </a:cubicBezTo>
                <a:cubicBezTo>
                  <a:pt x="144" y="650"/>
                  <a:pt x="152" y="640"/>
                  <a:pt x="156" y="629"/>
                </a:cubicBezTo>
                <a:cubicBezTo>
                  <a:pt x="162" y="635"/>
                  <a:pt x="173" y="635"/>
                  <a:pt x="181" y="633"/>
                </a:cubicBezTo>
                <a:cubicBezTo>
                  <a:pt x="180" y="643"/>
                  <a:pt x="180" y="653"/>
                  <a:pt x="179" y="663"/>
                </a:cubicBezTo>
                <a:close/>
                <a:moveTo>
                  <a:pt x="180" y="629"/>
                </a:moveTo>
                <a:cubicBezTo>
                  <a:pt x="179" y="629"/>
                  <a:pt x="179" y="630"/>
                  <a:pt x="179" y="630"/>
                </a:cubicBezTo>
                <a:cubicBezTo>
                  <a:pt x="171" y="631"/>
                  <a:pt x="159" y="631"/>
                  <a:pt x="156" y="622"/>
                </a:cubicBezTo>
                <a:cubicBezTo>
                  <a:pt x="156" y="622"/>
                  <a:pt x="156" y="622"/>
                  <a:pt x="155" y="622"/>
                </a:cubicBezTo>
                <a:cubicBezTo>
                  <a:pt x="156" y="621"/>
                  <a:pt x="156" y="621"/>
                  <a:pt x="156" y="620"/>
                </a:cubicBezTo>
                <a:cubicBezTo>
                  <a:pt x="149" y="593"/>
                  <a:pt x="151" y="564"/>
                  <a:pt x="148" y="536"/>
                </a:cubicBezTo>
                <a:cubicBezTo>
                  <a:pt x="148" y="536"/>
                  <a:pt x="148" y="536"/>
                  <a:pt x="148" y="536"/>
                </a:cubicBezTo>
                <a:cubicBezTo>
                  <a:pt x="153" y="537"/>
                  <a:pt x="159" y="538"/>
                  <a:pt x="165" y="539"/>
                </a:cubicBezTo>
                <a:cubicBezTo>
                  <a:pt x="174" y="541"/>
                  <a:pt x="190" y="543"/>
                  <a:pt x="197" y="535"/>
                </a:cubicBezTo>
                <a:cubicBezTo>
                  <a:pt x="199" y="537"/>
                  <a:pt x="202" y="538"/>
                  <a:pt x="205" y="539"/>
                </a:cubicBezTo>
                <a:cubicBezTo>
                  <a:pt x="201" y="570"/>
                  <a:pt x="194" y="602"/>
                  <a:pt x="180" y="629"/>
                </a:cubicBezTo>
                <a:close/>
                <a:moveTo>
                  <a:pt x="220" y="490"/>
                </a:moveTo>
                <a:cubicBezTo>
                  <a:pt x="221" y="506"/>
                  <a:pt x="219" y="522"/>
                  <a:pt x="219" y="539"/>
                </a:cubicBezTo>
                <a:cubicBezTo>
                  <a:pt x="219" y="539"/>
                  <a:pt x="219" y="539"/>
                  <a:pt x="219" y="539"/>
                </a:cubicBezTo>
                <a:cubicBezTo>
                  <a:pt x="212" y="538"/>
                  <a:pt x="205" y="536"/>
                  <a:pt x="199" y="533"/>
                </a:cubicBezTo>
                <a:cubicBezTo>
                  <a:pt x="199" y="533"/>
                  <a:pt x="199" y="533"/>
                  <a:pt x="199" y="532"/>
                </a:cubicBezTo>
                <a:cubicBezTo>
                  <a:pt x="195" y="517"/>
                  <a:pt x="196" y="501"/>
                  <a:pt x="199" y="485"/>
                </a:cubicBezTo>
                <a:cubicBezTo>
                  <a:pt x="199" y="485"/>
                  <a:pt x="199" y="485"/>
                  <a:pt x="199" y="484"/>
                </a:cubicBezTo>
                <a:cubicBezTo>
                  <a:pt x="201" y="484"/>
                  <a:pt x="204" y="484"/>
                  <a:pt x="207" y="484"/>
                </a:cubicBezTo>
                <a:cubicBezTo>
                  <a:pt x="207" y="484"/>
                  <a:pt x="207" y="484"/>
                  <a:pt x="207" y="484"/>
                </a:cubicBezTo>
                <a:cubicBezTo>
                  <a:pt x="207" y="484"/>
                  <a:pt x="207" y="484"/>
                  <a:pt x="207" y="484"/>
                </a:cubicBezTo>
                <a:cubicBezTo>
                  <a:pt x="212" y="486"/>
                  <a:pt x="217" y="487"/>
                  <a:pt x="222" y="488"/>
                </a:cubicBezTo>
                <a:cubicBezTo>
                  <a:pt x="221" y="488"/>
                  <a:pt x="220" y="489"/>
                  <a:pt x="220" y="490"/>
                </a:cubicBezTo>
                <a:close/>
                <a:moveTo>
                  <a:pt x="242" y="540"/>
                </a:moveTo>
                <a:cubicBezTo>
                  <a:pt x="236" y="540"/>
                  <a:pt x="229" y="540"/>
                  <a:pt x="222" y="540"/>
                </a:cubicBezTo>
                <a:cubicBezTo>
                  <a:pt x="222" y="539"/>
                  <a:pt x="223" y="539"/>
                  <a:pt x="223" y="539"/>
                </a:cubicBezTo>
                <a:cubicBezTo>
                  <a:pt x="223" y="522"/>
                  <a:pt x="225" y="506"/>
                  <a:pt x="224" y="490"/>
                </a:cubicBezTo>
                <a:cubicBezTo>
                  <a:pt x="224" y="489"/>
                  <a:pt x="223" y="489"/>
                  <a:pt x="223" y="488"/>
                </a:cubicBezTo>
                <a:cubicBezTo>
                  <a:pt x="229" y="489"/>
                  <a:pt x="236" y="490"/>
                  <a:pt x="242" y="491"/>
                </a:cubicBezTo>
                <a:cubicBezTo>
                  <a:pt x="242" y="491"/>
                  <a:pt x="241" y="491"/>
                  <a:pt x="241" y="492"/>
                </a:cubicBezTo>
                <a:cubicBezTo>
                  <a:pt x="238" y="507"/>
                  <a:pt x="239" y="523"/>
                  <a:pt x="241" y="538"/>
                </a:cubicBezTo>
                <a:cubicBezTo>
                  <a:pt x="242" y="540"/>
                  <a:pt x="245" y="539"/>
                  <a:pt x="245" y="537"/>
                </a:cubicBezTo>
                <a:cubicBezTo>
                  <a:pt x="242" y="523"/>
                  <a:pt x="241" y="507"/>
                  <a:pt x="245" y="493"/>
                </a:cubicBezTo>
                <a:cubicBezTo>
                  <a:pt x="245" y="492"/>
                  <a:pt x="245" y="491"/>
                  <a:pt x="244" y="491"/>
                </a:cubicBezTo>
                <a:cubicBezTo>
                  <a:pt x="249" y="491"/>
                  <a:pt x="253" y="491"/>
                  <a:pt x="258" y="491"/>
                </a:cubicBezTo>
                <a:cubicBezTo>
                  <a:pt x="258" y="491"/>
                  <a:pt x="257" y="491"/>
                  <a:pt x="258" y="492"/>
                </a:cubicBezTo>
                <a:cubicBezTo>
                  <a:pt x="259" y="507"/>
                  <a:pt x="260" y="522"/>
                  <a:pt x="266" y="536"/>
                </a:cubicBezTo>
                <a:cubicBezTo>
                  <a:pt x="266" y="536"/>
                  <a:pt x="266" y="536"/>
                  <a:pt x="266" y="536"/>
                </a:cubicBezTo>
                <a:cubicBezTo>
                  <a:pt x="258" y="539"/>
                  <a:pt x="249" y="539"/>
                  <a:pt x="242" y="540"/>
                </a:cubicBezTo>
                <a:close/>
                <a:moveTo>
                  <a:pt x="309" y="523"/>
                </a:moveTo>
                <a:cubicBezTo>
                  <a:pt x="308" y="524"/>
                  <a:pt x="307" y="525"/>
                  <a:pt x="306" y="525"/>
                </a:cubicBezTo>
                <a:cubicBezTo>
                  <a:pt x="302" y="527"/>
                  <a:pt x="296" y="527"/>
                  <a:pt x="292" y="526"/>
                </a:cubicBezTo>
                <a:cubicBezTo>
                  <a:pt x="286" y="517"/>
                  <a:pt x="281" y="502"/>
                  <a:pt x="284" y="491"/>
                </a:cubicBezTo>
                <a:cubicBezTo>
                  <a:pt x="285" y="489"/>
                  <a:pt x="282" y="488"/>
                  <a:pt x="281" y="490"/>
                </a:cubicBezTo>
                <a:cubicBezTo>
                  <a:pt x="278" y="501"/>
                  <a:pt x="282" y="515"/>
                  <a:pt x="287" y="525"/>
                </a:cubicBezTo>
                <a:cubicBezTo>
                  <a:pt x="287" y="525"/>
                  <a:pt x="287" y="525"/>
                  <a:pt x="287" y="525"/>
                </a:cubicBezTo>
                <a:cubicBezTo>
                  <a:pt x="287" y="525"/>
                  <a:pt x="286" y="526"/>
                  <a:pt x="286" y="526"/>
                </a:cubicBezTo>
                <a:cubicBezTo>
                  <a:pt x="282" y="531"/>
                  <a:pt x="276" y="534"/>
                  <a:pt x="269" y="536"/>
                </a:cubicBezTo>
                <a:cubicBezTo>
                  <a:pt x="269" y="535"/>
                  <a:pt x="269" y="535"/>
                  <a:pt x="269" y="534"/>
                </a:cubicBezTo>
                <a:cubicBezTo>
                  <a:pt x="263" y="521"/>
                  <a:pt x="262" y="506"/>
                  <a:pt x="261" y="492"/>
                </a:cubicBezTo>
                <a:cubicBezTo>
                  <a:pt x="261" y="491"/>
                  <a:pt x="261" y="491"/>
                  <a:pt x="260" y="491"/>
                </a:cubicBezTo>
                <a:cubicBezTo>
                  <a:pt x="266" y="491"/>
                  <a:pt x="272" y="490"/>
                  <a:pt x="278" y="489"/>
                </a:cubicBezTo>
                <a:cubicBezTo>
                  <a:pt x="285" y="489"/>
                  <a:pt x="292" y="487"/>
                  <a:pt x="300" y="486"/>
                </a:cubicBezTo>
                <a:cubicBezTo>
                  <a:pt x="300" y="486"/>
                  <a:pt x="300" y="486"/>
                  <a:pt x="300" y="486"/>
                </a:cubicBezTo>
                <a:cubicBezTo>
                  <a:pt x="300" y="498"/>
                  <a:pt x="300" y="515"/>
                  <a:pt x="309" y="523"/>
                </a:cubicBezTo>
                <a:close/>
                <a:moveTo>
                  <a:pt x="306" y="662"/>
                </a:moveTo>
                <a:cubicBezTo>
                  <a:pt x="304" y="662"/>
                  <a:pt x="303" y="663"/>
                  <a:pt x="302" y="664"/>
                </a:cubicBezTo>
                <a:cubicBezTo>
                  <a:pt x="301" y="662"/>
                  <a:pt x="301" y="660"/>
                  <a:pt x="301" y="658"/>
                </a:cubicBezTo>
                <a:cubicBezTo>
                  <a:pt x="301" y="657"/>
                  <a:pt x="301" y="657"/>
                  <a:pt x="300" y="657"/>
                </a:cubicBezTo>
                <a:cubicBezTo>
                  <a:pt x="300" y="657"/>
                  <a:pt x="300" y="657"/>
                  <a:pt x="301" y="656"/>
                </a:cubicBezTo>
                <a:cubicBezTo>
                  <a:pt x="302" y="654"/>
                  <a:pt x="299" y="653"/>
                  <a:pt x="297" y="655"/>
                </a:cubicBezTo>
                <a:cubicBezTo>
                  <a:pt x="292" y="665"/>
                  <a:pt x="277" y="671"/>
                  <a:pt x="265" y="669"/>
                </a:cubicBezTo>
                <a:cubicBezTo>
                  <a:pt x="270" y="660"/>
                  <a:pt x="275" y="650"/>
                  <a:pt x="283" y="643"/>
                </a:cubicBezTo>
                <a:cubicBezTo>
                  <a:pt x="283" y="643"/>
                  <a:pt x="283" y="642"/>
                  <a:pt x="283" y="642"/>
                </a:cubicBezTo>
                <a:cubicBezTo>
                  <a:pt x="291" y="643"/>
                  <a:pt x="298" y="643"/>
                  <a:pt x="304" y="640"/>
                </a:cubicBezTo>
                <a:cubicBezTo>
                  <a:pt x="305" y="645"/>
                  <a:pt x="306" y="651"/>
                  <a:pt x="308" y="657"/>
                </a:cubicBezTo>
                <a:cubicBezTo>
                  <a:pt x="309" y="660"/>
                  <a:pt x="308" y="660"/>
                  <a:pt x="306" y="662"/>
                </a:cubicBezTo>
                <a:close/>
                <a:moveTo>
                  <a:pt x="305" y="635"/>
                </a:moveTo>
                <a:cubicBezTo>
                  <a:pt x="305" y="635"/>
                  <a:pt x="305" y="635"/>
                  <a:pt x="305" y="635"/>
                </a:cubicBezTo>
                <a:cubicBezTo>
                  <a:pt x="299" y="639"/>
                  <a:pt x="292" y="640"/>
                  <a:pt x="284" y="639"/>
                </a:cubicBezTo>
                <a:cubicBezTo>
                  <a:pt x="284" y="638"/>
                  <a:pt x="285" y="638"/>
                  <a:pt x="284" y="637"/>
                </a:cubicBezTo>
                <a:cubicBezTo>
                  <a:pt x="267" y="608"/>
                  <a:pt x="261" y="575"/>
                  <a:pt x="253" y="543"/>
                </a:cubicBezTo>
                <a:cubicBezTo>
                  <a:pt x="253" y="543"/>
                  <a:pt x="253" y="543"/>
                  <a:pt x="252" y="542"/>
                </a:cubicBezTo>
                <a:cubicBezTo>
                  <a:pt x="265" y="541"/>
                  <a:pt x="279" y="538"/>
                  <a:pt x="288" y="529"/>
                </a:cubicBezTo>
                <a:cubicBezTo>
                  <a:pt x="288" y="529"/>
                  <a:pt x="289" y="529"/>
                  <a:pt x="290" y="529"/>
                </a:cubicBezTo>
                <a:cubicBezTo>
                  <a:pt x="290" y="530"/>
                  <a:pt x="291" y="530"/>
                  <a:pt x="292" y="530"/>
                </a:cubicBezTo>
                <a:cubicBezTo>
                  <a:pt x="295" y="530"/>
                  <a:pt x="298" y="530"/>
                  <a:pt x="302" y="530"/>
                </a:cubicBezTo>
                <a:cubicBezTo>
                  <a:pt x="305" y="530"/>
                  <a:pt x="309" y="527"/>
                  <a:pt x="312" y="526"/>
                </a:cubicBezTo>
                <a:cubicBezTo>
                  <a:pt x="312" y="563"/>
                  <a:pt x="307" y="599"/>
                  <a:pt x="305" y="635"/>
                </a:cubicBezTo>
                <a:close/>
                <a:moveTo>
                  <a:pt x="313" y="522"/>
                </a:moveTo>
                <a:cubicBezTo>
                  <a:pt x="313" y="522"/>
                  <a:pt x="313" y="522"/>
                  <a:pt x="312" y="522"/>
                </a:cubicBezTo>
                <a:cubicBezTo>
                  <a:pt x="312" y="522"/>
                  <a:pt x="312" y="521"/>
                  <a:pt x="312" y="521"/>
                </a:cubicBezTo>
                <a:cubicBezTo>
                  <a:pt x="303" y="513"/>
                  <a:pt x="303" y="497"/>
                  <a:pt x="303" y="486"/>
                </a:cubicBezTo>
                <a:cubicBezTo>
                  <a:pt x="303" y="486"/>
                  <a:pt x="303" y="485"/>
                  <a:pt x="303" y="485"/>
                </a:cubicBezTo>
                <a:cubicBezTo>
                  <a:pt x="306" y="484"/>
                  <a:pt x="310" y="483"/>
                  <a:pt x="314" y="481"/>
                </a:cubicBezTo>
                <a:cubicBezTo>
                  <a:pt x="315" y="496"/>
                  <a:pt x="321" y="509"/>
                  <a:pt x="326" y="522"/>
                </a:cubicBezTo>
                <a:cubicBezTo>
                  <a:pt x="322" y="523"/>
                  <a:pt x="318" y="523"/>
                  <a:pt x="313" y="522"/>
                </a:cubicBezTo>
                <a:close/>
                <a:moveTo>
                  <a:pt x="342" y="514"/>
                </a:moveTo>
                <a:cubicBezTo>
                  <a:pt x="342" y="514"/>
                  <a:pt x="341" y="514"/>
                  <a:pt x="341" y="514"/>
                </a:cubicBezTo>
                <a:cubicBezTo>
                  <a:pt x="338" y="517"/>
                  <a:pt x="334" y="519"/>
                  <a:pt x="329" y="521"/>
                </a:cubicBezTo>
                <a:cubicBezTo>
                  <a:pt x="325" y="508"/>
                  <a:pt x="318" y="495"/>
                  <a:pt x="317" y="480"/>
                </a:cubicBezTo>
                <a:cubicBezTo>
                  <a:pt x="317" y="480"/>
                  <a:pt x="317" y="480"/>
                  <a:pt x="317" y="480"/>
                </a:cubicBezTo>
                <a:cubicBezTo>
                  <a:pt x="322" y="478"/>
                  <a:pt x="326" y="476"/>
                  <a:pt x="330" y="473"/>
                </a:cubicBezTo>
                <a:cubicBezTo>
                  <a:pt x="331" y="488"/>
                  <a:pt x="335" y="501"/>
                  <a:pt x="342" y="514"/>
                </a:cubicBezTo>
                <a:close/>
                <a:moveTo>
                  <a:pt x="337" y="464"/>
                </a:moveTo>
                <a:cubicBezTo>
                  <a:pt x="337" y="464"/>
                  <a:pt x="337" y="464"/>
                  <a:pt x="336" y="464"/>
                </a:cubicBezTo>
                <a:cubicBezTo>
                  <a:pt x="335" y="465"/>
                  <a:pt x="333" y="467"/>
                  <a:pt x="331" y="468"/>
                </a:cubicBezTo>
                <a:cubicBezTo>
                  <a:pt x="331" y="468"/>
                  <a:pt x="330" y="469"/>
                  <a:pt x="330" y="469"/>
                </a:cubicBezTo>
                <a:cubicBezTo>
                  <a:pt x="314" y="481"/>
                  <a:pt x="292" y="485"/>
                  <a:pt x="273" y="486"/>
                </a:cubicBezTo>
                <a:cubicBezTo>
                  <a:pt x="252" y="489"/>
                  <a:pt x="229" y="488"/>
                  <a:pt x="208" y="481"/>
                </a:cubicBezTo>
                <a:cubicBezTo>
                  <a:pt x="208" y="481"/>
                  <a:pt x="208" y="481"/>
                  <a:pt x="208" y="481"/>
                </a:cubicBezTo>
                <a:cubicBezTo>
                  <a:pt x="203" y="473"/>
                  <a:pt x="203" y="463"/>
                  <a:pt x="203" y="454"/>
                </a:cubicBezTo>
                <a:cubicBezTo>
                  <a:pt x="203" y="443"/>
                  <a:pt x="204" y="431"/>
                  <a:pt x="205" y="420"/>
                </a:cubicBezTo>
                <a:cubicBezTo>
                  <a:pt x="207" y="394"/>
                  <a:pt x="210" y="369"/>
                  <a:pt x="211" y="343"/>
                </a:cubicBezTo>
                <a:cubicBezTo>
                  <a:pt x="211" y="346"/>
                  <a:pt x="212" y="348"/>
                  <a:pt x="213" y="351"/>
                </a:cubicBezTo>
                <a:cubicBezTo>
                  <a:pt x="215" y="356"/>
                  <a:pt x="216" y="362"/>
                  <a:pt x="218" y="367"/>
                </a:cubicBezTo>
                <a:cubicBezTo>
                  <a:pt x="214" y="370"/>
                  <a:pt x="213" y="373"/>
                  <a:pt x="217" y="378"/>
                </a:cubicBezTo>
                <a:cubicBezTo>
                  <a:pt x="216" y="379"/>
                  <a:pt x="215" y="380"/>
                  <a:pt x="214" y="381"/>
                </a:cubicBezTo>
                <a:cubicBezTo>
                  <a:pt x="213" y="382"/>
                  <a:pt x="213" y="383"/>
                  <a:pt x="214" y="383"/>
                </a:cubicBezTo>
                <a:cubicBezTo>
                  <a:pt x="215" y="385"/>
                  <a:pt x="218" y="386"/>
                  <a:pt x="217" y="389"/>
                </a:cubicBezTo>
                <a:cubicBezTo>
                  <a:pt x="216" y="391"/>
                  <a:pt x="215" y="394"/>
                  <a:pt x="216" y="397"/>
                </a:cubicBezTo>
                <a:cubicBezTo>
                  <a:pt x="216" y="398"/>
                  <a:pt x="218" y="399"/>
                  <a:pt x="219" y="398"/>
                </a:cubicBezTo>
                <a:cubicBezTo>
                  <a:pt x="217" y="405"/>
                  <a:pt x="223" y="408"/>
                  <a:pt x="231" y="406"/>
                </a:cubicBezTo>
                <a:cubicBezTo>
                  <a:pt x="231" y="406"/>
                  <a:pt x="232" y="406"/>
                  <a:pt x="232" y="406"/>
                </a:cubicBezTo>
                <a:cubicBezTo>
                  <a:pt x="237" y="415"/>
                  <a:pt x="242" y="424"/>
                  <a:pt x="249" y="431"/>
                </a:cubicBezTo>
                <a:cubicBezTo>
                  <a:pt x="249" y="432"/>
                  <a:pt x="250" y="432"/>
                  <a:pt x="251" y="432"/>
                </a:cubicBezTo>
                <a:cubicBezTo>
                  <a:pt x="251" y="432"/>
                  <a:pt x="252" y="432"/>
                  <a:pt x="252" y="432"/>
                </a:cubicBezTo>
                <a:cubicBezTo>
                  <a:pt x="277" y="419"/>
                  <a:pt x="304" y="410"/>
                  <a:pt x="330" y="398"/>
                </a:cubicBezTo>
                <a:cubicBezTo>
                  <a:pt x="330" y="398"/>
                  <a:pt x="330" y="398"/>
                  <a:pt x="330" y="399"/>
                </a:cubicBezTo>
                <a:cubicBezTo>
                  <a:pt x="333" y="420"/>
                  <a:pt x="338" y="442"/>
                  <a:pt x="337" y="464"/>
                </a:cubicBezTo>
                <a:close/>
                <a:moveTo>
                  <a:pt x="367" y="375"/>
                </a:moveTo>
                <a:cubicBezTo>
                  <a:pt x="331" y="398"/>
                  <a:pt x="289" y="410"/>
                  <a:pt x="251" y="428"/>
                </a:cubicBezTo>
                <a:cubicBezTo>
                  <a:pt x="245" y="421"/>
                  <a:pt x="240" y="414"/>
                  <a:pt x="236" y="405"/>
                </a:cubicBezTo>
                <a:cubicBezTo>
                  <a:pt x="239" y="405"/>
                  <a:pt x="243" y="404"/>
                  <a:pt x="246" y="402"/>
                </a:cubicBezTo>
                <a:cubicBezTo>
                  <a:pt x="247" y="406"/>
                  <a:pt x="249" y="411"/>
                  <a:pt x="253" y="413"/>
                </a:cubicBezTo>
                <a:cubicBezTo>
                  <a:pt x="253" y="413"/>
                  <a:pt x="253" y="413"/>
                  <a:pt x="254" y="413"/>
                </a:cubicBezTo>
                <a:cubicBezTo>
                  <a:pt x="254" y="413"/>
                  <a:pt x="254" y="413"/>
                  <a:pt x="254" y="413"/>
                </a:cubicBezTo>
                <a:cubicBezTo>
                  <a:pt x="254" y="413"/>
                  <a:pt x="255" y="413"/>
                  <a:pt x="255" y="413"/>
                </a:cubicBezTo>
                <a:cubicBezTo>
                  <a:pt x="256" y="413"/>
                  <a:pt x="257" y="413"/>
                  <a:pt x="257" y="413"/>
                </a:cubicBezTo>
                <a:cubicBezTo>
                  <a:pt x="291" y="407"/>
                  <a:pt x="321" y="390"/>
                  <a:pt x="351" y="375"/>
                </a:cubicBezTo>
                <a:cubicBezTo>
                  <a:pt x="351" y="375"/>
                  <a:pt x="351" y="375"/>
                  <a:pt x="351" y="375"/>
                </a:cubicBezTo>
                <a:cubicBezTo>
                  <a:pt x="352" y="377"/>
                  <a:pt x="355" y="375"/>
                  <a:pt x="354" y="373"/>
                </a:cubicBezTo>
                <a:cubicBezTo>
                  <a:pt x="354" y="373"/>
                  <a:pt x="354" y="373"/>
                  <a:pt x="354" y="373"/>
                </a:cubicBezTo>
                <a:cubicBezTo>
                  <a:pt x="355" y="372"/>
                  <a:pt x="354" y="370"/>
                  <a:pt x="353" y="370"/>
                </a:cubicBezTo>
                <a:cubicBezTo>
                  <a:pt x="352" y="369"/>
                  <a:pt x="352" y="367"/>
                  <a:pt x="352" y="366"/>
                </a:cubicBezTo>
                <a:cubicBezTo>
                  <a:pt x="352" y="366"/>
                  <a:pt x="352" y="365"/>
                  <a:pt x="352" y="365"/>
                </a:cubicBezTo>
                <a:cubicBezTo>
                  <a:pt x="355" y="362"/>
                  <a:pt x="358" y="360"/>
                  <a:pt x="360" y="357"/>
                </a:cubicBezTo>
                <a:cubicBezTo>
                  <a:pt x="363" y="363"/>
                  <a:pt x="365" y="369"/>
                  <a:pt x="367" y="375"/>
                </a:cubicBezTo>
                <a:cubicBezTo>
                  <a:pt x="367" y="375"/>
                  <a:pt x="367" y="375"/>
                  <a:pt x="367" y="375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8" name="Freeform 103"/>
          <p:cNvSpPr/>
          <p:nvPr>
            <p:custDataLst>
              <p:tags r:id="rId42"/>
            </p:custDataLst>
          </p:nvPr>
        </p:nvSpPr>
        <p:spPr bwMode="auto">
          <a:xfrm>
            <a:off x="9923779" y="2697480"/>
            <a:ext cx="170180" cy="156845"/>
          </a:xfrm>
          <a:custGeom>
            <a:avLst/>
            <a:gdLst>
              <a:gd name="T0" fmla="*/ 16 w 30"/>
              <a:gd name="T1" fmla="*/ 0 h 28"/>
              <a:gd name="T2" fmla="*/ 14 w 30"/>
              <a:gd name="T3" fmla="*/ 0 h 28"/>
              <a:gd name="T4" fmla="*/ 0 w 30"/>
              <a:gd name="T5" fmla="*/ 14 h 28"/>
              <a:gd name="T6" fmla="*/ 14 w 30"/>
              <a:gd name="T7" fmla="*/ 28 h 28"/>
              <a:gd name="T8" fmla="*/ 16 w 30"/>
              <a:gd name="T9" fmla="*/ 28 h 28"/>
              <a:gd name="T10" fmla="*/ 30 w 30"/>
              <a:gd name="T11" fmla="*/ 14 h 28"/>
              <a:gd name="T12" fmla="*/ 16 w 30"/>
              <a:gd name="T13" fmla="*/ 0 h 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0" h="28">
                <a:moveTo>
                  <a:pt x="16" y="0"/>
                </a:moveTo>
                <a:cubicBezTo>
                  <a:pt x="14" y="0"/>
                  <a:pt x="14" y="0"/>
                  <a:pt x="14" y="0"/>
                </a:cubicBezTo>
                <a:cubicBezTo>
                  <a:pt x="6" y="0"/>
                  <a:pt x="0" y="6"/>
                  <a:pt x="0" y="14"/>
                </a:cubicBezTo>
                <a:cubicBezTo>
                  <a:pt x="0" y="22"/>
                  <a:pt x="6" y="28"/>
                  <a:pt x="14" y="28"/>
                </a:cubicBezTo>
                <a:cubicBezTo>
                  <a:pt x="16" y="28"/>
                  <a:pt x="16" y="28"/>
                  <a:pt x="16" y="28"/>
                </a:cubicBezTo>
                <a:cubicBezTo>
                  <a:pt x="23" y="28"/>
                  <a:pt x="30" y="22"/>
                  <a:pt x="30" y="14"/>
                </a:cubicBezTo>
                <a:cubicBezTo>
                  <a:pt x="30" y="6"/>
                  <a:pt x="23" y="0"/>
                  <a:pt x="16" y="0"/>
                </a:cubicBezTo>
                <a:close/>
              </a:path>
            </a:pathLst>
          </a:custGeom>
          <a:solidFill>
            <a:srgbClr val="E6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49" name="Freeform 104"/>
          <p:cNvSpPr/>
          <p:nvPr>
            <p:custDataLst>
              <p:tags r:id="rId43"/>
            </p:custDataLst>
          </p:nvPr>
        </p:nvSpPr>
        <p:spPr bwMode="auto">
          <a:xfrm>
            <a:off x="10937239" y="2973070"/>
            <a:ext cx="168275" cy="170180"/>
          </a:xfrm>
          <a:custGeom>
            <a:avLst/>
            <a:gdLst>
              <a:gd name="T0" fmla="*/ 26 w 30"/>
              <a:gd name="T1" fmla="*/ 4 h 30"/>
              <a:gd name="T2" fmla="*/ 16 w 30"/>
              <a:gd name="T3" fmla="*/ 0 h 30"/>
              <a:gd name="T4" fmla="*/ 6 w 30"/>
              <a:gd name="T5" fmla="*/ 4 h 30"/>
              <a:gd name="T6" fmla="*/ 5 w 30"/>
              <a:gd name="T7" fmla="*/ 5 h 30"/>
              <a:gd name="T8" fmla="*/ 0 w 30"/>
              <a:gd name="T9" fmla="*/ 16 h 30"/>
              <a:gd name="T10" fmla="*/ 14 w 30"/>
              <a:gd name="T11" fmla="*/ 30 h 30"/>
              <a:gd name="T12" fmla="*/ 22 w 30"/>
              <a:gd name="T13" fmla="*/ 28 h 30"/>
              <a:gd name="T14" fmla="*/ 28 w 30"/>
              <a:gd name="T15" fmla="*/ 22 h 30"/>
              <a:gd name="T16" fmla="*/ 30 w 30"/>
              <a:gd name="T17" fmla="*/ 14 h 30"/>
              <a:gd name="T18" fmla="*/ 26 w 30"/>
              <a:gd name="T19" fmla="*/ 4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" h="30">
                <a:moveTo>
                  <a:pt x="26" y="4"/>
                </a:moveTo>
                <a:cubicBezTo>
                  <a:pt x="23" y="1"/>
                  <a:pt x="20" y="0"/>
                  <a:pt x="16" y="0"/>
                </a:cubicBezTo>
                <a:cubicBezTo>
                  <a:pt x="12" y="0"/>
                  <a:pt x="9" y="1"/>
                  <a:pt x="6" y="4"/>
                </a:cubicBezTo>
                <a:cubicBezTo>
                  <a:pt x="6" y="4"/>
                  <a:pt x="5" y="5"/>
                  <a:pt x="5" y="5"/>
                </a:cubicBezTo>
                <a:cubicBezTo>
                  <a:pt x="2" y="8"/>
                  <a:pt x="0" y="11"/>
                  <a:pt x="0" y="16"/>
                </a:cubicBezTo>
                <a:cubicBezTo>
                  <a:pt x="0" y="23"/>
                  <a:pt x="7" y="30"/>
                  <a:pt x="14" y="30"/>
                </a:cubicBezTo>
                <a:cubicBezTo>
                  <a:pt x="18" y="30"/>
                  <a:pt x="19" y="29"/>
                  <a:pt x="22" y="28"/>
                </a:cubicBezTo>
                <a:cubicBezTo>
                  <a:pt x="24" y="27"/>
                  <a:pt x="27" y="24"/>
                  <a:pt x="28" y="22"/>
                </a:cubicBezTo>
                <a:cubicBezTo>
                  <a:pt x="29" y="19"/>
                  <a:pt x="30" y="17"/>
                  <a:pt x="30" y="14"/>
                </a:cubicBezTo>
                <a:cubicBezTo>
                  <a:pt x="30" y="10"/>
                  <a:pt x="28" y="6"/>
                  <a:pt x="26" y="4"/>
                </a:cubicBezTo>
                <a:close/>
              </a:path>
            </a:pathLst>
          </a:custGeom>
          <a:solidFill>
            <a:srgbClr val="E68487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0" name="Freeform 16"/>
          <p:cNvSpPr/>
          <p:nvPr>
            <p:custDataLst>
              <p:tags r:id="rId44"/>
            </p:custDataLst>
          </p:nvPr>
        </p:nvSpPr>
        <p:spPr bwMode="auto">
          <a:xfrm>
            <a:off x="7945119" y="1555115"/>
            <a:ext cx="718820" cy="648970"/>
          </a:xfrm>
          <a:custGeom>
            <a:avLst/>
            <a:gdLst>
              <a:gd name="T0" fmla="*/ 123 w 128"/>
              <a:gd name="T1" fmla="*/ 89 h 115"/>
              <a:gd name="T2" fmla="*/ 94 w 128"/>
              <a:gd name="T3" fmla="*/ 89 h 115"/>
              <a:gd name="T4" fmla="*/ 62 w 128"/>
              <a:gd name="T5" fmla="*/ 90 h 115"/>
              <a:gd name="T6" fmla="*/ 47 w 128"/>
              <a:gd name="T7" fmla="*/ 62 h 115"/>
              <a:gd name="T8" fmla="*/ 40 w 128"/>
              <a:gd name="T9" fmla="*/ 49 h 115"/>
              <a:gd name="T10" fmla="*/ 23 w 128"/>
              <a:gd name="T11" fmla="*/ 12 h 115"/>
              <a:gd name="T12" fmla="*/ 20 w 128"/>
              <a:gd name="T13" fmla="*/ 7 h 115"/>
              <a:gd name="T14" fmla="*/ 17 w 128"/>
              <a:gd name="T15" fmla="*/ 5 h 115"/>
              <a:gd name="T16" fmla="*/ 16 w 128"/>
              <a:gd name="T17" fmla="*/ 4 h 115"/>
              <a:gd name="T18" fmla="*/ 14 w 128"/>
              <a:gd name="T19" fmla="*/ 3 h 115"/>
              <a:gd name="T20" fmla="*/ 14 w 128"/>
              <a:gd name="T21" fmla="*/ 3 h 115"/>
              <a:gd name="T22" fmla="*/ 14 w 128"/>
              <a:gd name="T23" fmla="*/ 3 h 115"/>
              <a:gd name="T24" fmla="*/ 10 w 128"/>
              <a:gd name="T25" fmla="*/ 0 h 115"/>
              <a:gd name="T26" fmla="*/ 5 w 128"/>
              <a:gd name="T27" fmla="*/ 0 h 115"/>
              <a:gd name="T28" fmla="*/ 1 w 128"/>
              <a:gd name="T29" fmla="*/ 5 h 115"/>
              <a:gd name="T30" fmla="*/ 2 w 128"/>
              <a:gd name="T31" fmla="*/ 9 h 115"/>
              <a:gd name="T32" fmla="*/ 6 w 128"/>
              <a:gd name="T33" fmla="*/ 13 h 115"/>
              <a:gd name="T34" fmla="*/ 6 w 128"/>
              <a:gd name="T35" fmla="*/ 18 h 115"/>
              <a:gd name="T36" fmla="*/ 18 w 128"/>
              <a:gd name="T37" fmla="*/ 40 h 115"/>
              <a:gd name="T38" fmla="*/ 18 w 128"/>
              <a:gd name="T39" fmla="*/ 42 h 115"/>
              <a:gd name="T40" fmla="*/ 46 w 128"/>
              <a:gd name="T41" fmla="*/ 100 h 115"/>
              <a:gd name="T42" fmla="*/ 47 w 128"/>
              <a:gd name="T43" fmla="*/ 103 h 115"/>
              <a:gd name="T44" fmla="*/ 51 w 128"/>
              <a:gd name="T45" fmla="*/ 111 h 115"/>
              <a:gd name="T46" fmla="*/ 55 w 128"/>
              <a:gd name="T47" fmla="*/ 115 h 115"/>
              <a:gd name="T48" fmla="*/ 56 w 128"/>
              <a:gd name="T49" fmla="*/ 115 h 115"/>
              <a:gd name="T50" fmla="*/ 60 w 128"/>
              <a:gd name="T51" fmla="*/ 112 h 115"/>
              <a:gd name="T52" fmla="*/ 81 w 128"/>
              <a:gd name="T53" fmla="*/ 106 h 115"/>
              <a:gd name="T54" fmla="*/ 84 w 128"/>
              <a:gd name="T55" fmla="*/ 103 h 115"/>
              <a:gd name="T56" fmla="*/ 89 w 128"/>
              <a:gd name="T57" fmla="*/ 102 h 115"/>
              <a:gd name="T58" fmla="*/ 90 w 128"/>
              <a:gd name="T59" fmla="*/ 101 h 115"/>
              <a:gd name="T60" fmla="*/ 104 w 128"/>
              <a:gd name="T61" fmla="*/ 99 h 115"/>
              <a:gd name="T62" fmla="*/ 119 w 128"/>
              <a:gd name="T63" fmla="*/ 97 h 115"/>
              <a:gd name="T64" fmla="*/ 120 w 128"/>
              <a:gd name="T65" fmla="*/ 97 h 115"/>
              <a:gd name="T66" fmla="*/ 121 w 128"/>
              <a:gd name="T67" fmla="*/ 97 h 115"/>
              <a:gd name="T68" fmla="*/ 123 w 128"/>
              <a:gd name="T69" fmla="*/ 89 h 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8" h="115">
                <a:moveTo>
                  <a:pt x="123" y="89"/>
                </a:moveTo>
                <a:cubicBezTo>
                  <a:pt x="113" y="88"/>
                  <a:pt x="104" y="88"/>
                  <a:pt x="94" y="89"/>
                </a:cubicBezTo>
                <a:cubicBezTo>
                  <a:pt x="83" y="89"/>
                  <a:pt x="72" y="88"/>
                  <a:pt x="62" y="90"/>
                </a:cubicBezTo>
                <a:cubicBezTo>
                  <a:pt x="57" y="81"/>
                  <a:pt x="52" y="71"/>
                  <a:pt x="47" y="62"/>
                </a:cubicBezTo>
                <a:cubicBezTo>
                  <a:pt x="45" y="58"/>
                  <a:pt x="43" y="53"/>
                  <a:pt x="40" y="49"/>
                </a:cubicBezTo>
                <a:cubicBezTo>
                  <a:pt x="35" y="36"/>
                  <a:pt x="29" y="22"/>
                  <a:pt x="23" y="12"/>
                </a:cubicBezTo>
                <a:cubicBezTo>
                  <a:pt x="22" y="11"/>
                  <a:pt x="21" y="9"/>
                  <a:pt x="20" y="7"/>
                </a:cubicBezTo>
                <a:cubicBezTo>
                  <a:pt x="20" y="5"/>
                  <a:pt x="18" y="5"/>
                  <a:pt x="17" y="5"/>
                </a:cubicBezTo>
                <a:cubicBezTo>
                  <a:pt x="17" y="5"/>
                  <a:pt x="16" y="4"/>
                  <a:pt x="16" y="4"/>
                </a:cubicBezTo>
                <a:cubicBezTo>
                  <a:pt x="15" y="4"/>
                  <a:pt x="15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3"/>
                  <a:pt x="14" y="3"/>
                  <a:pt x="14" y="3"/>
                </a:cubicBezTo>
                <a:cubicBezTo>
                  <a:pt x="14" y="1"/>
                  <a:pt x="12" y="0"/>
                  <a:pt x="10" y="0"/>
                </a:cubicBezTo>
                <a:cubicBezTo>
                  <a:pt x="5" y="0"/>
                  <a:pt x="5" y="0"/>
                  <a:pt x="5" y="0"/>
                </a:cubicBezTo>
                <a:cubicBezTo>
                  <a:pt x="2" y="0"/>
                  <a:pt x="0" y="3"/>
                  <a:pt x="1" y="5"/>
                </a:cubicBezTo>
                <a:cubicBezTo>
                  <a:pt x="1" y="6"/>
                  <a:pt x="1" y="8"/>
                  <a:pt x="2" y="9"/>
                </a:cubicBezTo>
                <a:cubicBezTo>
                  <a:pt x="4" y="10"/>
                  <a:pt x="5" y="12"/>
                  <a:pt x="6" y="13"/>
                </a:cubicBezTo>
                <a:cubicBezTo>
                  <a:pt x="5" y="14"/>
                  <a:pt x="4" y="16"/>
                  <a:pt x="6" y="18"/>
                </a:cubicBezTo>
                <a:cubicBezTo>
                  <a:pt x="10" y="25"/>
                  <a:pt x="14" y="32"/>
                  <a:pt x="18" y="40"/>
                </a:cubicBezTo>
                <a:cubicBezTo>
                  <a:pt x="18" y="40"/>
                  <a:pt x="18" y="41"/>
                  <a:pt x="18" y="42"/>
                </a:cubicBezTo>
                <a:cubicBezTo>
                  <a:pt x="24" y="63"/>
                  <a:pt x="36" y="81"/>
                  <a:pt x="46" y="100"/>
                </a:cubicBezTo>
                <a:cubicBezTo>
                  <a:pt x="46" y="101"/>
                  <a:pt x="46" y="102"/>
                  <a:pt x="47" y="103"/>
                </a:cubicBezTo>
                <a:cubicBezTo>
                  <a:pt x="48" y="106"/>
                  <a:pt x="49" y="108"/>
                  <a:pt x="51" y="111"/>
                </a:cubicBezTo>
                <a:cubicBezTo>
                  <a:pt x="51" y="113"/>
                  <a:pt x="53" y="115"/>
                  <a:pt x="55" y="115"/>
                </a:cubicBezTo>
                <a:cubicBezTo>
                  <a:pt x="56" y="115"/>
                  <a:pt x="56" y="115"/>
                  <a:pt x="56" y="115"/>
                </a:cubicBezTo>
                <a:cubicBezTo>
                  <a:pt x="58" y="115"/>
                  <a:pt x="59" y="114"/>
                  <a:pt x="60" y="112"/>
                </a:cubicBezTo>
                <a:cubicBezTo>
                  <a:pt x="66" y="108"/>
                  <a:pt x="74" y="107"/>
                  <a:pt x="81" y="106"/>
                </a:cubicBezTo>
                <a:cubicBezTo>
                  <a:pt x="82" y="106"/>
                  <a:pt x="83" y="105"/>
                  <a:pt x="84" y="103"/>
                </a:cubicBezTo>
                <a:cubicBezTo>
                  <a:pt x="85" y="103"/>
                  <a:pt x="87" y="102"/>
                  <a:pt x="89" y="102"/>
                </a:cubicBezTo>
                <a:cubicBezTo>
                  <a:pt x="90" y="102"/>
                  <a:pt x="90" y="101"/>
                  <a:pt x="90" y="101"/>
                </a:cubicBezTo>
                <a:cubicBezTo>
                  <a:pt x="95" y="100"/>
                  <a:pt x="99" y="99"/>
                  <a:pt x="104" y="99"/>
                </a:cubicBezTo>
                <a:cubicBezTo>
                  <a:pt x="109" y="98"/>
                  <a:pt x="114" y="97"/>
                  <a:pt x="119" y="97"/>
                </a:cubicBezTo>
                <a:cubicBezTo>
                  <a:pt x="119" y="97"/>
                  <a:pt x="120" y="97"/>
                  <a:pt x="120" y="97"/>
                </a:cubicBezTo>
                <a:cubicBezTo>
                  <a:pt x="120" y="97"/>
                  <a:pt x="121" y="97"/>
                  <a:pt x="121" y="97"/>
                </a:cubicBezTo>
                <a:cubicBezTo>
                  <a:pt x="126" y="98"/>
                  <a:pt x="128" y="90"/>
                  <a:pt x="123" y="89"/>
                </a:cubicBezTo>
                <a:close/>
              </a:path>
            </a:pathLst>
          </a:custGeom>
          <a:solidFill>
            <a:srgbClr val="E6D2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1" name="Freeform 17"/>
          <p:cNvSpPr/>
          <p:nvPr>
            <p:custDataLst>
              <p:tags r:id="rId45"/>
            </p:custDataLst>
          </p:nvPr>
        </p:nvSpPr>
        <p:spPr bwMode="auto">
          <a:xfrm>
            <a:off x="8776969" y="1202055"/>
            <a:ext cx="443865" cy="872490"/>
          </a:xfrm>
          <a:custGeom>
            <a:avLst/>
            <a:gdLst>
              <a:gd name="T0" fmla="*/ 77 w 79"/>
              <a:gd name="T1" fmla="*/ 112 h 155"/>
              <a:gd name="T2" fmla="*/ 76 w 79"/>
              <a:gd name="T3" fmla="*/ 108 h 155"/>
              <a:gd name="T4" fmla="*/ 74 w 79"/>
              <a:gd name="T5" fmla="*/ 105 h 155"/>
              <a:gd name="T6" fmla="*/ 73 w 79"/>
              <a:gd name="T7" fmla="*/ 102 h 155"/>
              <a:gd name="T8" fmla="*/ 67 w 79"/>
              <a:gd name="T9" fmla="*/ 90 h 155"/>
              <a:gd name="T10" fmla="*/ 67 w 79"/>
              <a:gd name="T11" fmla="*/ 88 h 155"/>
              <a:gd name="T12" fmla="*/ 62 w 79"/>
              <a:gd name="T13" fmla="*/ 75 h 155"/>
              <a:gd name="T14" fmla="*/ 62 w 79"/>
              <a:gd name="T15" fmla="*/ 75 h 155"/>
              <a:gd name="T16" fmla="*/ 62 w 79"/>
              <a:gd name="T17" fmla="*/ 75 h 155"/>
              <a:gd name="T18" fmla="*/ 61 w 79"/>
              <a:gd name="T19" fmla="*/ 74 h 155"/>
              <a:gd name="T20" fmla="*/ 61 w 79"/>
              <a:gd name="T21" fmla="*/ 74 h 155"/>
              <a:gd name="T22" fmla="*/ 28 w 79"/>
              <a:gd name="T23" fmla="*/ 7 h 155"/>
              <a:gd name="T24" fmla="*/ 24 w 79"/>
              <a:gd name="T25" fmla="*/ 5 h 155"/>
              <a:gd name="T26" fmla="*/ 24 w 79"/>
              <a:gd name="T27" fmla="*/ 5 h 155"/>
              <a:gd name="T28" fmla="*/ 21 w 79"/>
              <a:gd name="T29" fmla="*/ 4 h 155"/>
              <a:gd name="T30" fmla="*/ 15 w 79"/>
              <a:gd name="T31" fmla="*/ 8 h 155"/>
              <a:gd name="T32" fmla="*/ 17 w 79"/>
              <a:gd name="T33" fmla="*/ 11 h 155"/>
              <a:gd name="T34" fmla="*/ 17 w 79"/>
              <a:gd name="T35" fmla="*/ 12 h 155"/>
              <a:gd name="T36" fmla="*/ 42 w 79"/>
              <a:gd name="T37" fmla="*/ 55 h 155"/>
              <a:gd name="T38" fmla="*/ 47 w 79"/>
              <a:gd name="T39" fmla="*/ 66 h 155"/>
              <a:gd name="T40" fmla="*/ 51 w 79"/>
              <a:gd name="T41" fmla="*/ 77 h 155"/>
              <a:gd name="T42" fmla="*/ 52 w 79"/>
              <a:gd name="T43" fmla="*/ 79 h 155"/>
              <a:gd name="T44" fmla="*/ 60 w 79"/>
              <a:gd name="T45" fmla="*/ 109 h 155"/>
              <a:gd name="T46" fmla="*/ 60 w 79"/>
              <a:gd name="T47" fmla="*/ 109 h 155"/>
              <a:gd name="T48" fmla="*/ 57 w 79"/>
              <a:gd name="T49" fmla="*/ 109 h 155"/>
              <a:gd name="T50" fmla="*/ 3 w 79"/>
              <a:gd name="T51" fmla="*/ 146 h 155"/>
              <a:gd name="T52" fmla="*/ 9 w 79"/>
              <a:gd name="T53" fmla="*/ 150 h 155"/>
              <a:gd name="T54" fmla="*/ 27 w 79"/>
              <a:gd name="T55" fmla="*/ 132 h 155"/>
              <a:gd name="T56" fmla="*/ 33 w 79"/>
              <a:gd name="T57" fmla="*/ 134 h 155"/>
              <a:gd name="T58" fmla="*/ 51 w 79"/>
              <a:gd name="T59" fmla="*/ 123 h 155"/>
              <a:gd name="T60" fmla="*/ 64 w 79"/>
              <a:gd name="T61" fmla="*/ 116 h 155"/>
              <a:gd name="T62" fmla="*/ 70 w 79"/>
              <a:gd name="T63" fmla="*/ 115 h 155"/>
              <a:gd name="T64" fmla="*/ 77 w 79"/>
              <a:gd name="T65" fmla="*/ 112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79" h="155">
                <a:moveTo>
                  <a:pt x="77" y="112"/>
                </a:moveTo>
                <a:cubicBezTo>
                  <a:pt x="77" y="111"/>
                  <a:pt x="76" y="109"/>
                  <a:pt x="76" y="108"/>
                </a:cubicBezTo>
                <a:cubicBezTo>
                  <a:pt x="76" y="106"/>
                  <a:pt x="75" y="105"/>
                  <a:pt x="74" y="105"/>
                </a:cubicBezTo>
                <a:cubicBezTo>
                  <a:pt x="73" y="104"/>
                  <a:pt x="73" y="103"/>
                  <a:pt x="73" y="102"/>
                </a:cubicBezTo>
                <a:cubicBezTo>
                  <a:pt x="71" y="98"/>
                  <a:pt x="69" y="94"/>
                  <a:pt x="67" y="90"/>
                </a:cubicBezTo>
                <a:cubicBezTo>
                  <a:pt x="67" y="89"/>
                  <a:pt x="67" y="89"/>
                  <a:pt x="67" y="88"/>
                </a:cubicBezTo>
                <a:cubicBezTo>
                  <a:pt x="65" y="84"/>
                  <a:pt x="64" y="80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75"/>
                  <a:pt x="62" y="75"/>
                  <a:pt x="62" y="75"/>
                </a:cubicBezTo>
                <a:cubicBezTo>
                  <a:pt x="62" y="75"/>
                  <a:pt x="62" y="74"/>
                  <a:pt x="61" y="74"/>
                </a:cubicBezTo>
                <a:cubicBezTo>
                  <a:pt x="61" y="74"/>
                  <a:pt x="61" y="74"/>
                  <a:pt x="61" y="74"/>
                </a:cubicBezTo>
                <a:cubicBezTo>
                  <a:pt x="57" y="48"/>
                  <a:pt x="43" y="28"/>
                  <a:pt x="28" y="7"/>
                </a:cubicBezTo>
                <a:cubicBezTo>
                  <a:pt x="27" y="5"/>
                  <a:pt x="26" y="5"/>
                  <a:pt x="24" y="5"/>
                </a:cubicBezTo>
                <a:cubicBezTo>
                  <a:pt x="24" y="5"/>
                  <a:pt x="24" y="5"/>
                  <a:pt x="24" y="5"/>
                </a:cubicBezTo>
                <a:cubicBezTo>
                  <a:pt x="23" y="4"/>
                  <a:pt x="22" y="4"/>
                  <a:pt x="21" y="4"/>
                </a:cubicBezTo>
                <a:cubicBezTo>
                  <a:pt x="18" y="0"/>
                  <a:pt x="12" y="4"/>
                  <a:pt x="15" y="8"/>
                </a:cubicBezTo>
                <a:cubicBezTo>
                  <a:pt x="15" y="9"/>
                  <a:pt x="16" y="10"/>
                  <a:pt x="17" y="11"/>
                </a:cubicBezTo>
                <a:cubicBezTo>
                  <a:pt x="17" y="11"/>
                  <a:pt x="17" y="11"/>
                  <a:pt x="17" y="12"/>
                </a:cubicBezTo>
                <a:cubicBezTo>
                  <a:pt x="27" y="25"/>
                  <a:pt x="34" y="41"/>
                  <a:pt x="42" y="55"/>
                </a:cubicBezTo>
                <a:cubicBezTo>
                  <a:pt x="43" y="59"/>
                  <a:pt x="45" y="62"/>
                  <a:pt x="47" y="66"/>
                </a:cubicBezTo>
                <a:cubicBezTo>
                  <a:pt x="48" y="70"/>
                  <a:pt x="50" y="73"/>
                  <a:pt x="51" y="77"/>
                </a:cubicBezTo>
                <a:cubicBezTo>
                  <a:pt x="51" y="78"/>
                  <a:pt x="52" y="78"/>
                  <a:pt x="52" y="79"/>
                </a:cubicBezTo>
                <a:cubicBezTo>
                  <a:pt x="54" y="89"/>
                  <a:pt x="57" y="99"/>
                  <a:pt x="60" y="109"/>
                </a:cubicBezTo>
                <a:cubicBezTo>
                  <a:pt x="60" y="109"/>
                  <a:pt x="60" y="109"/>
                  <a:pt x="60" y="109"/>
                </a:cubicBezTo>
                <a:cubicBezTo>
                  <a:pt x="59" y="109"/>
                  <a:pt x="58" y="109"/>
                  <a:pt x="57" y="109"/>
                </a:cubicBezTo>
                <a:cubicBezTo>
                  <a:pt x="38" y="117"/>
                  <a:pt x="11" y="126"/>
                  <a:pt x="3" y="146"/>
                </a:cubicBezTo>
                <a:cubicBezTo>
                  <a:pt x="0" y="151"/>
                  <a:pt x="7" y="155"/>
                  <a:pt x="9" y="150"/>
                </a:cubicBezTo>
                <a:cubicBezTo>
                  <a:pt x="13" y="142"/>
                  <a:pt x="19" y="136"/>
                  <a:pt x="27" y="132"/>
                </a:cubicBezTo>
                <a:cubicBezTo>
                  <a:pt x="28" y="134"/>
                  <a:pt x="30" y="136"/>
                  <a:pt x="33" y="134"/>
                </a:cubicBezTo>
                <a:cubicBezTo>
                  <a:pt x="39" y="131"/>
                  <a:pt x="45" y="127"/>
                  <a:pt x="51" y="123"/>
                </a:cubicBezTo>
                <a:cubicBezTo>
                  <a:pt x="55" y="121"/>
                  <a:pt x="60" y="119"/>
                  <a:pt x="64" y="116"/>
                </a:cubicBezTo>
                <a:cubicBezTo>
                  <a:pt x="66" y="117"/>
                  <a:pt x="68" y="117"/>
                  <a:pt x="70" y="115"/>
                </a:cubicBezTo>
                <a:cubicBezTo>
                  <a:pt x="72" y="118"/>
                  <a:pt x="79" y="117"/>
                  <a:pt x="77" y="112"/>
                </a:cubicBezTo>
                <a:close/>
              </a:path>
            </a:pathLst>
          </a:custGeom>
          <a:solidFill>
            <a:srgbClr val="E6D2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2" name="Freeform 18"/>
          <p:cNvSpPr/>
          <p:nvPr>
            <p:custDataLst>
              <p:tags r:id="rId46"/>
            </p:custDataLst>
          </p:nvPr>
        </p:nvSpPr>
        <p:spPr bwMode="auto">
          <a:xfrm>
            <a:off x="8371839" y="1392555"/>
            <a:ext cx="360680" cy="720725"/>
          </a:xfrm>
          <a:custGeom>
            <a:avLst/>
            <a:gdLst>
              <a:gd name="T0" fmla="*/ 62 w 64"/>
              <a:gd name="T1" fmla="*/ 121 h 128"/>
              <a:gd name="T2" fmla="*/ 10 w 64"/>
              <a:gd name="T3" fmla="*/ 5 h 128"/>
              <a:gd name="T4" fmla="*/ 2 w 64"/>
              <a:gd name="T5" fmla="*/ 7 h 128"/>
              <a:gd name="T6" fmla="*/ 54 w 64"/>
              <a:gd name="T7" fmla="*/ 123 h 128"/>
              <a:gd name="T8" fmla="*/ 62 w 64"/>
              <a:gd name="T9" fmla="*/ 121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4" h="128">
                <a:moveTo>
                  <a:pt x="62" y="121"/>
                </a:moveTo>
                <a:cubicBezTo>
                  <a:pt x="45" y="82"/>
                  <a:pt x="24" y="45"/>
                  <a:pt x="10" y="5"/>
                </a:cubicBezTo>
                <a:cubicBezTo>
                  <a:pt x="8" y="0"/>
                  <a:pt x="0" y="2"/>
                  <a:pt x="2" y="7"/>
                </a:cubicBezTo>
                <a:cubicBezTo>
                  <a:pt x="16" y="47"/>
                  <a:pt x="38" y="84"/>
                  <a:pt x="54" y="123"/>
                </a:cubicBezTo>
                <a:cubicBezTo>
                  <a:pt x="56" y="128"/>
                  <a:pt x="64" y="126"/>
                  <a:pt x="62" y="121"/>
                </a:cubicBezTo>
                <a:close/>
              </a:path>
            </a:pathLst>
          </a:custGeom>
          <a:solidFill>
            <a:srgbClr val="E6D2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3" name="Freeform 110"/>
          <p:cNvSpPr>
            <a:spLocks noEditPoints="1"/>
          </p:cNvSpPr>
          <p:nvPr>
            <p:custDataLst>
              <p:tags r:id="rId47"/>
            </p:custDataLst>
          </p:nvPr>
        </p:nvSpPr>
        <p:spPr bwMode="auto">
          <a:xfrm>
            <a:off x="7893049" y="1144905"/>
            <a:ext cx="1338580" cy="1114425"/>
          </a:xfrm>
          <a:custGeom>
            <a:avLst/>
            <a:gdLst>
              <a:gd name="T0" fmla="*/ 212 w 238"/>
              <a:gd name="T1" fmla="*/ 52 h 198"/>
              <a:gd name="T2" fmla="*/ 165 w 238"/>
              <a:gd name="T3" fmla="*/ 1 h 198"/>
              <a:gd name="T4" fmla="*/ 87 w 238"/>
              <a:gd name="T5" fmla="*/ 45 h 198"/>
              <a:gd name="T6" fmla="*/ 85 w 238"/>
              <a:gd name="T7" fmla="*/ 48 h 198"/>
              <a:gd name="T8" fmla="*/ 20 w 238"/>
              <a:gd name="T9" fmla="*/ 59 h 198"/>
              <a:gd name="T10" fmla="*/ 8 w 238"/>
              <a:gd name="T11" fmla="*/ 72 h 198"/>
              <a:gd name="T12" fmla="*/ 1 w 238"/>
              <a:gd name="T13" fmla="*/ 79 h 198"/>
              <a:gd name="T14" fmla="*/ 27 w 238"/>
              <a:gd name="T15" fmla="*/ 142 h 198"/>
              <a:gd name="T16" fmla="*/ 38 w 238"/>
              <a:gd name="T17" fmla="*/ 165 h 198"/>
              <a:gd name="T18" fmla="*/ 63 w 238"/>
              <a:gd name="T19" fmla="*/ 196 h 198"/>
              <a:gd name="T20" fmla="*/ 91 w 238"/>
              <a:gd name="T21" fmla="*/ 190 h 198"/>
              <a:gd name="T22" fmla="*/ 174 w 238"/>
              <a:gd name="T23" fmla="*/ 162 h 198"/>
              <a:gd name="T24" fmla="*/ 192 w 238"/>
              <a:gd name="T25" fmla="*/ 155 h 198"/>
              <a:gd name="T26" fmla="*/ 232 w 238"/>
              <a:gd name="T27" fmla="*/ 144 h 198"/>
              <a:gd name="T28" fmla="*/ 237 w 238"/>
              <a:gd name="T29" fmla="*/ 126 h 198"/>
              <a:gd name="T30" fmla="*/ 238 w 238"/>
              <a:gd name="T31" fmla="*/ 124 h 198"/>
              <a:gd name="T32" fmla="*/ 129 w 238"/>
              <a:gd name="T33" fmla="*/ 166 h 198"/>
              <a:gd name="T34" fmla="*/ 125 w 238"/>
              <a:gd name="T35" fmla="*/ 167 h 198"/>
              <a:gd name="T36" fmla="*/ 61 w 238"/>
              <a:gd name="T37" fmla="*/ 182 h 198"/>
              <a:gd name="T38" fmla="*/ 44 w 238"/>
              <a:gd name="T39" fmla="*/ 149 h 198"/>
              <a:gd name="T40" fmla="*/ 11 w 238"/>
              <a:gd name="T41" fmla="*/ 75 h 198"/>
              <a:gd name="T42" fmla="*/ 23 w 238"/>
              <a:gd name="T43" fmla="*/ 70 h 198"/>
              <a:gd name="T44" fmla="*/ 44 w 238"/>
              <a:gd name="T45" fmla="*/ 114 h 198"/>
              <a:gd name="T46" fmla="*/ 68 w 238"/>
              <a:gd name="T47" fmla="*/ 157 h 198"/>
              <a:gd name="T48" fmla="*/ 83 w 238"/>
              <a:gd name="T49" fmla="*/ 164 h 198"/>
              <a:gd name="T50" fmla="*/ 122 w 238"/>
              <a:gd name="T51" fmla="*/ 163 h 198"/>
              <a:gd name="T52" fmla="*/ 129 w 238"/>
              <a:gd name="T53" fmla="*/ 166 h 198"/>
              <a:gd name="T54" fmla="*/ 89 w 238"/>
              <a:gd name="T55" fmla="*/ 161 h 198"/>
              <a:gd name="T56" fmla="*/ 71 w 238"/>
              <a:gd name="T57" fmla="*/ 155 h 198"/>
              <a:gd name="T58" fmla="*/ 47 w 238"/>
              <a:gd name="T59" fmla="*/ 113 h 198"/>
              <a:gd name="T60" fmla="*/ 85 w 238"/>
              <a:gd name="T61" fmla="*/ 52 h 198"/>
              <a:gd name="T62" fmla="*/ 116 w 238"/>
              <a:gd name="T63" fmla="*/ 120 h 198"/>
              <a:gd name="T64" fmla="*/ 136 w 238"/>
              <a:gd name="T65" fmla="*/ 164 h 198"/>
              <a:gd name="T66" fmla="*/ 144 w 238"/>
              <a:gd name="T67" fmla="*/ 167 h 198"/>
              <a:gd name="T68" fmla="*/ 132 w 238"/>
              <a:gd name="T69" fmla="*/ 150 h 198"/>
              <a:gd name="T70" fmla="*/ 99 w 238"/>
              <a:gd name="T71" fmla="*/ 74 h 198"/>
              <a:gd name="T72" fmla="*/ 89 w 238"/>
              <a:gd name="T73" fmla="*/ 49 h 198"/>
              <a:gd name="T74" fmla="*/ 92 w 238"/>
              <a:gd name="T75" fmla="*/ 44 h 198"/>
              <a:gd name="T76" fmla="*/ 152 w 238"/>
              <a:gd name="T77" fmla="*/ 7 h 198"/>
              <a:gd name="T78" fmla="*/ 181 w 238"/>
              <a:gd name="T79" fmla="*/ 40 h 198"/>
              <a:gd name="T80" fmla="*/ 215 w 238"/>
              <a:gd name="T81" fmla="*/ 116 h 198"/>
              <a:gd name="T82" fmla="*/ 144 w 238"/>
              <a:gd name="T83" fmla="*/ 167 h 198"/>
              <a:gd name="T84" fmla="*/ 198 w 238"/>
              <a:gd name="T85" fmla="*/ 138 h 198"/>
              <a:gd name="T86" fmla="*/ 189 w 238"/>
              <a:gd name="T87" fmla="*/ 142 h 198"/>
              <a:gd name="T88" fmla="*/ 183 w 238"/>
              <a:gd name="T89" fmla="*/ 146 h 198"/>
              <a:gd name="T90" fmla="*/ 202 w 238"/>
              <a:gd name="T91" fmla="*/ 136 h 198"/>
              <a:gd name="T92" fmla="*/ 229 w 238"/>
              <a:gd name="T93" fmla="*/ 123 h 198"/>
              <a:gd name="T94" fmla="*/ 226 w 238"/>
              <a:gd name="T95" fmla="*/ 124 h 198"/>
              <a:gd name="T96" fmla="*/ 154 w 238"/>
              <a:gd name="T97" fmla="*/ 161 h 198"/>
              <a:gd name="T98" fmla="*/ 216 w 238"/>
              <a:gd name="T99" fmla="*/ 118 h 198"/>
              <a:gd name="T100" fmla="*/ 217 w 238"/>
              <a:gd name="T101" fmla="*/ 116 h 198"/>
              <a:gd name="T102" fmla="*/ 217 w 238"/>
              <a:gd name="T103" fmla="*/ 113 h 198"/>
              <a:gd name="T104" fmla="*/ 214 w 238"/>
              <a:gd name="T105" fmla="*/ 100 h 198"/>
              <a:gd name="T106" fmla="*/ 182 w 238"/>
              <a:gd name="T107" fmla="*/ 36 h 198"/>
              <a:gd name="T108" fmla="*/ 212 w 238"/>
              <a:gd name="T109" fmla="*/ 62 h 198"/>
              <a:gd name="T110" fmla="*/ 229 w 238"/>
              <a:gd name="T111" fmla="*/ 124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238" h="198">
                <a:moveTo>
                  <a:pt x="238" y="123"/>
                </a:moveTo>
                <a:cubicBezTo>
                  <a:pt x="227" y="101"/>
                  <a:pt x="222" y="75"/>
                  <a:pt x="212" y="52"/>
                </a:cubicBezTo>
                <a:cubicBezTo>
                  <a:pt x="204" y="36"/>
                  <a:pt x="191" y="6"/>
                  <a:pt x="169" y="10"/>
                </a:cubicBezTo>
                <a:cubicBezTo>
                  <a:pt x="167" y="7"/>
                  <a:pt x="166" y="4"/>
                  <a:pt x="165" y="1"/>
                </a:cubicBezTo>
                <a:cubicBezTo>
                  <a:pt x="164" y="0"/>
                  <a:pt x="164" y="0"/>
                  <a:pt x="163" y="0"/>
                </a:cubicBezTo>
                <a:cubicBezTo>
                  <a:pt x="135" y="8"/>
                  <a:pt x="107" y="23"/>
                  <a:pt x="87" y="45"/>
                </a:cubicBezTo>
                <a:cubicBezTo>
                  <a:pt x="86" y="45"/>
                  <a:pt x="87" y="46"/>
                  <a:pt x="87" y="47"/>
                </a:cubicBezTo>
                <a:cubicBezTo>
                  <a:pt x="86" y="47"/>
                  <a:pt x="85" y="47"/>
                  <a:pt x="85" y="48"/>
                </a:cubicBezTo>
                <a:cubicBezTo>
                  <a:pt x="63" y="45"/>
                  <a:pt x="43" y="54"/>
                  <a:pt x="21" y="57"/>
                </a:cubicBezTo>
                <a:cubicBezTo>
                  <a:pt x="20" y="57"/>
                  <a:pt x="20" y="59"/>
                  <a:pt x="20" y="59"/>
                </a:cubicBezTo>
                <a:cubicBezTo>
                  <a:pt x="21" y="62"/>
                  <a:pt x="22" y="65"/>
                  <a:pt x="23" y="67"/>
                </a:cubicBezTo>
                <a:cubicBezTo>
                  <a:pt x="18" y="68"/>
                  <a:pt x="13" y="70"/>
                  <a:pt x="8" y="72"/>
                </a:cubicBezTo>
                <a:cubicBezTo>
                  <a:pt x="7" y="72"/>
                  <a:pt x="7" y="73"/>
                  <a:pt x="7" y="74"/>
                </a:cubicBezTo>
                <a:cubicBezTo>
                  <a:pt x="5" y="76"/>
                  <a:pt x="3" y="77"/>
                  <a:pt x="1" y="79"/>
                </a:cubicBezTo>
                <a:cubicBezTo>
                  <a:pt x="0" y="79"/>
                  <a:pt x="0" y="80"/>
                  <a:pt x="0" y="81"/>
                </a:cubicBezTo>
                <a:cubicBezTo>
                  <a:pt x="10" y="101"/>
                  <a:pt x="17" y="122"/>
                  <a:pt x="27" y="142"/>
                </a:cubicBezTo>
                <a:cubicBezTo>
                  <a:pt x="29" y="146"/>
                  <a:pt x="31" y="150"/>
                  <a:pt x="34" y="155"/>
                </a:cubicBezTo>
                <a:cubicBezTo>
                  <a:pt x="35" y="158"/>
                  <a:pt x="37" y="162"/>
                  <a:pt x="38" y="165"/>
                </a:cubicBezTo>
                <a:cubicBezTo>
                  <a:pt x="44" y="176"/>
                  <a:pt x="50" y="190"/>
                  <a:pt x="61" y="197"/>
                </a:cubicBezTo>
                <a:cubicBezTo>
                  <a:pt x="62" y="198"/>
                  <a:pt x="63" y="197"/>
                  <a:pt x="63" y="196"/>
                </a:cubicBezTo>
                <a:cubicBezTo>
                  <a:pt x="68" y="195"/>
                  <a:pt x="74" y="193"/>
                  <a:pt x="79" y="191"/>
                </a:cubicBezTo>
                <a:cubicBezTo>
                  <a:pt x="83" y="191"/>
                  <a:pt x="87" y="190"/>
                  <a:pt x="91" y="190"/>
                </a:cubicBezTo>
                <a:cubicBezTo>
                  <a:pt x="105" y="187"/>
                  <a:pt x="119" y="182"/>
                  <a:pt x="133" y="177"/>
                </a:cubicBezTo>
                <a:cubicBezTo>
                  <a:pt x="147" y="172"/>
                  <a:pt x="160" y="167"/>
                  <a:pt x="174" y="162"/>
                </a:cubicBezTo>
                <a:cubicBezTo>
                  <a:pt x="175" y="162"/>
                  <a:pt x="175" y="162"/>
                  <a:pt x="175" y="162"/>
                </a:cubicBezTo>
                <a:cubicBezTo>
                  <a:pt x="181" y="160"/>
                  <a:pt x="187" y="158"/>
                  <a:pt x="192" y="155"/>
                </a:cubicBezTo>
                <a:cubicBezTo>
                  <a:pt x="205" y="151"/>
                  <a:pt x="218" y="148"/>
                  <a:pt x="231" y="145"/>
                </a:cubicBezTo>
                <a:cubicBezTo>
                  <a:pt x="231" y="145"/>
                  <a:pt x="232" y="145"/>
                  <a:pt x="232" y="144"/>
                </a:cubicBezTo>
                <a:cubicBezTo>
                  <a:pt x="233" y="138"/>
                  <a:pt x="233" y="132"/>
                  <a:pt x="231" y="127"/>
                </a:cubicBezTo>
                <a:cubicBezTo>
                  <a:pt x="233" y="126"/>
                  <a:pt x="235" y="126"/>
                  <a:pt x="237" y="126"/>
                </a:cubicBezTo>
                <a:cubicBezTo>
                  <a:pt x="237" y="126"/>
                  <a:pt x="237" y="126"/>
                  <a:pt x="237" y="126"/>
                </a:cubicBezTo>
                <a:cubicBezTo>
                  <a:pt x="238" y="126"/>
                  <a:pt x="238" y="125"/>
                  <a:pt x="238" y="124"/>
                </a:cubicBezTo>
                <a:cubicBezTo>
                  <a:pt x="238" y="124"/>
                  <a:pt x="238" y="123"/>
                  <a:pt x="238" y="123"/>
                </a:cubicBezTo>
                <a:close/>
                <a:moveTo>
                  <a:pt x="129" y="166"/>
                </a:moveTo>
                <a:cubicBezTo>
                  <a:pt x="128" y="166"/>
                  <a:pt x="127" y="166"/>
                  <a:pt x="126" y="166"/>
                </a:cubicBezTo>
                <a:cubicBezTo>
                  <a:pt x="126" y="166"/>
                  <a:pt x="126" y="167"/>
                  <a:pt x="125" y="167"/>
                </a:cubicBezTo>
                <a:cubicBezTo>
                  <a:pt x="104" y="169"/>
                  <a:pt x="85" y="180"/>
                  <a:pt x="64" y="183"/>
                </a:cubicBezTo>
                <a:cubicBezTo>
                  <a:pt x="62" y="183"/>
                  <a:pt x="62" y="183"/>
                  <a:pt x="61" y="182"/>
                </a:cubicBezTo>
                <a:cubicBezTo>
                  <a:pt x="61" y="180"/>
                  <a:pt x="60" y="179"/>
                  <a:pt x="59" y="177"/>
                </a:cubicBezTo>
                <a:cubicBezTo>
                  <a:pt x="53" y="172"/>
                  <a:pt x="46" y="153"/>
                  <a:pt x="44" y="149"/>
                </a:cubicBezTo>
                <a:cubicBezTo>
                  <a:pt x="33" y="125"/>
                  <a:pt x="22" y="101"/>
                  <a:pt x="9" y="78"/>
                </a:cubicBezTo>
                <a:cubicBezTo>
                  <a:pt x="8" y="76"/>
                  <a:pt x="9" y="75"/>
                  <a:pt x="11" y="75"/>
                </a:cubicBezTo>
                <a:cubicBezTo>
                  <a:pt x="11" y="75"/>
                  <a:pt x="11" y="75"/>
                  <a:pt x="11" y="74"/>
                </a:cubicBezTo>
                <a:cubicBezTo>
                  <a:pt x="15" y="73"/>
                  <a:pt x="19" y="71"/>
                  <a:pt x="23" y="70"/>
                </a:cubicBezTo>
                <a:cubicBezTo>
                  <a:pt x="23" y="70"/>
                  <a:pt x="24" y="70"/>
                  <a:pt x="24" y="70"/>
                </a:cubicBezTo>
                <a:cubicBezTo>
                  <a:pt x="30" y="85"/>
                  <a:pt x="37" y="100"/>
                  <a:pt x="44" y="114"/>
                </a:cubicBezTo>
                <a:cubicBezTo>
                  <a:pt x="49" y="124"/>
                  <a:pt x="54" y="134"/>
                  <a:pt x="59" y="144"/>
                </a:cubicBezTo>
                <a:cubicBezTo>
                  <a:pt x="61" y="148"/>
                  <a:pt x="64" y="154"/>
                  <a:pt x="68" y="157"/>
                </a:cubicBezTo>
                <a:cubicBezTo>
                  <a:pt x="67" y="158"/>
                  <a:pt x="67" y="159"/>
                  <a:pt x="68" y="160"/>
                </a:cubicBezTo>
                <a:cubicBezTo>
                  <a:pt x="72" y="163"/>
                  <a:pt x="77" y="164"/>
                  <a:pt x="83" y="164"/>
                </a:cubicBezTo>
                <a:cubicBezTo>
                  <a:pt x="86" y="164"/>
                  <a:pt x="90" y="163"/>
                  <a:pt x="94" y="163"/>
                </a:cubicBezTo>
                <a:cubicBezTo>
                  <a:pt x="103" y="162"/>
                  <a:pt x="113" y="161"/>
                  <a:pt x="122" y="163"/>
                </a:cubicBezTo>
                <a:cubicBezTo>
                  <a:pt x="125" y="163"/>
                  <a:pt x="128" y="163"/>
                  <a:pt x="130" y="163"/>
                </a:cubicBezTo>
                <a:cubicBezTo>
                  <a:pt x="132" y="164"/>
                  <a:pt x="131" y="167"/>
                  <a:pt x="129" y="166"/>
                </a:cubicBezTo>
                <a:close/>
                <a:moveTo>
                  <a:pt x="110" y="160"/>
                </a:moveTo>
                <a:cubicBezTo>
                  <a:pt x="103" y="160"/>
                  <a:pt x="96" y="161"/>
                  <a:pt x="89" y="161"/>
                </a:cubicBezTo>
                <a:cubicBezTo>
                  <a:pt x="83" y="161"/>
                  <a:pt x="76" y="161"/>
                  <a:pt x="71" y="158"/>
                </a:cubicBezTo>
                <a:cubicBezTo>
                  <a:pt x="72" y="158"/>
                  <a:pt x="72" y="156"/>
                  <a:pt x="71" y="155"/>
                </a:cubicBezTo>
                <a:cubicBezTo>
                  <a:pt x="67" y="153"/>
                  <a:pt x="64" y="145"/>
                  <a:pt x="61" y="141"/>
                </a:cubicBezTo>
                <a:cubicBezTo>
                  <a:pt x="56" y="132"/>
                  <a:pt x="51" y="122"/>
                  <a:pt x="47" y="113"/>
                </a:cubicBezTo>
                <a:cubicBezTo>
                  <a:pt x="38" y="95"/>
                  <a:pt x="30" y="78"/>
                  <a:pt x="24" y="60"/>
                </a:cubicBezTo>
                <a:cubicBezTo>
                  <a:pt x="44" y="57"/>
                  <a:pt x="64" y="48"/>
                  <a:pt x="85" y="52"/>
                </a:cubicBezTo>
                <a:cubicBezTo>
                  <a:pt x="91" y="60"/>
                  <a:pt x="94" y="69"/>
                  <a:pt x="98" y="78"/>
                </a:cubicBezTo>
                <a:cubicBezTo>
                  <a:pt x="104" y="92"/>
                  <a:pt x="110" y="106"/>
                  <a:pt x="116" y="120"/>
                </a:cubicBezTo>
                <a:cubicBezTo>
                  <a:pt x="121" y="133"/>
                  <a:pt x="127" y="146"/>
                  <a:pt x="133" y="158"/>
                </a:cubicBezTo>
                <a:cubicBezTo>
                  <a:pt x="134" y="159"/>
                  <a:pt x="135" y="162"/>
                  <a:pt x="136" y="164"/>
                </a:cubicBezTo>
                <a:cubicBezTo>
                  <a:pt x="128" y="160"/>
                  <a:pt x="119" y="160"/>
                  <a:pt x="110" y="160"/>
                </a:cubicBezTo>
                <a:close/>
                <a:moveTo>
                  <a:pt x="144" y="167"/>
                </a:moveTo>
                <a:cubicBezTo>
                  <a:pt x="143" y="166"/>
                  <a:pt x="142" y="166"/>
                  <a:pt x="141" y="166"/>
                </a:cubicBezTo>
                <a:cubicBezTo>
                  <a:pt x="137" y="161"/>
                  <a:pt x="133" y="151"/>
                  <a:pt x="132" y="150"/>
                </a:cubicBezTo>
                <a:cubicBezTo>
                  <a:pt x="126" y="137"/>
                  <a:pt x="121" y="125"/>
                  <a:pt x="116" y="112"/>
                </a:cubicBezTo>
                <a:cubicBezTo>
                  <a:pt x="110" y="99"/>
                  <a:pt x="105" y="86"/>
                  <a:pt x="99" y="74"/>
                </a:cubicBezTo>
                <a:cubicBezTo>
                  <a:pt x="96" y="66"/>
                  <a:pt x="93" y="59"/>
                  <a:pt x="89" y="52"/>
                </a:cubicBezTo>
                <a:cubicBezTo>
                  <a:pt x="90" y="51"/>
                  <a:pt x="90" y="50"/>
                  <a:pt x="89" y="49"/>
                </a:cubicBezTo>
                <a:cubicBezTo>
                  <a:pt x="90" y="48"/>
                  <a:pt x="92" y="46"/>
                  <a:pt x="92" y="45"/>
                </a:cubicBezTo>
                <a:cubicBezTo>
                  <a:pt x="92" y="45"/>
                  <a:pt x="92" y="44"/>
                  <a:pt x="92" y="44"/>
                </a:cubicBezTo>
                <a:cubicBezTo>
                  <a:pt x="105" y="31"/>
                  <a:pt x="121" y="21"/>
                  <a:pt x="138" y="13"/>
                </a:cubicBezTo>
                <a:cubicBezTo>
                  <a:pt x="142" y="11"/>
                  <a:pt x="147" y="9"/>
                  <a:pt x="152" y="7"/>
                </a:cubicBezTo>
                <a:cubicBezTo>
                  <a:pt x="157" y="5"/>
                  <a:pt x="162" y="2"/>
                  <a:pt x="164" y="8"/>
                </a:cubicBezTo>
                <a:cubicBezTo>
                  <a:pt x="169" y="19"/>
                  <a:pt x="175" y="29"/>
                  <a:pt x="181" y="40"/>
                </a:cubicBezTo>
                <a:cubicBezTo>
                  <a:pt x="192" y="60"/>
                  <a:pt x="202" y="80"/>
                  <a:pt x="211" y="101"/>
                </a:cubicBezTo>
                <a:cubicBezTo>
                  <a:pt x="211" y="102"/>
                  <a:pt x="213" y="110"/>
                  <a:pt x="215" y="116"/>
                </a:cubicBezTo>
                <a:cubicBezTo>
                  <a:pt x="187" y="126"/>
                  <a:pt x="163" y="144"/>
                  <a:pt x="145" y="167"/>
                </a:cubicBezTo>
                <a:cubicBezTo>
                  <a:pt x="145" y="167"/>
                  <a:pt x="145" y="167"/>
                  <a:pt x="144" y="167"/>
                </a:cubicBezTo>
                <a:close/>
                <a:moveTo>
                  <a:pt x="202" y="136"/>
                </a:moveTo>
                <a:cubicBezTo>
                  <a:pt x="201" y="137"/>
                  <a:pt x="200" y="137"/>
                  <a:pt x="198" y="138"/>
                </a:cubicBezTo>
                <a:cubicBezTo>
                  <a:pt x="197" y="139"/>
                  <a:pt x="195" y="140"/>
                  <a:pt x="193" y="141"/>
                </a:cubicBezTo>
                <a:cubicBezTo>
                  <a:pt x="192" y="141"/>
                  <a:pt x="191" y="142"/>
                  <a:pt x="189" y="142"/>
                </a:cubicBezTo>
                <a:cubicBezTo>
                  <a:pt x="189" y="142"/>
                  <a:pt x="189" y="142"/>
                  <a:pt x="189" y="142"/>
                </a:cubicBezTo>
                <a:cubicBezTo>
                  <a:pt x="187" y="144"/>
                  <a:pt x="185" y="145"/>
                  <a:pt x="183" y="146"/>
                </a:cubicBezTo>
                <a:cubicBezTo>
                  <a:pt x="190" y="142"/>
                  <a:pt x="198" y="138"/>
                  <a:pt x="205" y="134"/>
                </a:cubicBezTo>
                <a:cubicBezTo>
                  <a:pt x="204" y="135"/>
                  <a:pt x="203" y="135"/>
                  <a:pt x="202" y="136"/>
                </a:cubicBezTo>
                <a:close/>
                <a:moveTo>
                  <a:pt x="229" y="124"/>
                </a:moveTo>
                <a:cubicBezTo>
                  <a:pt x="229" y="123"/>
                  <a:pt x="229" y="123"/>
                  <a:pt x="229" y="123"/>
                </a:cubicBezTo>
                <a:cubicBezTo>
                  <a:pt x="229" y="123"/>
                  <a:pt x="228" y="124"/>
                  <a:pt x="227" y="124"/>
                </a:cubicBezTo>
                <a:cubicBezTo>
                  <a:pt x="227" y="124"/>
                  <a:pt x="226" y="124"/>
                  <a:pt x="226" y="124"/>
                </a:cubicBezTo>
                <a:cubicBezTo>
                  <a:pt x="226" y="124"/>
                  <a:pt x="226" y="124"/>
                  <a:pt x="226" y="124"/>
                </a:cubicBezTo>
                <a:cubicBezTo>
                  <a:pt x="200" y="130"/>
                  <a:pt x="176" y="145"/>
                  <a:pt x="154" y="161"/>
                </a:cubicBezTo>
                <a:cubicBezTo>
                  <a:pt x="171" y="143"/>
                  <a:pt x="192" y="128"/>
                  <a:pt x="216" y="119"/>
                </a:cubicBezTo>
                <a:cubicBezTo>
                  <a:pt x="216" y="118"/>
                  <a:pt x="216" y="118"/>
                  <a:pt x="216" y="118"/>
                </a:cubicBezTo>
                <a:cubicBezTo>
                  <a:pt x="217" y="117"/>
                  <a:pt x="217" y="116"/>
                  <a:pt x="217" y="116"/>
                </a:cubicBezTo>
                <a:cubicBezTo>
                  <a:pt x="217" y="116"/>
                  <a:pt x="217" y="116"/>
                  <a:pt x="217" y="116"/>
                </a:cubicBezTo>
                <a:cubicBezTo>
                  <a:pt x="217" y="116"/>
                  <a:pt x="217" y="116"/>
                  <a:pt x="217" y="115"/>
                </a:cubicBezTo>
                <a:cubicBezTo>
                  <a:pt x="217" y="115"/>
                  <a:pt x="217" y="114"/>
                  <a:pt x="217" y="113"/>
                </a:cubicBezTo>
                <a:cubicBezTo>
                  <a:pt x="217" y="112"/>
                  <a:pt x="217" y="110"/>
                  <a:pt x="216" y="109"/>
                </a:cubicBezTo>
                <a:cubicBezTo>
                  <a:pt x="216" y="106"/>
                  <a:pt x="215" y="103"/>
                  <a:pt x="214" y="100"/>
                </a:cubicBezTo>
                <a:cubicBezTo>
                  <a:pt x="209" y="89"/>
                  <a:pt x="204" y="78"/>
                  <a:pt x="199" y="66"/>
                </a:cubicBezTo>
                <a:cubicBezTo>
                  <a:pt x="194" y="56"/>
                  <a:pt x="188" y="46"/>
                  <a:pt x="182" y="36"/>
                </a:cubicBezTo>
                <a:cubicBezTo>
                  <a:pt x="178" y="28"/>
                  <a:pt x="174" y="21"/>
                  <a:pt x="170" y="13"/>
                </a:cubicBezTo>
                <a:cubicBezTo>
                  <a:pt x="192" y="10"/>
                  <a:pt x="206" y="46"/>
                  <a:pt x="212" y="62"/>
                </a:cubicBezTo>
                <a:cubicBezTo>
                  <a:pt x="220" y="82"/>
                  <a:pt x="225" y="103"/>
                  <a:pt x="234" y="123"/>
                </a:cubicBezTo>
                <a:cubicBezTo>
                  <a:pt x="233" y="123"/>
                  <a:pt x="231" y="123"/>
                  <a:pt x="229" y="124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4" name="Freeform 111"/>
          <p:cNvSpPr>
            <a:spLocks noEditPoints="1"/>
          </p:cNvSpPr>
          <p:nvPr>
            <p:custDataLst>
              <p:tags r:id="rId48"/>
            </p:custDataLst>
          </p:nvPr>
        </p:nvSpPr>
        <p:spPr bwMode="auto">
          <a:xfrm>
            <a:off x="8473439" y="1252220"/>
            <a:ext cx="358775" cy="365760"/>
          </a:xfrm>
          <a:custGeom>
            <a:avLst/>
            <a:gdLst>
              <a:gd name="T0" fmla="*/ 64 w 64"/>
              <a:gd name="T1" fmla="*/ 31 h 65"/>
              <a:gd name="T2" fmla="*/ 54 w 64"/>
              <a:gd name="T3" fmla="*/ 2 h 65"/>
              <a:gd name="T4" fmla="*/ 51 w 64"/>
              <a:gd name="T5" fmla="*/ 1 h 65"/>
              <a:gd name="T6" fmla="*/ 1 w 64"/>
              <a:gd name="T7" fmla="*/ 40 h 65"/>
              <a:gd name="T8" fmla="*/ 2 w 64"/>
              <a:gd name="T9" fmla="*/ 42 h 65"/>
              <a:gd name="T10" fmla="*/ 2 w 64"/>
              <a:gd name="T11" fmla="*/ 43 h 65"/>
              <a:gd name="T12" fmla="*/ 14 w 64"/>
              <a:gd name="T13" fmla="*/ 63 h 65"/>
              <a:gd name="T14" fmla="*/ 17 w 64"/>
              <a:gd name="T15" fmla="*/ 61 h 65"/>
              <a:gd name="T16" fmla="*/ 17 w 64"/>
              <a:gd name="T17" fmla="*/ 61 h 65"/>
              <a:gd name="T18" fmla="*/ 17 w 64"/>
              <a:gd name="T19" fmla="*/ 61 h 65"/>
              <a:gd name="T20" fmla="*/ 63 w 64"/>
              <a:gd name="T21" fmla="*/ 33 h 65"/>
              <a:gd name="T22" fmla="*/ 64 w 64"/>
              <a:gd name="T23" fmla="*/ 31 h 65"/>
              <a:gd name="T24" fmla="*/ 59 w 64"/>
              <a:gd name="T25" fmla="*/ 31 h 65"/>
              <a:gd name="T26" fmla="*/ 49 w 64"/>
              <a:gd name="T27" fmla="*/ 36 h 65"/>
              <a:gd name="T28" fmla="*/ 15 w 64"/>
              <a:gd name="T29" fmla="*/ 58 h 65"/>
              <a:gd name="T30" fmla="*/ 5 w 64"/>
              <a:gd name="T31" fmla="*/ 42 h 65"/>
              <a:gd name="T32" fmla="*/ 4 w 64"/>
              <a:gd name="T33" fmla="*/ 41 h 65"/>
              <a:gd name="T34" fmla="*/ 52 w 64"/>
              <a:gd name="T35" fmla="*/ 5 h 65"/>
              <a:gd name="T36" fmla="*/ 58 w 64"/>
              <a:gd name="T37" fmla="*/ 23 h 65"/>
              <a:gd name="T38" fmla="*/ 59 w 64"/>
              <a:gd name="T39" fmla="*/ 3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4" h="65">
                <a:moveTo>
                  <a:pt x="64" y="31"/>
                </a:moveTo>
                <a:cubicBezTo>
                  <a:pt x="61" y="21"/>
                  <a:pt x="59" y="11"/>
                  <a:pt x="54" y="2"/>
                </a:cubicBezTo>
                <a:cubicBezTo>
                  <a:pt x="53" y="1"/>
                  <a:pt x="52" y="0"/>
                  <a:pt x="51" y="1"/>
                </a:cubicBezTo>
                <a:cubicBezTo>
                  <a:pt x="34" y="14"/>
                  <a:pt x="16" y="24"/>
                  <a:pt x="1" y="40"/>
                </a:cubicBezTo>
                <a:cubicBezTo>
                  <a:pt x="0" y="40"/>
                  <a:pt x="1" y="42"/>
                  <a:pt x="2" y="42"/>
                </a:cubicBezTo>
                <a:cubicBezTo>
                  <a:pt x="2" y="42"/>
                  <a:pt x="2" y="43"/>
                  <a:pt x="2" y="43"/>
                </a:cubicBezTo>
                <a:cubicBezTo>
                  <a:pt x="6" y="50"/>
                  <a:pt x="11" y="56"/>
                  <a:pt x="14" y="63"/>
                </a:cubicBezTo>
                <a:cubicBezTo>
                  <a:pt x="15" y="65"/>
                  <a:pt x="18" y="63"/>
                  <a:pt x="17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17" y="61"/>
                  <a:pt x="17" y="61"/>
                  <a:pt x="17" y="61"/>
                </a:cubicBezTo>
                <a:cubicBezTo>
                  <a:pt x="31" y="49"/>
                  <a:pt x="47" y="41"/>
                  <a:pt x="63" y="33"/>
                </a:cubicBezTo>
                <a:cubicBezTo>
                  <a:pt x="63" y="33"/>
                  <a:pt x="64" y="32"/>
                  <a:pt x="64" y="31"/>
                </a:cubicBezTo>
                <a:close/>
                <a:moveTo>
                  <a:pt x="59" y="31"/>
                </a:moveTo>
                <a:cubicBezTo>
                  <a:pt x="55" y="33"/>
                  <a:pt x="52" y="35"/>
                  <a:pt x="49" y="36"/>
                </a:cubicBezTo>
                <a:cubicBezTo>
                  <a:pt x="37" y="43"/>
                  <a:pt x="26" y="50"/>
                  <a:pt x="15" y="58"/>
                </a:cubicBezTo>
                <a:cubicBezTo>
                  <a:pt x="12" y="52"/>
                  <a:pt x="8" y="47"/>
                  <a:pt x="5" y="42"/>
                </a:cubicBezTo>
                <a:cubicBezTo>
                  <a:pt x="5" y="41"/>
                  <a:pt x="4" y="41"/>
                  <a:pt x="4" y="41"/>
                </a:cubicBezTo>
                <a:cubicBezTo>
                  <a:pt x="18" y="27"/>
                  <a:pt x="35" y="17"/>
                  <a:pt x="52" y="5"/>
                </a:cubicBezTo>
                <a:cubicBezTo>
                  <a:pt x="55" y="11"/>
                  <a:pt x="56" y="17"/>
                  <a:pt x="58" y="23"/>
                </a:cubicBezTo>
                <a:cubicBezTo>
                  <a:pt x="58" y="25"/>
                  <a:pt x="61" y="30"/>
                  <a:pt x="59" y="31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5" name="Freeform 112"/>
          <p:cNvSpPr/>
          <p:nvPr>
            <p:custDataLst>
              <p:tags r:id="rId49"/>
            </p:custDataLst>
          </p:nvPr>
        </p:nvSpPr>
        <p:spPr bwMode="auto">
          <a:xfrm>
            <a:off x="8575674" y="1488440"/>
            <a:ext cx="280670" cy="184785"/>
          </a:xfrm>
          <a:custGeom>
            <a:avLst/>
            <a:gdLst>
              <a:gd name="T0" fmla="*/ 47 w 50"/>
              <a:gd name="T1" fmla="*/ 0 h 33"/>
              <a:gd name="T2" fmla="*/ 1 w 50"/>
              <a:gd name="T3" fmla="*/ 29 h 33"/>
              <a:gd name="T4" fmla="*/ 3 w 50"/>
              <a:gd name="T5" fmla="*/ 32 h 33"/>
              <a:gd name="T6" fmla="*/ 48 w 50"/>
              <a:gd name="T7" fmla="*/ 4 h 33"/>
              <a:gd name="T8" fmla="*/ 47 w 50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0" h="33">
                <a:moveTo>
                  <a:pt x="47" y="0"/>
                </a:moveTo>
                <a:cubicBezTo>
                  <a:pt x="30" y="7"/>
                  <a:pt x="14" y="17"/>
                  <a:pt x="1" y="29"/>
                </a:cubicBezTo>
                <a:cubicBezTo>
                  <a:pt x="0" y="31"/>
                  <a:pt x="2" y="33"/>
                  <a:pt x="3" y="32"/>
                </a:cubicBezTo>
                <a:cubicBezTo>
                  <a:pt x="16" y="20"/>
                  <a:pt x="32" y="10"/>
                  <a:pt x="48" y="4"/>
                </a:cubicBezTo>
                <a:cubicBezTo>
                  <a:pt x="50" y="3"/>
                  <a:pt x="49" y="0"/>
                  <a:pt x="47" y="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6" name="Freeform 113"/>
          <p:cNvSpPr/>
          <p:nvPr>
            <p:custDataLst>
              <p:tags r:id="rId50"/>
            </p:custDataLst>
          </p:nvPr>
        </p:nvSpPr>
        <p:spPr bwMode="auto">
          <a:xfrm>
            <a:off x="8592184" y="1538605"/>
            <a:ext cx="297815" cy="175895"/>
          </a:xfrm>
          <a:custGeom>
            <a:avLst/>
            <a:gdLst>
              <a:gd name="T0" fmla="*/ 50 w 53"/>
              <a:gd name="T1" fmla="*/ 0 h 31"/>
              <a:gd name="T2" fmla="*/ 2 w 53"/>
              <a:gd name="T3" fmla="*/ 27 h 31"/>
              <a:gd name="T4" fmla="*/ 3 w 53"/>
              <a:gd name="T5" fmla="*/ 30 h 31"/>
              <a:gd name="T6" fmla="*/ 51 w 53"/>
              <a:gd name="T7" fmla="*/ 4 h 31"/>
              <a:gd name="T8" fmla="*/ 50 w 53"/>
              <a:gd name="T9" fmla="*/ 0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31">
                <a:moveTo>
                  <a:pt x="50" y="0"/>
                </a:moveTo>
                <a:cubicBezTo>
                  <a:pt x="33" y="8"/>
                  <a:pt x="18" y="19"/>
                  <a:pt x="2" y="27"/>
                </a:cubicBezTo>
                <a:cubicBezTo>
                  <a:pt x="0" y="28"/>
                  <a:pt x="2" y="31"/>
                  <a:pt x="3" y="30"/>
                </a:cubicBezTo>
                <a:cubicBezTo>
                  <a:pt x="20" y="22"/>
                  <a:pt x="34" y="11"/>
                  <a:pt x="51" y="4"/>
                </a:cubicBezTo>
                <a:cubicBezTo>
                  <a:pt x="53" y="3"/>
                  <a:pt x="52" y="0"/>
                  <a:pt x="50" y="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7" name="Freeform 114"/>
          <p:cNvSpPr/>
          <p:nvPr>
            <p:custDataLst>
              <p:tags r:id="rId51"/>
            </p:custDataLst>
          </p:nvPr>
        </p:nvSpPr>
        <p:spPr bwMode="auto">
          <a:xfrm>
            <a:off x="8614409" y="1601470"/>
            <a:ext cx="308610" cy="179070"/>
          </a:xfrm>
          <a:custGeom>
            <a:avLst/>
            <a:gdLst>
              <a:gd name="T0" fmla="*/ 52 w 55"/>
              <a:gd name="T1" fmla="*/ 0 h 32"/>
              <a:gd name="T2" fmla="*/ 2 w 55"/>
              <a:gd name="T3" fmla="*/ 28 h 32"/>
              <a:gd name="T4" fmla="*/ 4 w 55"/>
              <a:gd name="T5" fmla="*/ 30 h 32"/>
              <a:gd name="T6" fmla="*/ 53 w 55"/>
              <a:gd name="T7" fmla="*/ 3 h 32"/>
              <a:gd name="T8" fmla="*/ 52 w 55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5" h="32">
                <a:moveTo>
                  <a:pt x="52" y="0"/>
                </a:moveTo>
                <a:cubicBezTo>
                  <a:pt x="33" y="4"/>
                  <a:pt x="16" y="16"/>
                  <a:pt x="2" y="28"/>
                </a:cubicBezTo>
                <a:cubicBezTo>
                  <a:pt x="0" y="29"/>
                  <a:pt x="2" y="32"/>
                  <a:pt x="4" y="30"/>
                </a:cubicBezTo>
                <a:cubicBezTo>
                  <a:pt x="18" y="19"/>
                  <a:pt x="34" y="7"/>
                  <a:pt x="53" y="3"/>
                </a:cubicBezTo>
                <a:cubicBezTo>
                  <a:pt x="55" y="3"/>
                  <a:pt x="54" y="0"/>
                  <a:pt x="52" y="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8" name="Freeform 115"/>
          <p:cNvSpPr/>
          <p:nvPr>
            <p:custDataLst>
              <p:tags r:id="rId52"/>
            </p:custDataLst>
          </p:nvPr>
        </p:nvSpPr>
        <p:spPr bwMode="auto">
          <a:xfrm>
            <a:off x="8647429" y="1651000"/>
            <a:ext cx="302895" cy="186690"/>
          </a:xfrm>
          <a:custGeom>
            <a:avLst/>
            <a:gdLst>
              <a:gd name="T0" fmla="*/ 52 w 54"/>
              <a:gd name="T1" fmla="*/ 2 h 33"/>
              <a:gd name="T2" fmla="*/ 30 w 54"/>
              <a:gd name="T3" fmla="*/ 9 h 33"/>
              <a:gd name="T4" fmla="*/ 2 w 54"/>
              <a:gd name="T5" fmla="*/ 29 h 33"/>
              <a:gd name="T6" fmla="*/ 3 w 54"/>
              <a:gd name="T7" fmla="*/ 31 h 33"/>
              <a:gd name="T8" fmla="*/ 25 w 54"/>
              <a:gd name="T9" fmla="*/ 16 h 33"/>
              <a:gd name="T10" fmla="*/ 51 w 54"/>
              <a:gd name="T11" fmla="*/ 5 h 33"/>
              <a:gd name="T12" fmla="*/ 52 w 54"/>
              <a:gd name="T13" fmla="*/ 2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54" h="33">
                <a:moveTo>
                  <a:pt x="52" y="2"/>
                </a:moveTo>
                <a:cubicBezTo>
                  <a:pt x="45" y="0"/>
                  <a:pt x="36" y="6"/>
                  <a:pt x="30" y="9"/>
                </a:cubicBezTo>
                <a:cubicBezTo>
                  <a:pt x="20" y="15"/>
                  <a:pt x="11" y="22"/>
                  <a:pt x="2" y="29"/>
                </a:cubicBezTo>
                <a:cubicBezTo>
                  <a:pt x="0" y="30"/>
                  <a:pt x="2" y="33"/>
                  <a:pt x="3" y="31"/>
                </a:cubicBezTo>
                <a:cubicBezTo>
                  <a:pt x="10" y="26"/>
                  <a:pt x="18" y="21"/>
                  <a:pt x="25" y="16"/>
                </a:cubicBezTo>
                <a:cubicBezTo>
                  <a:pt x="31" y="12"/>
                  <a:pt x="43" y="3"/>
                  <a:pt x="51" y="5"/>
                </a:cubicBezTo>
                <a:cubicBezTo>
                  <a:pt x="53" y="5"/>
                  <a:pt x="54" y="2"/>
                  <a:pt x="52" y="2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59" name="Freeform 116"/>
          <p:cNvSpPr/>
          <p:nvPr>
            <p:custDataLst>
              <p:tags r:id="rId53"/>
            </p:custDataLst>
          </p:nvPr>
        </p:nvSpPr>
        <p:spPr bwMode="auto">
          <a:xfrm>
            <a:off x="8663939" y="1692275"/>
            <a:ext cx="316230" cy="212725"/>
          </a:xfrm>
          <a:custGeom>
            <a:avLst/>
            <a:gdLst>
              <a:gd name="T0" fmla="*/ 54 w 56"/>
              <a:gd name="T1" fmla="*/ 0 h 38"/>
              <a:gd name="T2" fmla="*/ 2 w 56"/>
              <a:gd name="T3" fmla="*/ 34 h 38"/>
              <a:gd name="T4" fmla="*/ 3 w 56"/>
              <a:gd name="T5" fmla="*/ 37 h 38"/>
              <a:gd name="T6" fmla="*/ 54 w 56"/>
              <a:gd name="T7" fmla="*/ 3 h 38"/>
              <a:gd name="T8" fmla="*/ 54 w 56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6" h="38">
                <a:moveTo>
                  <a:pt x="54" y="0"/>
                </a:moveTo>
                <a:cubicBezTo>
                  <a:pt x="34" y="7"/>
                  <a:pt x="19" y="22"/>
                  <a:pt x="2" y="34"/>
                </a:cubicBezTo>
                <a:cubicBezTo>
                  <a:pt x="0" y="35"/>
                  <a:pt x="2" y="38"/>
                  <a:pt x="3" y="37"/>
                </a:cubicBezTo>
                <a:cubicBezTo>
                  <a:pt x="20" y="25"/>
                  <a:pt x="35" y="10"/>
                  <a:pt x="54" y="3"/>
                </a:cubicBezTo>
                <a:cubicBezTo>
                  <a:pt x="56" y="3"/>
                  <a:pt x="56" y="0"/>
                  <a:pt x="54" y="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0" name="Freeform 117"/>
          <p:cNvSpPr/>
          <p:nvPr>
            <p:custDataLst>
              <p:tags r:id="rId54"/>
            </p:custDataLst>
          </p:nvPr>
        </p:nvSpPr>
        <p:spPr bwMode="auto">
          <a:xfrm>
            <a:off x="8704579" y="1764030"/>
            <a:ext cx="275590" cy="197485"/>
          </a:xfrm>
          <a:custGeom>
            <a:avLst/>
            <a:gdLst>
              <a:gd name="T0" fmla="*/ 45 w 49"/>
              <a:gd name="T1" fmla="*/ 1 h 35"/>
              <a:gd name="T2" fmla="*/ 2 w 49"/>
              <a:gd name="T3" fmla="*/ 31 h 35"/>
              <a:gd name="T4" fmla="*/ 4 w 49"/>
              <a:gd name="T5" fmla="*/ 33 h 35"/>
              <a:gd name="T6" fmla="*/ 47 w 49"/>
              <a:gd name="T7" fmla="*/ 4 h 35"/>
              <a:gd name="T8" fmla="*/ 45 w 49"/>
              <a:gd name="T9" fmla="*/ 1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35">
                <a:moveTo>
                  <a:pt x="45" y="1"/>
                </a:moveTo>
                <a:cubicBezTo>
                  <a:pt x="29" y="9"/>
                  <a:pt x="17" y="22"/>
                  <a:pt x="2" y="31"/>
                </a:cubicBezTo>
                <a:cubicBezTo>
                  <a:pt x="0" y="32"/>
                  <a:pt x="2" y="35"/>
                  <a:pt x="4" y="33"/>
                </a:cubicBezTo>
                <a:cubicBezTo>
                  <a:pt x="19" y="25"/>
                  <a:pt x="31" y="12"/>
                  <a:pt x="47" y="4"/>
                </a:cubicBezTo>
                <a:cubicBezTo>
                  <a:pt x="49" y="3"/>
                  <a:pt x="47" y="0"/>
                  <a:pt x="45" y="1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1" name="Freeform 118"/>
          <p:cNvSpPr>
            <a:spLocks noEditPoints="1"/>
          </p:cNvSpPr>
          <p:nvPr>
            <p:custDataLst>
              <p:tags r:id="rId55"/>
            </p:custDataLst>
          </p:nvPr>
        </p:nvSpPr>
        <p:spPr bwMode="auto">
          <a:xfrm>
            <a:off x="8074659" y="1522095"/>
            <a:ext cx="151765" cy="140335"/>
          </a:xfrm>
          <a:custGeom>
            <a:avLst/>
            <a:gdLst>
              <a:gd name="T0" fmla="*/ 26 w 27"/>
              <a:gd name="T1" fmla="*/ 20 h 25"/>
              <a:gd name="T2" fmla="*/ 22 w 27"/>
              <a:gd name="T3" fmla="*/ 9 h 25"/>
              <a:gd name="T4" fmla="*/ 18 w 27"/>
              <a:gd name="T5" fmla="*/ 1 h 25"/>
              <a:gd name="T6" fmla="*/ 18 w 27"/>
              <a:gd name="T7" fmla="*/ 1 h 25"/>
              <a:gd name="T8" fmla="*/ 16 w 27"/>
              <a:gd name="T9" fmla="*/ 0 h 25"/>
              <a:gd name="T10" fmla="*/ 1 w 27"/>
              <a:gd name="T11" fmla="*/ 3 h 25"/>
              <a:gd name="T12" fmla="*/ 0 w 27"/>
              <a:gd name="T13" fmla="*/ 5 h 25"/>
              <a:gd name="T14" fmla="*/ 1 w 27"/>
              <a:gd name="T15" fmla="*/ 7 h 25"/>
              <a:gd name="T16" fmla="*/ 5 w 27"/>
              <a:gd name="T17" fmla="*/ 15 h 25"/>
              <a:gd name="T18" fmla="*/ 9 w 27"/>
              <a:gd name="T19" fmla="*/ 24 h 25"/>
              <a:gd name="T20" fmla="*/ 11 w 27"/>
              <a:gd name="T21" fmla="*/ 24 h 25"/>
              <a:gd name="T22" fmla="*/ 23 w 27"/>
              <a:gd name="T23" fmla="*/ 22 h 25"/>
              <a:gd name="T24" fmla="*/ 26 w 27"/>
              <a:gd name="T25" fmla="*/ 20 h 25"/>
              <a:gd name="T26" fmla="*/ 7 w 27"/>
              <a:gd name="T27" fmla="*/ 10 h 25"/>
              <a:gd name="T28" fmla="*/ 4 w 27"/>
              <a:gd name="T29" fmla="*/ 5 h 25"/>
              <a:gd name="T30" fmla="*/ 16 w 27"/>
              <a:gd name="T31" fmla="*/ 3 h 25"/>
              <a:gd name="T32" fmla="*/ 16 w 27"/>
              <a:gd name="T33" fmla="*/ 4 h 25"/>
              <a:gd name="T34" fmla="*/ 16 w 27"/>
              <a:gd name="T35" fmla="*/ 5 h 25"/>
              <a:gd name="T36" fmla="*/ 17 w 27"/>
              <a:gd name="T37" fmla="*/ 7 h 25"/>
              <a:gd name="T38" fmla="*/ 19 w 27"/>
              <a:gd name="T39" fmla="*/ 12 h 25"/>
              <a:gd name="T40" fmla="*/ 22 w 27"/>
              <a:gd name="T41" fmla="*/ 19 h 25"/>
              <a:gd name="T42" fmla="*/ 12 w 27"/>
              <a:gd name="T43" fmla="*/ 21 h 25"/>
              <a:gd name="T44" fmla="*/ 7 w 27"/>
              <a:gd name="T45" fmla="*/ 10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27" h="25">
                <a:moveTo>
                  <a:pt x="26" y="20"/>
                </a:moveTo>
                <a:cubicBezTo>
                  <a:pt x="24" y="16"/>
                  <a:pt x="23" y="12"/>
                  <a:pt x="22" y="9"/>
                </a:cubicBezTo>
                <a:cubicBezTo>
                  <a:pt x="21" y="7"/>
                  <a:pt x="20" y="2"/>
                  <a:pt x="18" y="1"/>
                </a:cubicBezTo>
                <a:cubicBezTo>
                  <a:pt x="18" y="1"/>
                  <a:pt x="18" y="1"/>
                  <a:pt x="18" y="1"/>
                </a:cubicBezTo>
                <a:cubicBezTo>
                  <a:pt x="18" y="1"/>
                  <a:pt x="17" y="0"/>
                  <a:pt x="16" y="0"/>
                </a:cubicBezTo>
                <a:cubicBezTo>
                  <a:pt x="11" y="0"/>
                  <a:pt x="6" y="2"/>
                  <a:pt x="1" y="3"/>
                </a:cubicBezTo>
                <a:cubicBezTo>
                  <a:pt x="0" y="3"/>
                  <a:pt x="0" y="4"/>
                  <a:pt x="0" y="5"/>
                </a:cubicBezTo>
                <a:cubicBezTo>
                  <a:pt x="0" y="6"/>
                  <a:pt x="0" y="7"/>
                  <a:pt x="1" y="7"/>
                </a:cubicBezTo>
                <a:cubicBezTo>
                  <a:pt x="3" y="8"/>
                  <a:pt x="5" y="13"/>
                  <a:pt x="5" y="15"/>
                </a:cubicBezTo>
                <a:cubicBezTo>
                  <a:pt x="7" y="18"/>
                  <a:pt x="8" y="21"/>
                  <a:pt x="9" y="24"/>
                </a:cubicBezTo>
                <a:cubicBezTo>
                  <a:pt x="9" y="24"/>
                  <a:pt x="10" y="25"/>
                  <a:pt x="11" y="24"/>
                </a:cubicBezTo>
                <a:cubicBezTo>
                  <a:pt x="15" y="23"/>
                  <a:pt x="20" y="24"/>
                  <a:pt x="23" y="22"/>
                </a:cubicBezTo>
                <a:cubicBezTo>
                  <a:pt x="25" y="23"/>
                  <a:pt x="27" y="21"/>
                  <a:pt x="26" y="20"/>
                </a:cubicBezTo>
                <a:close/>
                <a:moveTo>
                  <a:pt x="7" y="10"/>
                </a:moveTo>
                <a:cubicBezTo>
                  <a:pt x="6" y="9"/>
                  <a:pt x="5" y="7"/>
                  <a:pt x="4" y="5"/>
                </a:cubicBezTo>
                <a:cubicBezTo>
                  <a:pt x="8" y="5"/>
                  <a:pt x="12" y="4"/>
                  <a:pt x="16" y="3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6" y="4"/>
                  <a:pt x="16" y="5"/>
                </a:cubicBezTo>
                <a:cubicBezTo>
                  <a:pt x="17" y="5"/>
                  <a:pt x="17" y="6"/>
                  <a:pt x="17" y="7"/>
                </a:cubicBezTo>
                <a:cubicBezTo>
                  <a:pt x="18" y="9"/>
                  <a:pt x="19" y="11"/>
                  <a:pt x="19" y="12"/>
                </a:cubicBezTo>
                <a:cubicBezTo>
                  <a:pt x="20" y="15"/>
                  <a:pt x="21" y="17"/>
                  <a:pt x="22" y="19"/>
                </a:cubicBezTo>
                <a:cubicBezTo>
                  <a:pt x="19" y="20"/>
                  <a:pt x="15" y="20"/>
                  <a:pt x="12" y="21"/>
                </a:cubicBezTo>
                <a:cubicBezTo>
                  <a:pt x="10" y="17"/>
                  <a:pt x="9" y="14"/>
                  <a:pt x="7" y="1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2" name="Freeform 119"/>
          <p:cNvSpPr/>
          <p:nvPr>
            <p:custDataLst>
              <p:tags r:id="rId56"/>
            </p:custDataLst>
          </p:nvPr>
        </p:nvSpPr>
        <p:spPr bwMode="auto">
          <a:xfrm>
            <a:off x="8209279" y="1516380"/>
            <a:ext cx="168275" cy="46355"/>
          </a:xfrm>
          <a:custGeom>
            <a:avLst/>
            <a:gdLst>
              <a:gd name="T0" fmla="*/ 28 w 30"/>
              <a:gd name="T1" fmla="*/ 4 h 8"/>
              <a:gd name="T2" fmla="*/ 2 w 30"/>
              <a:gd name="T3" fmla="*/ 3 h 8"/>
              <a:gd name="T4" fmla="*/ 3 w 30"/>
              <a:gd name="T5" fmla="*/ 6 h 8"/>
              <a:gd name="T6" fmla="*/ 28 w 30"/>
              <a:gd name="T7" fmla="*/ 8 h 8"/>
              <a:gd name="T8" fmla="*/ 28 w 30"/>
              <a:gd name="T9" fmla="*/ 4 h 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" h="8">
                <a:moveTo>
                  <a:pt x="28" y="4"/>
                </a:moveTo>
                <a:cubicBezTo>
                  <a:pt x="20" y="3"/>
                  <a:pt x="10" y="0"/>
                  <a:pt x="2" y="3"/>
                </a:cubicBezTo>
                <a:cubicBezTo>
                  <a:pt x="0" y="3"/>
                  <a:pt x="1" y="7"/>
                  <a:pt x="3" y="6"/>
                </a:cubicBezTo>
                <a:cubicBezTo>
                  <a:pt x="11" y="3"/>
                  <a:pt x="20" y="7"/>
                  <a:pt x="28" y="8"/>
                </a:cubicBezTo>
                <a:cubicBezTo>
                  <a:pt x="30" y="8"/>
                  <a:pt x="30" y="5"/>
                  <a:pt x="28" y="4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3" name="Freeform 120"/>
          <p:cNvSpPr/>
          <p:nvPr>
            <p:custDataLst>
              <p:tags r:id="rId57"/>
            </p:custDataLst>
          </p:nvPr>
        </p:nvSpPr>
        <p:spPr bwMode="auto">
          <a:xfrm>
            <a:off x="8220709" y="1573530"/>
            <a:ext cx="196215" cy="50165"/>
          </a:xfrm>
          <a:custGeom>
            <a:avLst/>
            <a:gdLst>
              <a:gd name="T0" fmla="*/ 33 w 35"/>
              <a:gd name="T1" fmla="*/ 5 h 9"/>
              <a:gd name="T2" fmla="*/ 3 w 35"/>
              <a:gd name="T3" fmla="*/ 2 h 9"/>
              <a:gd name="T4" fmla="*/ 3 w 35"/>
              <a:gd name="T5" fmla="*/ 6 h 9"/>
              <a:gd name="T6" fmla="*/ 31 w 35"/>
              <a:gd name="T7" fmla="*/ 8 h 9"/>
              <a:gd name="T8" fmla="*/ 33 w 35"/>
              <a:gd name="T9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9">
                <a:moveTo>
                  <a:pt x="33" y="5"/>
                </a:moveTo>
                <a:cubicBezTo>
                  <a:pt x="23" y="0"/>
                  <a:pt x="13" y="2"/>
                  <a:pt x="3" y="2"/>
                </a:cubicBezTo>
                <a:cubicBezTo>
                  <a:pt x="0" y="3"/>
                  <a:pt x="0" y="6"/>
                  <a:pt x="3" y="6"/>
                </a:cubicBezTo>
                <a:cubicBezTo>
                  <a:pt x="12" y="6"/>
                  <a:pt x="22" y="3"/>
                  <a:pt x="31" y="8"/>
                </a:cubicBezTo>
                <a:cubicBezTo>
                  <a:pt x="33" y="9"/>
                  <a:pt x="35" y="6"/>
                  <a:pt x="33" y="5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4" name="Freeform 121"/>
          <p:cNvSpPr/>
          <p:nvPr>
            <p:custDataLst>
              <p:tags r:id="rId58"/>
            </p:custDataLst>
          </p:nvPr>
        </p:nvSpPr>
        <p:spPr bwMode="auto">
          <a:xfrm>
            <a:off x="8248014" y="1623695"/>
            <a:ext cx="173990" cy="33020"/>
          </a:xfrm>
          <a:custGeom>
            <a:avLst/>
            <a:gdLst>
              <a:gd name="T0" fmla="*/ 29 w 31"/>
              <a:gd name="T1" fmla="*/ 3 h 6"/>
              <a:gd name="T2" fmla="*/ 2 w 31"/>
              <a:gd name="T3" fmla="*/ 2 h 6"/>
              <a:gd name="T4" fmla="*/ 2 w 31"/>
              <a:gd name="T5" fmla="*/ 5 h 6"/>
              <a:gd name="T6" fmla="*/ 28 w 31"/>
              <a:gd name="T7" fmla="*/ 6 h 6"/>
              <a:gd name="T8" fmla="*/ 29 w 31"/>
              <a:gd name="T9" fmla="*/ 3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6">
                <a:moveTo>
                  <a:pt x="29" y="3"/>
                </a:moveTo>
                <a:cubicBezTo>
                  <a:pt x="20" y="0"/>
                  <a:pt x="11" y="2"/>
                  <a:pt x="2" y="2"/>
                </a:cubicBezTo>
                <a:cubicBezTo>
                  <a:pt x="0" y="2"/>
                  <a:pt x="0" y="5"/>
                  <a:pt x="2" y="5"/>
                </a:cubicBezTo>
                <a:cubicBezTo>
                  <a:pt x="11" y="5"/>
                  <a:pt x="20" y="3"/>
                  <a:pt x="28" y="6"/>
                </a:cubicBezTo>
                <a:cubicBezTo>
                  <a:pt x="30" y="6"/>
                  <a:pt x="31" y="3"/>
                  <a:pt x="29" y="3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5" name="Freeform 122"/>
          <p:cNvSpPr/>
          <p:nvPr>
            <p:custDataLst>
              <p:tags r:id="rId59"/>
            </p:custDataLst>
          </p:nvPr>
        </p:nvSpPr>
        <p:spPr bwMode="auto">
          <a:xfrm>
            <a:off x="8152129" y="1678940"/>
            <a:ext cx="294005" cy="52070"/>
          </a:xfrm>
          <a:custGeom>
            <a:avLst/>
            <a:gdLst>
              <a:gd name="T0" fmla="*/ 50 w 52"/>
              <a:gd name="T1" fmla="*/ 6 h 9"/>
              <a:gd name="T2" fmla="*/ 2 w 52"/>
              <a:gd name="T3" fmla="*/ 4 h 9"/>
              <a:gd name="T4" fmla="*/ 3 w 52"/>
              <a:gd name="T5" fmla="*/ 7 h 9"/>
              <a:gd name="T6" fmla="*/ 49 w 52"/>
              <a:gd name="T7" fmla="*/ 9 h 9"/>
              <a:gd name="T8" fmla="*/ 50 w 52"/>
              <a:gd name="T9" fmla="*/ 6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9">
                <a:moveTo>
                  <a:pt x="50" y="6"/>
                </a:moveTo>
                <a:cubicBezTo>
                  <a:pt x="34" y="0"/>
                  <a:pt x="18" y="1"/>
                  <a:pt x="2" y="4"/>
                </a:cubicBezTo>
                <a:cubicBezTo>
                  <a:pt x="0" y="4"/>
                  <a:pt x="1" y="7"/>
                  <a:pt x="3" y="7"/>
                </a:cubicBezTo>
                <a:cubicBezTo>
                  <a:pt x="18" y="5"/>
                  <a:pt x="34" y="3"/>
                  <a:pt x="49" y="9"/>
                </a:cubicBezTo>
                <a:cubicBezTo>
                  <a:pt x="51" y="9"/>
                  <a:pt x="52" y="6"/>
                  <a:pt x="50" y="6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6" name="Freeform 123"/>
          <p:cNvSpPr/>
          <p:nvPr>
            <p:custDataLst>
              <p:tags r:id="rId60"/>
            </p:custDataLst>
          </p:nvPr>
        </p:nvSpPr>
        <p:spPr bwMode="auto">
          <a:xfrm>
            <a:off x="8192769" y="1736090"/>
            <a:ext cx="275590" cy="50165"/>
          </a:xfrm>
          <a:custGeom>
            <a:avLst/>
            <a:gdLst>
              <a:gd name="T0" fmla="*/ 47 w 49"/>
              <a:gd name="T1" fmla="*/ 5 h 9"/>
              <a:gd name="T2" fmla="*/ 2 w 49"/>
              <a:gd name="T3" fmla="*/ 5 h 9"/>
              <a:gd name="T4" fmla="*/ 3 w 49"/>
              <a:gd name="T5" fmla="*/ 8 h 9"/>
              <a:gd name="T6" fmla="*/ 46 w 49"/>
              <a:gd name="T7" fmla="*/ 8 h 9"/>
              <a:gd name="T8" fmla="*/ 47 w 49"/>
              <a:gd name="T9" fmla="*/ 5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" h="9">
                <a:moveTo>
                  <a:pt x="47" y="5"/>
                </a:moveTo>
                <a:cubicBezTo>
                  <a:pt x="33" y="0"/>
                  <a:pt x="17" y="2"/>
                  <a:pt x="2" y="5"/>
                </a:cubicBezTo>
                <a:cubicBezTo>
                  <a:pt x="0" y="5"/>
                  <a:pt x="1" y="8"/>
                  <a:pt x="3" y="8"/>
                </a:cubicBezTo>
                <a:cubicBezTo>
                  <a:pt x="17" y="5"/>
                  <a:pt x="32" y="4"/>
                  <a:pt x="46" y="8"/>
                </a:cubicBezTo>
                <a:cubicBezTo>
                  <a:pt x="48" y="9"/>
                  <a:pt x="49" y="6"/>
                  <a:pt x="47" y="5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7" name="Freeform 124"/>
          <p:cNvSpPr/>
          <p:nvPr>
            <p:custDataLst>
              <p:tags r:id="rId61"/>
            </p:custDataLst>
          </p:nvPr>
        </p:nvSpPr>
        <p:spPr bwMode="auto">
          <a:xfrm>
            <a:off x="8220709" y="1808480"/>
            <a:ext cx="269875" cy="40640"/>
          </a:xfrm>
          <a:custGeom>
            <a:avLst/>
            <a:gdLst>
              <a:gd name="T0" fmla="*/ 46 w 48"/>
              <a:gd name="T1" fmla="*/ 4 h 7"/>
              <a:gd name="T2" fmla="*/ 2 w 48"/>
              <a:gd name="T3" fmla="*/ 0 h 7"/>
              <a:gd name="T4" fmla="*/ 2 w 48"/>
              <a:gd name="T5" fmla="*/ 3 h 7"/>
              <a:gd name="T6" fmla="*/ 45 w 48"/>
              <a:gd name="T7" fmla="*/ 7 h 7"/>
              <a:gd name="T8" fmla="*/ 46 w 48"/>
              <a:gd name="T9" fmla="*/ 4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7">
                <a:moveTo>
                  <a:pt x="46" y="4"/>
                </a:moveTo>
                <a:cubicBezTo>
                  <a:pt x="31" y="1"/>
                  <a:pt x="17" y="0"/>
                  <a:pt x="2" y="0"/>
                </a:cubicBezTo>
                <a:cubicBezTo>
                  <a:pt x="0" y="0"/>
                  <a:pt x="0" y="3"/>
                  <a:pt x="2" y="3"/>
                </a:cubicBezTo>
                <a:cubicBezTo>
                  <a:pt x="16" y="3"/>
                  <a:pt x="31" y="5"/>
                  <a:pt x="45" y="7"/>
                </a:cubicBezTo>
                <a:cubicBezTo>
                  <a:pt x="47" y="7"/>
                  <a:pt x="48" y="4"/>
                  <a:pt x="46" y="4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8" name="Freeform 125"/>
          <p:cNvSpPr>
            <a:spLocks noEditPoints="1"/>
          </p:cNvSpPr>
          <p:nvPr>
            <p:custDataLst>
              <p:tags r:id="rId62"/>
            </p:custDataLst>
          </p:nvPr>
        </p:nvSpPr>
        <p:spPr bwMode="auto">
          <a:xfrm>
            <a:off x="8253729" y="1859915"/>
            <a:ext cx="308610" cy="129540"/>
          </a:xfrm>
          <a:custGeom>
            <a:avLst/>
            <a:gdLst>
              <a:gd name="T0" fmla="*/ 54 w 55"/>
              <a:gd name="T1" fmla="*/ 20 h 23"/>
              <a:gd name="T2" fmla="*/ 54 w 55"/>
              <a:gd name="T3" fmla="*/ 19 h 23"/>
              <a:gd name="T4" fmla="*/ 53 w 55"/>
              <a:gd name="T5" fmla="*/ 17 h 23"/>
              <a:gd name="T6" fmla="*/ 46 w 55"/>
              <a:gd name="T7" fmla="*/ 4 h 23"/>
              <a:gd name="T8" fmla="*/ 30 w 55"/>
              <a:gd name="T9" fmla="*/ 1 h 23"/>
              <a:gd name="T10" fmla="*/ 29 w 55"/>
              <a:gd name="T11" fmla="*/ 2 h 23"/>
              <a:gd name="T12" fmla="*/ 29 w 55"/>
              <a:gd name="T13" fmla="*/ 2 h 23"/>
              <a:gd name="T14" fmla="*/ 26 w 55"/>
              <a:gd name="T15" fmla="*/ 2 h 23"/>
              <a:gd name="T16" fmla="*/ 26 w 55"/>
              <a:gd name="T17" fmla="*/ 2 h 23"/>
              <a:gd name="T18" fmla="*/ 26 w 55"/>
              <a:gd name="T19" fmla="*/ 2 h 23"/>
              <a:gd name="T20" fmla="*/ 26 w 55"/>
              <a:gd name="T21" fmla="*/ 2 h 23"/>
              <a:gd name="T22" fmla="*/ 2 w 55"/>
              <a:gd name="T23" fmla="*/ 1 h 23"/>
              <a:gd name="T24" fmla="*/ 2 w 55"/>
              <a:gd name="T25" fmla="*/ 4 h 23"/>
              <a:gd name="T26" fmla="*/ 26 w 55"/>
              <a:gd name="T27" fmla="*/ 5 h 23"/>
              <a:gd name="T28" fmla="*/ 27 w 55"/>
              <a:gd name="T29" fmla="*/ 5 h 23"/>
              <a:gd name="T30" fmla="*/ 37 w 55"/>
              <a:gd name="T31" fmla="*/ 20 h 23"/>
              <a:gd name="T32" fmla="*/ 51 w 55"/>
              <a:gd name="T33" fmla="*/ 20 h 23"/>
              <a:gd name="T34" fmla="*/ 51 w 55"/>
              <a:gd name="T35" fmla="*/ 22 h 23"/>
              <a:gd name="T36" fmla="*/ 54 w 55"/>
              <a:gd name="T37" fmla="*/ 20 h 23"/>
              <a:gd name="T38" fmla="*/ 38 w 55"/>
              <a:gd name="T39" fmla="*/ 17 h 23"/>
              <a:gd name="T40" fmla="*/ 31 w 55"/>
              <a:gd name="T41" fmla="*/ 4 h 23"/>
              <a:gd name="T42" fmla="*/ 31 w 55"/>
              <a:gd name="T43" fmla="*/ 4 h 23"/>
              <a:gd name="T44" fmla="*/ 45 w 55"/>
              <a:gd name="T45" fmla="*/ 8 h 23"/>
              <a:gd name="T46" fmla="*/ 49 w 55"/>
              <a:gd name="T47" fmla="*/ 17 h 23"/>
              <a:gd name="T48" fmla="*/ 38 w 55"/>
              <a:gd name="T49" fmla="*/ 17 h 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5" h="23">
                <a:moveTo>
                  <a:pt x="54" y="20"/>
                </a:moveTo>
                <a:cubicBezTo>
                  <a:pt x="54" y="19"/>
                  <a:pt x="54" y="19"/>
                  <a:pt x="54" y="19"/>
                </a:cubicBezTo>
                <a:cubicBezTo>
                  <a:pt x="54" y="18"/>
                  <a:pt x="53" y="17"/>
                  <a:pt x="53" y="17"/>
                </a:cubicBezTo>
                <a:cubicBezTo>
                  <a:pt x="51" y="12"/>
                  <a:pt x="49" y="8"/>
                  <a:pt x="46" y="4"/>
                </a:cubicBezTo>
                <a:cubicBezTo>
                  <a:pt x="42" y="0"/>
                  <a:pt x="36" y="0"/>
                  <a:pt x="30" y="1"/>
                </a:cubicBezTo>
                <a:cubicBezTo>
                  <a:pt x="30" y="1"/>
                  <a:pt x="29" y="2"/>
                  <a:pt x="29" y="2"/>
                </a:cubicBezTo>
                <a:cubicBezTo>
                  <a:pt x="29" y="2"/>
                  <a:pt x="29" y="2"/>
                  <a:pt x="29" y="2"/>
                </a:cubicBezTo>
                <a:cubicBezTo>
                  <a:pt x="28" y="1"/>
                  <a:pt x="27" y="1"/>
                  <a:pt x="26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26" y="2"/>
                  <a:pt x="26" y="2"/>
                  <a:pt x="26" y="2"/>
                </a:cubicBezTo>
                <a:cubicBezTo>
                  <a:pt x="18" y="2"/>
                  <a:pt x="10" y="1"/>
                  <a:pt x="2" y="1"/>
                </a:cubicBezTo>
                <a:cubicBezTo>
                  <a:pt x="0" y="1"/>
                  <a:pt x="0" y="4"/>
                  <a:pt x="2" y="4"/>
                </a:cubicBezTo>
                <a:cubicBezTo>
                  <a:pt x="10" y="5"/>
                  <a:pt x="18" y="5"/>
                  <a:pt x="26" y="5"/>
                </a:cubicBezTo>
                <a:cubicBezTo>
                  <a:pt x="26" y="5"/>
                  <a:pt x="27" y="5"/>
                  <a:pt x="27" y="5"/>
                </a:cubicBezTo>
                <a:cubicBezTo>
                  <a:pt x="30" y="10"/>
                  <a:pt x="32" y="15"/>
                  <a:pt x="37" y="20"/>
                </a:cubicBezTo>
                <a:cubicBezTo>
                  <a:pt x="41" y="23"/>
                  <a:pt x="46" y="21"/>
                  <a:pt x="51" y="20"/>
                </a:cubicBezTo>
                <a:cubicBezTo>
                  <a:pt x="51" y="21"/>
                  <a:pt x="51" y="21"/>
                  <a:pt x="51" y="22"/>
                </a:cubicBezTo>
                <a:cubicBezTo>
                  <a:pt x="52" y="23"/>
                  <a:pt x="55" y="22"/>
                  <a:pt x="54" y="20"/>
                </a:cubicBezTo>
                <a:close/>
                <a:moveTo>
                  <a:pt x="38" y="17"/>
                </a:moveTo>
                <a:cubicBezTo>
                  <a:pt x="35" y="13"/>
                  <a:pt x="33" y="9"/>
                  <a:pt x="31" y="4"/>
                </a:cubicBezTo>
                <a:cubicBezTo>
                  <a:pt x="31" y="4"/>
                  <a:pt x="31" y="4"/>
                  <a:pt x="31" y="4"/>
                </a:cubicBezTo>
                <a:cubicBezTo>
                  <a:pt x="37" y="3"/>
                  <a:pt x="42" y="3"/>
                  <a:pt x="45" y="8"/>
                </a:cubicBezTo>
                <a:cubicBezTo>
                  <a:pt x="47" y="11"/>
                  <a:pt x="48" y="14"/>
                  <a:pt x="49" y="17"/>
                </a:cubicBezTo>
                <a:cubicBezTo>
                  <a:pt x="46" y="18"/>
                  <a:pt x="41" y="19"/>
                  <a:pt x="38" y="17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69" name="Freeform 126"/>
          <p:cNvSpPr/>
          <p:nvPr>
            <p:custDataLst>
              <p:tags r:id="rId63"/>
            </p:custDataLst>
          </p:nvPr>
        </p:nvSpPr>
        <p:spPr bwMode="auto">
          <a:xfrm>
            <a:off x="8281669" y="1910080"/>
            <a:ext cx="146050" cy="40640"/>
          </a:xfrm>
          <a:custGeom>
            <a:avLst/>
            <a:gdLst>
              <a:gd name="T0" fmla="*/ 24 w 26"/>
              <a:gd name="T1" fmla="*/ 3 h 7"/>
              <a:gd name="T2" fmla="*/ 2 w 26"/>
              <a:gd name="T3" fmla="*/ 2 h 7"/>
              <a:gd name="T4" fmla="*/ 3 w 26"/>
              <a:gd name="T5" fmla="*/ 5 h 7"/>
              <a:gd name="T6" fmla="*/ 23 w 26"/>
              <a:gd name="T7" fmla="*/ 6 h 7"/>
              <a:gd name="T8" fmla="*/ 24 w 26"/>
              <a:gd name="T9" fmla="*/ 3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7">
                <a:moveTo>
                  <a:pt x="24" y="3"/>
                </a:moveTo>
                <a:cubicBezTo>
                  <a:pt x="17" y="0"/>
                  <a:pt x="9" y="0"/>
                  <a:pt x="2" y="2"/>
                </a:cubicBezTo>
                <a:cubicBezTo>
                  <a:pt x="0" y="3"/>
                  <a:pt x="1" y="6"/>
                  <a:pt x="3" y="5"/>
                </a:cubicBezTo>
                <a:cubicBezTo>
                  <a:pt x="9" y="4"/>
                  <a:pt x="16" y="4"/>
                  <a:pt x="23" y="6"/>
                </a:cubicBezTo>
                <a:cubicBezTo>
                  <a:pt x="25" y="7"/>
                  <a:pt x="26" y="4"/>
                  <a:pt x="24" y="3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0" name="Freeform 127"/>
          <p:cNvSpPr/>
          <p:nvPr>
            <p:custDataLst>
              <p:tags r:id="rId64"/>
            </p:custDataLst>
          </p:nvPr>
        </p:nvSpPr>
        <p:spPr bwMode="auto">
          <a:xfrm>
            <a:off x="8322309" y="1967230"/>
            <a:ext cx="99695" cy="16510"/>
          </a:xfrm>
          <a:custGeom>
            <a:avLst/>
            <a:gdLst>
              <a:gd name="T0" fmla="*/ 16 w 18"/>
              <a:gd name="T1" fmla="*/ 0 h 3"/>
              <a:gd name="T2" fmla="*/ 2 w 18"/>
              <a:gd name="T3" fmla="*/ 0 h 3"/>
              <a:gd name="T4" fmla="*/ 2 w 18"/>
              <a:gd name="T5" fmla="*/ 3 h 3"/>
              <a:gd name="T6" fmla="*/ 16 w 18"/>
              <a:gd name="T7" fmla="*/ 3 h 3"/>
              <a:gd name="T8" fmla="*/ 16 w 18"/>
              <a:gd name="T9" fmla="*/ 0 h 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3">
                <a:moveTo>
                  <a:pt x="16" y="0"/>
                </a:moveTo>
                <a:cubicBezTo>
                  <a:pt x="2" y="0"/>
                  <a:pt x="2" y="0"/>
                  <a:pt x="2" y="0"/>
                </a:cubicBezTo>
                <a:cubicBezTo>
                  <a:pt x="0" y="0"/>
                  <a:pt x="0" y="3"/>
                  <a:pt x="2" y="3"/>
                </a:cubicBezTo>
                <a:cubicBezTo>
                  <a:pt x="16" y="3"/>
                  <a:pt x="16" y="3"/>
                  <a:pt x="16" y="3"/>
                </a:cubicBezTo>
                <a:cubicBezTo>
                  <a:pt x="18" y="3"/>
                  <a:pt x="18" y="0"/>
                  <a:pt x="16" y="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cxnSp>
        <p:nvCxnSpPr>
          <p:cNvPr id="72" name="直接连接符 71"/>
          <p:cNvCxnSpPr/>
          <p:nvPr>
            <p:custDataLst>
              <p:tags r:id="rId65"/>
            </p:custDataLst>
          </p:nvPr>
        </p:nvCxnSpPr>
        <p:spPr>
          <a:xfrm>
            <a:off x="1509585" y="3199357"/>
            <a:ext cx="5678417" cy="0"/>
          </a:xfrm>
          <a:prstGeom prst="line">
            <a:avLst/>
          </a:prstGeom>
          <a:ln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Freeform 22"/>
          <p:cNvSpPr/>
          <p:nvPr>
            <p:custDataLst>
              <p:tags r:id="rId66"/>
            </p:custDataLst>
          </p:nvPr>
        </p:nvSpPr>
        <p:spPr bwMode="auto">
          <a:xfrm>
            <a:off x="634999" y="3570605"/>
            <a:ext cx="274955" cy="663575"/>
          </a:xfrm>
          <a:custGeom>
            <a:avLst/>
            <a:gdLst>
              <a:gd name="T0" fmla="*/ 48 w 57"/>
              <a:gd name="T1" fmla="*/ 4 h 137"/>
              <a:gd name="T2" fmla="*/ 36 w 57"/>
              <a:gd name="T3" fmla="*/ 20 h 137"/>
              <a:gd name="T4" fmla="*/ 17 w 57"/>
              <a:gd name="T5" fmla="*/ 59 h 137"/>
              <a:gd name="T6" fmla="*/ 1 w 57"/>
              <a:gd name="T7" fmla="*/ 130 h 137"/>
              <a:gd name="T8" fmla="*/ 9 w 57"/>
              <a:gd name="T9" fmla="*/ 132 h 137"/>
              <a:gd name="T10" fmla="*/ 12 w 57"/>
              <a:gd name="T11" fmla="*/ 121 h 137"/>
              <a:gd name="T12" fmla="*/ 16 w 57"/>
              <a:gd name="T13" fmla="*/ 118 h 137"/>
              <a:gd name="T14" fmla="*/ 18 w 57"/>
              <a:gd name="T15" fmla="*/ 102 h 137"/>
              <a:gd name="T16" fmla="*/ 52 w 57"/>
              <a:gd name="T17" fmla="*/ 15 h 137"/>
              <a:gd name="T18" fmla="*/ 53 w 57"/>
              <a:gd name="T19" fmla="*/ 11 h 137"/>
              <a:gd name="T20" fmla="*/ 54 w 57"/>
              <a:gd name="T21" fmla="*/ 10 h 137"/>
              <a:gd name="T22" fmla="*/ 48 w 57"/>
              <a:gd name="T23" fmla="*/ 4 h 1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57" h="137">
                <a:moveTo>
                  <a:pt x="48" y="4"/>
                </a:moveTo>
                <a:cubicBezTo>
                  <a:pt x="44" y="9"/>
                  <a:pt x="40" y="14"/>
                  <a:pt x="36" y="20"/>
                </a:cubicBezTo>
                <a:cubicBezTo>
                  <a:pt x="26" y="31"/>
                  <a:pt x="21" y="45"/>
                  <a:pt x="17" y="59"/>
                </a:cubicBezTo>
                <a:cubicBezTo>
                  <a:pt x="9" y="82"/>
                  <a:pt x="4" y="107"/>
                  <a:pt x="1" y="130"/>
                </a:cubicBezTo>
                <a:cubicBezTo>
                  <a:pt x="0" y="135"/>
                  <a:pt x="7" y="137"/>
                  <a:pt x="9" y="132"/>
                </a:cubicBezTo>
                <a:cubicBezTo>
                  <a:pt x="10" y="128"/>
                  <a:pt x="11" y="125"/>
                  <a:pt x="12" y="121"/>
                </a:cubicBezTo>
                <a:cubicBezTo>
                  <a:pt x="14" y="121"/>
                  <a:pt x="16" y="120"/>
                  <a:pt x="16" y="118"/>
                </a:cubicBezTo>
                <a:cubicBezTo>
                  <a:pt x="17" y="113"/>
                  <a:pt x="17" y="107"/>
                  <a:pt x="18" y="102"/>
                </a:cubicBezTo>
                <a:cubicBezTo>
                  <a:pt x="26" y="71"/>
                  <a:pt x="34" y="41"/>
                  <a:pt x="52" y="15"/>
                </a:cubicBezTo>
                <a:cubicBezTo>
                  <a:pt x="53" y="14"/>
                  <a:pt x="53" y="12"/>
                  <a:pt x="53" y="11"/>
                </a:cubicBezTo>
                <a:cubicBezTo>
                  <a:pt x="53" y="11"/>
                  <a:pt x="53" y="10"/>
                  <a:pt x="54" y="10"/>
                </a:cubicBezTo>
                <a:cubicBezTo>
                  <a:pt x="57" y="6"/>
                  <a:pt x="52" y="0"/>
                  <a:pt x="48" y="4"/>
                </a:cubicBezTo>
                <a:close/>
              </a:path>
            </a:pathLst>
          </a:custGeom>
          <a:solidFill>
            <a:srgbClr val="E6D2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6" name="Freeform 23"/>
          <p:cNvSpPr/>
          <p:nvPr>
            <p:custDataLst>
              <p:tags r:id="rId67"/>
            </p:custDataLst>
          </p:nvPr>
        </p:nvSpPr>
        <p:spPr bwMode="auto">
          <a:xfrm>
            <a:off x="880744" y="3305175"/>
            <a:ext cx="173355" cy="231775"/>
          </a:xfrm>
          <a:custGeom>
            <a:avLst/>
            <a:gdLst>
              <a:gd name="T0" fmla="*/ 34 w 36"/>
              <a:gd name="T1" fmla="*/ 4 h 48"/>
              <a:gd name="T2" fmla="*/ 29 w 36"/>
              <a:gd name="T3" fmla="*/ 1 h 48"/>
              <a:gd name="T4" fmla="*/ 23 w 36"/>
              <a:gd name="T5" fmla="*/ 1 h 48"/>
              <a:gd name="T6" fmla="*/ 18 w 36"/>
              <a:gd name="T7" fmla="*/ 9 h 48"/>
              <a:gd name="T8" fmla="*/ 1 w 36"/>
              <a:gd name="T9" fmla="*/ 33 h 48"/>
              <a:gd name="T10" fmla="*/ 4 w 36"/>
              <a:gd name="T11" fmla="*/ 36 h 48"/>
              <a:gd name="T12" fmla="*/ 8 w 36"/>
              <a:gd name="T13" fmla="*/ 37 h 48"/>
              <a:gd name="T14" fmla="*/ 10 w 36"/>
              <a:gd name="T15" fmla="*/ 39 h 48"/>
              <a:gd name="T16" fmla="*/ 13 w 36"/>
              <a:gd name="T17" fmla="*/ 41 h 48"/>
              <a:gd name="T18" fmla="*/ 14 w 36"/>
              <a:gd name="T19" fmla="*/ 42 h 48"/>
              <a:gd name="T20" fmla="*/ 18 w 36"/>
              <a:gd name="T21" fmla="*/ 44 h 48"/>
              <a:gd name="T22" fmla="*/ 18 w 36"/>
              <a:gd name="T23" fmla="*/ 44 h 48"/>
              <a:gd name="T24" fmla="*/ 25 w 36"/>
              <a:gd name="T25" fmla="*/ 45 h 48"/>
              <a:gd name="T26" fmla="*/ 28 w 36"/>
              <a:gd name="T27" fmla="*/ 40 h 48"/>
              <a:gd name="T28" fmla="*/ 28 w 36"/>
              <a:gd name="T29" fmla="*/ 40 h 48"/>
              <a:gd name="T30" fmla="*/ 31 w 36"/>
              <a:gd name="T31" fmla="*/ 37 h 48"/>
              <a:gd name="T32" fmla="*/ 34 w 36"/>
              <a:gd name="T33" fmla="*/ 4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" h="48">
                <a:moveTo>
                  <a:pt x="34" y="4"/>
                </a:moveTo>
                <a:cubicBezTo>
                  <a:pt x="33" y="1"/>
                  <a:pt x="31" y="1"/>
                  <a:pt x="29" y="1"/>
                </a:cubicBezTo>
                <a:cubicBezTo>
                  <a:pt x="27" y="0"/>
                  <a:pt x="25" y="0"/>
                  <a:pt x="23" y="1"/>
                </a:cubicBezTo>
                <a:cubicBezTo>
                  <a:pt x="21" y="3"/>
                  <a:pt x="19" y="6"/>
                  <a:pt x="18" y="9"/>
                </a:cubicBezTo>
                <a:cubicBezTo>
                  <a:pt x="7" y="12"/>
                  <a:pt x="0" y="22"/>
                  <a:pt x="1" y="33"/>
                </a:cubicBezTo>
                <a:cubicBezTo>
                  <a:pt x="1" y="34"/>
                  <a:pt x="2" y="35"/>
                  <a:pt x="4" y="36"/>
                </a:cubicBezTo>
                <a:cubicBezTo>
                  <a:pt x="5" y="37"/>
                  <a:pt x="6" y="38"/>
                  <a:pt x="8" y="37"/>
                </a:cubicBezTo>
                <a:cubicBezTo>
                  <a:pt x="9" y="38"/>
                  <a:pt x="9" y="38"/>
                  <a:pt x="10" y="39"/>
                </a:cubicBezTo>
                <a:cubicBezTo>
                  <a:pt x="10" y="40"/>
                  <a:pt x="12" y="41"/>
                  <a:pt x="13" y="41"/>
                </a:cubicBezTo>
                <a:cubicBezTo>
                  <a:pt x="13" y="41"/>
                  <a:pt x="13" y="42"/>
                  <a:pt x="14" y="42"/>
                </a:cubicBezTo>
                <a:cubicBezTo>
                  <a:pt x="14" y="44"/>
                  <a:pt x="16" y="44"/>
                  <a:pt x="18" y="44"/>
                </a:cubicBezTo>
                <a:cubicBezTo>
                  <a:pt x="18" y="44"/>
                  <a:pt x="18" y="44"/>
                  <a:pt x="18" y="44"/>
                </a:cubicBezTo>
                <a:cubicBezTo>
                  <a:pt x="19" y="47"/>
                  <a:pt x="24" y="48"/>
                  <a:pt x="25" y="45"/>
                </a:cubicBezTo>
                <a:cubicBezTo>
                  <a:pt x="26" y="43"/>
                  <a:pt x="27" y="42"/>
                  <a:pt x="28" y="40"/>
                </a:cubicBezTo>
                <a:cubicBezTo>
                  <a:pt x="28" y="40"/>
                  <a:pt x="28" y="40"/>
                  <a:pt x="28" y="40"/>
                </a:cubicBezTo>
                <a:cubicBezTo>
                  <a:pt x="29" y="39"/>
                  <a:pt x="30" y="39"/>
                  <a:pt x="31" y="37"/>
                </a:cubicBezTo>
                <a:cubicBezTo>
                  <a:pt x="35" y="26"/>
                  <a:pt x="36" y="15"/>
                  <a:pt x="34" y="4"/>
                </a:cubicBezTo>
                <a:close/>
              </a:path>
            </a:pathLst>
          </a:custGeom>
          <a:solidFill>
            <a:srgbClr val="E6D2C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7" name="Freeform 157"/>
          <p:cNvSpPr>
            <a:spLocks noEditPoints="1"/>
          </p:cNvSpPr>
          <p:nvPr>
            <p:custDataLst>
              <p:tags r:id="rId68"/>
            </p:custDataLst>
          </p:nvPr>
        </p:nvSpPr>
        <p:spPr bwMode="auto">
          <a:xfrm>
            <a:off x="609599" y="3199130"/>
            <a:ext cx="463550" cy="1073150"/>
          </a:xfrm>
          <a:custGeom>
            <a:avLst/>
            <a:gdLst>
              <a:gd name="T0" fmla="*/ 94 w 96"/>
              <a:gd name="T1" fmla="*/ 11 h 222"/>
              <a:gd name="T2" fmla="*/ 94 w 96"/>
              <a:gd name="T3" fmla="*/ 9 h 222"/>
              <a:gd name="T4" fmla="*/ 94 w 96"/>
              <a:gd name="T5" fmla="*/ 8 h 222"/>
              <a:gd name="T6" fmla="*/ 92 w 96"/>
              <a:gd name="T7" fmla="*/ 1 h 222"/>
              <a:gd name="T8" fmla="*/ 89 w 96"/>
              <a:gd name="T9" fmla="*/ 0 h 222"/>
              <a:gd name="T10" fmla="*/ 87 w 96"/>
              <a:gd name="T11" fmla="*/ 1 h 222"/>
              <a:gd name="T12" fmla="*/ 86 w 96"/>
              <a:gd name="T13" fmla="*/ 4 h 222"/>
              <a:gd name="T14" fmla="*/ 88 w 96"/>
              <a:gd name="T15" fmla="*/ 14 h 222"/>
              <a:gd name="T16" fmla="*/ 79 w 96"/>
              <a:gd name="T17" fmla="*/ 22 h 222"/>
              <a:gd name="T18" fmla="*/ 60 w 96"/>
              <a:gd name="T19" fmla="*/ 38 h 222"/>
              <a:gd name="T20" fmla="*/ 60 w 96"/>
              <a:gd name="T21" fmla="*/ 64 h 222"/>
              <a:gd name="T22" fmla="*/ 52 w 96"/>
              <a:gd name="T23" fmla="*/ 77 h 222"/>
              <a:gd name="T24" fmla="*/ 52 w 96"/>
              <a:gd name="T25" fmla="*/ 79 h 222"/>
              <a:gd name="T26" fmla="*/ 0 w 96"/>
              <a:gd name="T27" fmla="*/ 219 h 222"/>
              <a:gd name="T28" fmla="*/ 3 w 96"/>
              <a:gd name="T29" fmla="*/ 221 h 222"/>
              <a:gd name="T30" fmla="*/ 47 w 96"/>
              <a:gd name="T31" fmla="*/ 161 h 222"/>
              <a:gd name="T32" fmla="*/ 71 w 96"/>
              <a:gd name="T33" fmla="*/ 83 h 222"/>
              <a:gd name="T34" fmla="*/ 71 w 96"/>
              <a:gd name="T35" fmla="*/ 82 h 222"/>
              <a:gd name="T36" fmla="*/ 73 w 96"/>
              <a:gd name="T37" fmla="*/ 71 h 222"/>
              <a:gd name="T38" fmla="*/ 73 w 96"/>
              <a:gd name="T39" fmla="*/ 71 h 222"/>
              <a:gd name="T40" fmla="*/ 78 w 96"/>
              <a:gd name="T41" fmla="*/ 72 h 222"/>
              <a:gd name="T42" fmla="*/ 79 w 96"/>
              <a:gd name="T43" fmla="*/ 72 h 222"/>
              <a:gd name="T44" fmla="*/ 87 w 96"/>
              <a:gd name="T45" fmla="*/ 68 h 222"/>
              <a:gd name="T46" fmla="*/ 94 w 96"/>
              <a:gd name="T47" fmla="*/ 38 h 222"/>
              <a:gd name="T48" fmla="*/ 94 w 96"/>
              <a:gd name="T49" fmla="*/ 11 h 222"/>
              <a:gd name="T50" fmla="*/ 90 w 96"/>
              <a:gd name="T51" fmla="*/ 25 h 222"/>
              <a:gd name="T52" fmla="*/ 90 w 96"/>
              <a:gd name="T53" fmla="*/ 34 h 222"/>
              <a:gd name="T54" fmla="*/ 90 w 96"/>
              <a:gd name="T55" fmla="*/ 41 h 222"/>
              <a:gd name="T56" fmla="*/ 83 w 96"/>
              <a:gd name="T57" fmla="*/ 66 h 222"/>
              <a:gd name="T58" fmla="*/ 79 w 96"/>
              <a:gd name="T59" fmla="*/ 67 h 222"/>
              <a:gd name="T60" fmla="*/ 76 w 96"/>
              <a:gd name="T61" fmla="*/ 68 h 222"/>
              <a:gd name="T62" fmla="*/ 74 w 96"/>
              <a:gd name="T63" fmla="*/ 65 h 222"/>
              <a:gd name="T64" fmla="*/ 72 w 96"/>
              <a:gd name="T65" fmla="*/ 65 h 222"/>
              <a:gd name="T66" fmla="*/ 90 w 96"/>
              <a:gd name="T67" fmla="*/ 25 h 222"/>
              <a:gd name="T68" fmla="*/ 68 w 96"/>
              <a:gd name="T69" fmla="*/ 65 h 222"/>
              <a:gd name="T70" fmla="*/ 67 w 96"/>
              <a:gd name="T71" fmla="*/ 64 h 222"/>
              <a:gd name="T72" fmla="*/ 65 w 96"/>
              <a:gd name="T73" fmla="*/ 58 h 222"/>
              <a:gd name="T74" fmla="*/ 74 w 96"/>
              <a:gd name="T75" fmla="*/ 43 h 222"/>
              <a:gd name="T76" fmla="*/ 82 w 96"/>
              <a:gd name="T77" fmla="*/ 32 h 222"/>
              <a:gd name="T78" fmla="*/ 68 w 96"/>
              <a:gd name="T79" fmla="*/ 65 h 222"/>
              <a:gd name="T80" fmla="*/ 74 w 96"/>
              <a:gd name="T81" fmla="*/ 31 h 222"/>
              <a:gd name="T82" fmla="*/ 83 w 96"/>
              <a:gd name="T83" fmla="*/ 24 h 222"/>
              <a:gd name="T84" fmla="*/ 61 w 96"/>
              <a:gd name="T85" fmla="*/ 61 h 222"/>
              <a:gd name="T86" fmla="*/ 74 w 96"/>
              <a:gd name="T87" fmla="*/ 31 h 222"/>
              <a:gd name="T88" fmla="*/ 63 w 96"/>
              <a:gd name="T89" fmla="*/ 67 h 222"/>
              <a:gd name="T90" fmla="*/ 64 w 96"/>
              <a:gd name="T91" fmla="*/ 68 h 222"/>
              <a:gd name="T92" fmla="*/ 69 w 96"/>
              <a:gd name="T93" fmla="*/ 70 h 222"/>
              <a:gd name="T94" fmla="*/ 67 w 96"/>
              <a:gd name="T95" fmla="*/ 83 h 222"/>
              <a:gd name="T96" fmla="*/ 55 w 96"/>
              <a:gd name="T97" fmla="*/ 79 h 222"/>
              <a:gd name="T98" fmla="*/ 63 w 96"/>
              <a:gd name="T99" fmla="*/ 67 h 222"/>
              <a:gd name="T100" fmla="*/ 43 w 96"/>
              <a:gd name="T101" fmla="*/ 161 h 222"/>
              <a:gd name="T102" fmla="*/ 5 w 96"/>
              <a:gd name="T103" fmla="*/ 215 h 222"/>
              <a:gd name="T104" fmla="*/ 54 w 96"/>
              <a:gd name="T105" fmla="*/ 83 h 222"/>
              <a:gd name="T106" fmla="*/ 69 w 96"/>
              <a:gd name="T107" fmla="*/ 87 h 222"/>
              <a:gd name="T108" fmla="*/ 43 w 96"/>
              <a:gd name="T109" fmla="*/ 161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96" h="221">
                <a:moveTo>
                  <a:pt x="94" y="11"/>
                </a:moveTo>
                <a:cubicBezTo>
                  <a:pt x="94" y="11"/>
                  <a:pt x="95" y="10"/>
                  <a:pt x="94" y="9"/>
                </a:cubicBezTo>
                <a:cubicBezTo>
                  <a:pt x="94" y="9"/>
                  <a:pt x="94" y="8"/>
                  <a:pt x="94" y="8"/>
                </a:cubicBezTo>
                <a:cubicBezTo>
                  <a:pt x="93" y="6"/>
                  <a:pt x="93" y="3"/>
                  <a:pt x="92" y="1"/>
                </a:cubicBezTo>
                <a:cubicBezTo>
                  <a:pt x="91" y="0"/>
                  <a:pt x="90" y="0"/>
                  <a:pt x="89" y="0"/>
                </a:cubicBezTo>
                <a:cubicBezTo>
                  <a:pt x="88" y="0"/>
                  <a:pt x="87" y="0"/>
                  <a:pt x="87" y="1"/>
                </a:cubicBezTo>
                <a:cubicBezTo>
                  <a:pt x="86" y="2"/>
                  <a:pt x="85" y="3"/>
                  <a:pt x="86" y="4"/>
                </a:cubicBezTo>
                <a:cubicBezTo>
                  <a:pt x="87" y="6"/>
                  <a:pt x="88" y="10"/>
                  <a:pt x="88" y="14"/>
                </a:cubicBezTo>
                <a:cubicBezTo>
                  <a:pt x="86" y="17"/>
                  <a:pt x="81" y="20"/>
                  <a:pt x="79" y="22"/>
                </a:cubicBezTo>
                <a:cubicBezTo>
                  <a:pt x="73" y="27"/>
                  <a:pt x="66" y="32"/>
                  <a:pt x="60" y="38"/>
                </a:cubicBezTo>
                <a:cubicBezTo>
                  <a:pt x="51" y="47"/>
                  <a:pt x="50" y="57"/>
                  <a:pt x="60" y="64"/>
                </a:cubicBezTo>
                <a:cubicBezTo>
                  <a:pt x="58" y="69"/>
                  <a:pt x="55" y="73"/>
                  <a:pt x="52" y="77"/>
                </a:cubicBezTo>
                <a:cubicBezTo>
                  <a:pt x="51" y="78"/>
                  <a:pt x="51" y="79"/>
                  <a:pt x="52" y="79"/>
                </a:cubicBezTo>
                <a:cubicBezTo>
                  <a:pt x="15" y="116"/>
                  <a:pt x="11" y="170"/>
                  <a:pt x="0" y="219"/>
                </a:cubicBezTo>
                <a:cubicBezTo>
                  <a:pt x="0" y="220"/>
                  <a:pt x="2" y="222"/>
                  <a:pt x="3" y="221"/>
                </a:cubicBezTo>
                <a:cubicBezTo>
                  <a:pt x="25" y="209"/>
                  <a:pt x="36" y="182"/>
                  <a:pt x="47" y="161"/>
                </a:cubicBezTo>
                <a:cubicBezTo>
                  <a:pt x="60" y="136"/>
                  <a:pt x="81" y="112"/>
                  <a:pt x="71" y="83"/>
                </a:cubicBezTo>
                <a:cubicBezTo>
                  <a:pt x="71" y="82"/>
                  <a:pt x="71" y="82"/>
                  <a:pt x="71" y="82"/>
                </a:cubicBezTo>
                <a:cubicBezTo>
                  <a:pt x="72" y="78"/>
                  <a:pt x="72" y="75"/>
                  <a:pt x="73" y="71"/>
                </a:cubicBezTo>
                <a:cubicBezTo>
                  <a:pt x="73" y="71"/>
                  <a:pt x="73" y="71"/>
                  <a:pt x="73" y="71"/>
                </a:cubicBezTo>
                <a:cubicBezTo>
                  <a:pt x="75" y="72"/>
                  <a:pt x="76" y="72"/>
                  <a:pt x="78" y="72"/>
                </a:cubicBezTo>
                <a:cubicBezTo>
                  <a:pt x="78" y="72"/>
                  <a:pt x="79" y="72"/>
                  <a:pt x="79" y="72"/>
                </a:cubicBezTo>
                <a:cubicBezTo>
                  <a:pt x="82" y="72"/>
                  <a:pt x="85" y="71"/>
                  <a:pt x="87" y="68"/>
                </a:cubicBezTo>
                <a:cubicBezTo>
                  <a:pt x="94" y="63"/>
                  <a:pt x="95" y="50"/>
                  <a:pt x="94" y="38"/>
                </a:cubicBezTo>
                <a:cubicBezTo>
                  <a:pt x="95" y="29"/>
                  <a:pt x="96" y="20"/>
                  <a:pt x="94" y="11"/>
                </a:cubicBezTo>
                <a:close/>
                <a:moveTo>
                  <a:pt x="90" y="25"/>
                </a:moveTo>
                <a:cubicBezTo>
                  <a:pt x="90" y="28"/>
                  <a:pt x="90" y="31"/>
                  <a:pt x="90" y="34"/>
                </a:cubicBezTo>
                <a:cubicBezTo>
                  <a:pt x="90" y="37"/>
                  <a:pt x="90" y="39"/>
                  <a:pt x="90" y="41"/>
                </a:cubicBezTo>
                <a:cubicBezTo>
                  <a:pt x="89" y="45"/>
                  <a:pt x="87" y="60"/>
                  <a:pt x="83" y="66"/>
                </a:cubicBezTo>
                <a:cubicBezTo>
                  <a:pt x="82" y="66"/>
                  <a:pt x="81" y="67"/>
                  <a:pt x="79" y="67"/>
                </a:cubicBezTo>
                <a:cubicBezTo>
                  <a:pt x="78" y="67"/>
                  <a:pt x="77" y="68"/>
                  <a:pt x="76" y="68"/>
                </a:cubicBezTo>
                <a:cubicBezTo>
                  <a:pt x="75" y="67"/>
                  <a:pt x="75" y="66"/>
                  <a:pt x="74" y="65"/>
                </a:cubicBezTo>
                <a:cubicBezTo>
                  <a:pt x="73" y="65"/>
                  <a:pt x="72" y="65"/>
                  <a:pt x="72" y="65"/>
                </a:cubicBezTo>
                <a:cubicBezTo>
                  <a:pt x="73" y="50"/>
                  <a:pt x="85" y="38"/>
                  <a:pt x="90" y="25"/>
                </a:cubicBezTo>
                <a:close/>
                <a:moveTo>
                  <a:pt x="68" y="65"/>
                </a:moveTo>
                <a:cubicBezTo>
                  <a:pt x="68" y="65"/>
                  <a:pt x="67" y="64"/>
                  <a:pt x="67" y="64"/>
                </a:cubicBezTo>
                <a:cubicBezTo>
                  <a:pt x="65" y="63"/>
                  <a:pt x="65" y="61"/>
                  <a:pt x="65" y="58"/>
                </a:cubicBezTo>
                <a:cubicBezTo>
                  <a:pt x="67" y="52"/>
                  <a:pt x="70" y="47"/>
                  <a:pt x="74" y="43"/>
                </a:cubicBezTo>
                <a:cubicBezTo>
                  <a:pt x="76" y="40"/>
                  <a:pt x="79" y="36"/>
                  <a:pt x="82" y="32"/>
                </a:cubicBezTo>
                <a:cubicBezTo>
                  <a:pt x="77" y="43"/>
                  <a:pt x="69" y="53"/>
                  <a:pt x="68" y="65"/>
                </a:cubicBezTo>
                <a:close/>
                <a:moveTo>
                  <a:pt x="74" y="31"/>
                </a:moveTo>
                <a:cubicBezTo>
                  <a:pt x="76" y="29"/>
                  <a:pt x="80" y="27"/>
                  <a:pt x="83" y="24"/>
                </a:cubicBezTo>
                <a:cubicBezTo>
                  <a:pt x="77" y="34"/>
                  <a:pt x="62" y="50"/>
                  <a:pt x="61" y="61"/>
                </a:cubicBezTo>
                <a:cubicBezTo>
                  <a:pt x="49" y="51"/>
                  <a:pt x="65" y="38"/>
                  <a:pt x="74" y="31"/>
                </a:cubicBezTo>
                <a:close/>
                <a:moveTo>
                  <a:pt x="63" y="67"/>
                </a:moveTo>
                <a:cubicBezTo>
                  <a:pt x="63" y="67"/>
                  <a:pt x="64" y="68"/>
                  <a:pt x="64" y="68"/>
                </a:cubicBezTo>
                <a:cubicBezTo>
                  <a:pt x="65" y="69"/>
                  <a:pt x="67" y="69"/>
                  <a:pt x="69" y="70"/>
                </a:cubicBezTo>
                <a:cubicBezTo>
                  <a:pt x="69" y="74"/>
                  <a:pt x="68" y="79"/>
                  <a:pt x="67" y="83"/>
                </a:cubicBezTo>
                <a:cubicBezTo>
                  <a:pt x="62" y="82"/>
                  <a:pt x="58" y="81"/>
                  <a:pt x="55" y="79"/>
                </a:cubicBezTo>
                <a:cubicBezTo>
                  <a:pt x="58" y="76"/>
                  <a:pt x="61" y="72"/>
                  <a:pt x="63" y="67"/>
                </a:cubicBezTo>
                <a:close/>
                <a:moveTo>
                  <a:pt x="43" y="161"/>
                </a:moveTo>
                <a:cubicBezTo>
                  <a:pt x="33" y="180"/>
                  <a:pt x="23" y="203"/>
                  <a:pt x="5" y="215"/>
                </a:cubicBezTo>
                <a:cubicBezTo>
                  <a:pt x="15" y="169"/>
                  <a:pt x="19" y="118"/>
                  <a:pt x="54" y="83"/>
                </a:cubicBezTo>
                <a:cubicBezTo>
                  <a:pt x="58" y="85"/>
                  <a:pt x="64" y="86"/>
                  <a:pt x="69" y="87"/>
                </a:cubicBezTo>
                <a:cubicBezTo>
                  <a:pt x="75" y="115"/>
                  <a:pt x="55" y="138"/>
                  <a:pt x="43" y="161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sp>
        <p:nvSpPr>
          <p:cNvPr id="71" name="标题 70"/>
          <p:cNvSpPr>
            <a:spLocks noGrp="1"/>
          </p:cNvSpPr>
          <p:nvPr>
            <p:ph type="ctrTitle"/>
            <p:custDataLst>
              <p:tags r:id="rId69"/>
            </p:custDataLst>
          </p:nvPr>
        </p:nvSpPr>
        <p:spPr>
          <a:xfrm>
            <a:off x="1192795" y="1871500"/>
            <a:ext cx="6312022" cy="1204316"/>
          </a:xfrm>
        </p:spPr>
        <p:txBody>
          <a:bodyPr>
            <a:noAutofit/>
          </a:bodyPr>
          <a:lstStyle/>
          <a:p>
            <a:pPr algn="ctr"/>
            <a:r>
              <a:rPr lang="en-US" altLang="zh-CN" dirty="0" smtClean="0"/>
              <a:t>2</a:t>
            </a:r>
            <a:r>
              <a:rPr lang="zh-CN" altLang="en-US" dirty="0"/>
              <a:t>、</a:t>
            </a:r>
            <a:r>
              <a:rPr lang="en-US" altLang="zh-CN" dirty="0"/>
              <a:t>5</a:t>
            </a:r>
            <a:r>
              <a:rPr lang="zh-CN" altLang="en-US" dirty="0"/>
              <a:t>的倍数特征</a:t>
            </a:r>
            <a:endParaRPr lang="zh-CN" altLang="en-US" dirty="0"/>
          </a:p>
        </p:txBody>
      </p:sp>
      <p:sp>
        <p:nvSpPr>
          <p:cNvPr id="73" name="副标题 72"/>
          <p:cNvSpPr>
            <a:spLocks noGrp="1"/>
          </p:cNvSpPr>
          <p:nvPr>
            <p:ph type="subTitle" idx="1"/>
            <p:custDataLst>
              <p:tags r:id="rId70"/>
            </p:custDataLst>
          </p:nvPr>
        </p:nvSpPr>
        <p:spPr>
          <a:xfrm>
            <a:off x="1396680" y="3694087"/>
            <a:ext cx="5904225" cy="702635"/>
          </a:xfrm>
        </p:spPr>
        <p:txBody>
          <a:bodyPr/>
          <a:lstStyle/>
          <a:p>
            <a:r>
              <a:rPr lang="zh-CN" altLang="en-US" sz="2000" b="1" dirty="0"/>
              <a:t>五年级上册第三单元第二课时</a:t>
            </a:r>
            <a:endParaRPr lang="zh-CN" altLang="en-US" sz="2000" b="1" dirty="0"/>
          </a:p>
        </p:txBody>
      </p:sp>
      <p:sp>
        <p:nvSpPr>
          <p:cNvPr id="74" name="文本框 73"/>
          <p:cNvSpPr txBox="1"/>
          <p:nvPr/>
        </p:nvSpPr>
        <p:spPr>
          <a:xfrm>
            <a:off x="360044" y="498475"/>
            <a:ext cx="17075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b="1"/>
              <a:t>北师大版</a:t>
            </a:r>
            <a:endParaRPr lang="zh-CN" altLang="en-US" sz="2000" b="1"/>
          </a:p>
        </p:txBody>
      </p:sp>
    </p:spTree>
    <p:custDataLst>
      <p:tags r:id="rId71"/>
    </p:custDataLst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021715" y="1498600"/>
            <a:ext cx="2479675" cy="7683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4400"/>
              <a:t>课堂小结：</a:t>
            </a:r>
            <a:endParaRPr lang="zh-CN" altLang="en-US" sz="4400"/>
          </a:p>
        </p:txBody>
      </p:sp>
      <p:sp>
        <p:nvSpPr>
          <p:cNvPr id="3" name="文本框 2"/>
          <p:cNvSpPr txBox="1"/>
          <p:nvPr/>
        </p:nvSpPr>
        <p:spPr>
          <a:xfrm>
            <a:off x="3270885" y="2942590"/>
            <a:ext cx="603250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/>
              <a:t>说一说这节课你有什么收获？</a:t>
            </a:r>
            <a:endParaRPr lang="zh-CN" altLang="en-US" sz="3200"/>
          </a:p>
        </p:txBody>
      </p:sp>
      <p:pic>
        <p:nvPicPr>
          <p:cNvPr id="4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2179300" y="10706100"/>
            <a:ext cx="304800" cy="228600"/>
          </a:xfrm>
          <a:prstGeom prst="cube">
            <a:avLst/>
          </a:prstGeom>
        </p:spPr>
      </p:pic>
    </p:spTree>
    <p:custDataLst>
      <p:tags r:id="rId2"/>
    </p:custData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1"/>
            </p:custDataLst>
          </p:nvPr>
        </p:nvGrpSpPr>
        <p:grpSpPr>
          <a:xfrm>
            <a:off x="10638413" y="1717098"/>
            <a:ext cx="641350" cy="806450"/>
            <a:chOff x="5146676" y="1522413"/>
            <a:chExt cx="641350" cy="806450"/>
          </a:xfrm>
        </p:grpSpPr>
        <p:sp>
          <p:nvSpPr>
            <p:cNvPr id="13" name="Freeform 9"/>
            <p:cNvSpPr/>
            <p:nvPr>
              <p:custDataLst>
                <p:tags r:id="rId2"/>
              </p:custDataLst>
            </p:nvPr>
          </p:nvSpPr>
          <p:spPr bwMode="auto">
            <a:xfrm>
              <a:off x="5146676" y="2236788"/>
              <a:ext cx="80963" cy="73025"/>
            </a:xfrm>
            <a:custGeom>
              <a:avLst/>
              <a:gdLst>
                <a:gd name="T0" fmla="*/ 15 w 17"/>
                <a:gd name="T1" fmla="*/ 2 h 15"/>
                <a:gd name="T2" fmla="*/ 10 w 17"/>
                <a:gd name="T3" fmla="*/ 1 h 15"/>
                <a:gd name="T4" fmla="*/ 6 w 17"/>
                <a:gd name="T5" fmla="*/ 3 h 15"/>
                <a:gd name="T6" fmla="*/ 4 w 17"/>
                <a:gd name="T7" fmla="*/ 6 h 15"/>
                <a:gd name="T8" fmla="*/ 9 w 17"/>
                <a:gd name="T9" fmla="*/ 12 h 15"/>
                <a:gd name="T10" fmla="*/ 15 w 17"/>
                <a:gd name="T11" fmla="*/ 7 h 15"/>
                <a:gd name="T12" fmla="*/ 15 w 17"/>
                <a:gd name="T13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15">
                  <a:moveTo>
                    <a:pt x="15" y="2"/>
                  </a:moveTo>
                  <a:cubicBezTo>
                    <a:pt x="13" y="0"/>
                    <a:pt x="11" y="0"/>
                    <a:pt x="10" y="1"/>
                  </a:cubicBezTo>
                  <a:cubicBezTo>
                    <a:pt x="8" y="1"/>
                    <a:pt x="7" y="1"/>
                    <a:pt x="6" y="3"/>
                  </a:cubicBezTo>
                  <a:cubicBezTo>
                    <a:pt x="5" y="4"/>
                    <a:pt x="5" y="5"/>
                    <a:pt x="4" y="6"/>
                  </a:cubicBezTo>
                  <a:cubicBezTo>
                    <a:pt x="0" y="10"/>
                    <a:pt x="6" y="15"/>
                    <a:pt x="9" y="12"/>
                  </a:cubicBezTo>
                  <a:cubicBezTo>
                    <a:pt x="11" y="10"/>
                    <a:pt x="13" y="9"/>
                    <a:pt x="15" y="7"/>
                  </a:cubicBezTo>
                  <a:cubicBezTo>
                    <a:pt x="17" y="6"/>
                    <a:pt x="16" y="3"/>
                    <a:pt x="15" y="2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10"/>
            <p:cNvSpPr/>
            <p:nvPr>
              <p:custDataLst>
                <p:tags r:id="rId3"/>
              </p:custDataLst>
            </p:nvPr>
          </p:nvSpPr>
          <p:spPr bwMode="auto">
            <a:xfrm>
              <a:off x="5310188" y="1685925"/>
              <a:ext cx="376238" cy="493713"/>
            </a:xfrm>
            <a:custGeom>
              <a:avLst/>
              <a:gdLst>
                <a:gd name="T0" fmla="*/ 71 w 78"/>
                <a:gd name="T1" fmla="*/ 14 h 102"/>
                <a:gd name="T2" fmla="*/ 66 w 78"/>
                <a:gd name="T3" fmla="*/ 18 h 102"/>
                <a:gd name="T4" fmla="*/ 66 w 78"/>
                <a:gd name="T5" fmla="*/ 17 h 102"/>
                <a:gd name="T6" fmla="*/ 65 w 78"/>
                <a:gd name="T7" fmla="*/ 14 h 102"/>
                <a:gd name="T8" fmla="*/ 67 w 78"/>
                <a:gd name="T9" fmla="*/ 10 h 102"/>
                <a:gd name="T10" fmla="*/ 60 w 78"/>
                <a:gd name="T11" fmla="*/ 6 h 102"/>
                <a:gd name="T12" fmla="*/ 58 w 78"/>
                <a:gd name="T13" fmla="*/ 3 h 102"/>
                <a:gd name="T14" fmla="*/ 51 w 78"/>
                <a:gd name="T15" fmla="*/ 4 h 102"/>
                <a:gd name="T16" fmla="*/ 49 w 78"/>
                <a:gd name="T17" fmla="*/ 9 h 102"/>
                <a:gd name="T18" fmla="*/ 49 w 78"/>
                <a:gd name="T19" fmla="*/ 10 h 102"/>
                <a:gd name="T20" fmla="*/ 30 w 78"/>
                <a:gd name="T21" fmla="*/ 40 h 102"/>
                <a:gd name="T22" fmla="*/ 6 w 78"/>
                <a:gd name="T23" fmla="*/ 78 h 102"/>
                <a:gd name="T24" fmla="*/ 3 w 78"/>
                <a:gd name="T25" fmla="*/ 85 h 102"/>
                <a:gd name="T26" fmla="*/ 10 w 78"/>
                <a:gd name="T27" fmla="*/ 99 h 102"/>
                <a:gd name="T28" fmla="*/ 17 w 78"/>
                <a:gd name="T29" fmla="*/ 101 h 102"/>
                <a:gd name="T30" fmla="*/ 21 w 78"/>
                <a:gd name="T31" fmla="*/ 100 h 102"/>
                <a:gd name="T32" fmla="*/ 55 w 78"/>
                <a:gd name="T33" fmla="*/ 53 h 102"/>
                <a:gd name="T34" fmla="*/ 77 w 78"/>
                <a:gd name="T35" fmla="*/ 16 h 102"/>
                <a:gd name="T36" fmla="*/ 71 w 78"/>
                <a:gd name="T37" fmla="*/ 14 h 1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8" h="102">
                  <a:moveTo>
                    <a:pt x="71" y="14"/>
                  </a:moveTo>
                  <a:cubicBezTo>
                    <a:pt x="69" y="15"/>
                    <a:pt x="68" y="16"/>
                    <a:pt x="66" y="18"/>
                  </a:cubicBezTo>
                  <a:cubicBezTo>
                    <a:pt x="66" y="18"/>
                    <a:pt x="66" y="17"/>
                    <a:pt x="66" y="17"/>
                  </a:cubicBezTo>
                  <a:cubicBezTo>
                    <a:pt x="66" y="16"/>
                    <a:pt x="65" y="15"/>
                    <a:pt x="65" y="14"/>
                  </a:cubicBezTo>
                  <a:cubicBezTo>
                    <a:pt x="65" y="13"/>
                    <a:pt x="66" y="12"/>
                    <a:pt x="67" y="10"/>
                  </a:cubicBezTo>
                  <a:cubicBezTo>
                    <a:pt x="69" y="6"/>
                    <a:pt x="63" y="2"/>
                    <a:pt x="60" y="6"/>
                  </a:cubicBezTo>
                  <a:cubicBezTo>
                    <a:pt x="59" y="5"/>
                    <a:pt x="59" y="4"/>
                    <a:pt x="58" y="3"/>
                  </a:cubicBezTo>
                  <a:cubicBezTo>
                    <a:pt x="56" y="0"/>
                    <a:pt x="52" y="1"/>
                    <a:pt x="51" y="4"/>
                  </a:cubicBezTo>
                  <a:cubicBezTo>
                    <a:pt x="50" y="6"/>
                    <a:pt x="50" y="7"/>
                    <a:pt x="49" y="9"/>
                  </a:cubicBezTo>
                  <a:cubicBezTo>
                    <a:pt x="49" y="10"/>
                    <a:pt x="49" y="10"/>
                    <a:pt x="49" y="10"/>
                  </a:cubicBezTo>
                  <a:cubicBezTo>
                    <a:pt x="41" y="19"/>
                    <a:pt x="34" y="28"/>
                    <a:pt x="30" y="40"/>
                  </a:cubicBezTo>
                  <a:cubicBezTo>
                    <a:pt x="20" y="52"/>
                    <a:pt x="13" y="65"/>
                    <a:pt x="6" y="78"/>
                  </a:cubicBezTo>
                  <a:cubicBezTo>
                    <a:pt x="2" y="77"/>
                    <a:pt x="0" y="83"/>
                    <a:pt x="3" y="85"/>
                  </a:cubicBezTo>
                  <a:cubicBezTo>
                    <a:pt x="8" y="89"/>
                    <a:pt x="10" y="93"/>
                    <a:pt x="10" y="99"/>
                  </a:cubicBezTo>
                  <a:cubicBezTo>
                    <a:pt x="11" y="102"/>
                    <a:pt x="14" y="102"/>
                    <a:pt x="17" y="101"/>
                  </a:cubicBezTo>
                  <a:cubicBezTo>
                    <a:pt x="18" y="102"/>
                    <a:pt x="20" y="102"/>
                    <a:pt x="21" y="100"/>
                  </a:cubicBezTo>
                  <a:cubicBezTo>
                    <a:pt x="34" y="85"/>
                    <a:pt x="42" y="67"/>
                    <a:pt x="55" y="53"/>
                  </a:cubicBezTo>
                  <a:cubicBezTo>
                    <a:pt x="64" y="42"/>
                    <a:pt x="76" y="31"/>
                    <a:pt x="77" y="16"/>
                  </a:cubicBezTo>
                  <a:cubicBezTo>
                    <a:pt x="78" y="13"/>
                    <a:pt x="73" y="11"/>
                    <a:pt x="71" y="14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Freeform 11"/>
            <p:cNvSpPr/>
            <p:nvPr>
              <p:custDataLst>
                <p:tags r:id="rId4"/>
              </p:custDataLst>
            </p:nvPr>
          </p:nvSpPr>
          <p:spPr bwMode="auto">
            <a:xfrm>
              <a:off x="5522913" y="1522413"/>
              <a:ext cx="217488" cy="193675"/>
            </a:xfrm>
            <a:custGeom>
              <a:avLst/>
              <a:gdLst>
                <a:gd name="T0" fmla="*/ 45 w 45"/>
                <a:gd name="T1" fmla="*/ 27 h 40"/>
                <a:gd name="T2" fmla="*/ 45 w 45"/>
                <a:gd name="T3" fmla="*/ 24 h 40"/>
                <a:gd name="T4" fmla="*/ 33 w 45"/>
                <a:gd name="T5" fmla="*/ 12 h 40"/>
                <a:gd name="T6" fmla="*/ 8 w 45"/>
                <a:gd name="T7" fmla="*/ 8 h 40"/>
                <a:gd name="T8" fmla="*/ 7 w 45"/>
                <a:gd name="T9" fmla="*/ 11 h 40"/>
                <a:gd name="T10" fmla="*/ 5 w 45"/>
                <a:gd name="T11" fmla="*/ 19 h 40"/>
                <a:gd name="T12" fmla="*/ 38 w 45"/>
                <a:gd name="T13" fmla="*/ 38 h 40"/>
                <a:gd name="T14" fmla="*/ 45 w 45"/>
                <a:gd name="T15" fmla="*/ 37 h 40"/>
                <a:gd name="T16" fmla="*/ 45 w 45"/>
                <a:gd name="T17" fmla="*/ 30 h 40"/>
                <a:gd name="T18" fmla="*/ 45 w 45"/>
                <a:gd name="T19" fmla="*/ 27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" h="40">
                  <a:moveTo>
                    <a:pt x="45" y="27"/>
                  </a:moveTo>
                  <a:cubicBezTo>
                    <a:pt x="45" y="26"/>
                    <a:pt x="45" y="25"/>
                    <a:pt x="45" y="24"/>
                  </a:cubicBezTo>
                  <a:cubicBezTo>
                    <a:pt x="42" y="19"/>
                    <a:pt x="38" y="15"/>
                    <a:pt x="33" y="12"/>
                  </a:cubicBezTo>
                  <a:cubicBezTo>
                    <a:pt x="26" y="5"/>
                    <a:pt x="17" y="0"/>
                    <a:pt x="8" y="8"/>
                  </a:cubicBezTo>
                  <a:cubicBezTo>
                    <a:pt x="7" y="9"/>
                    <a:pt x="7" y="10"/>
                    <a:pt x="7" y="11"/>
                  </a:cubicBezTo>
                  <a:cubicBezTo>
                    <a:pt x="2" y="10"/>
                    <a:pt x="0" y="17"/>
                    <a:pt x="5" y="19"/>
                  </a:cubicBezTo>
                  <a:cubicBezTo>
                    <a:pt x="17" y="23"/>
                    <a:pt x="29" y="30"/>
                    <a:pt x="38" y="38"/>
                  </a:cubicBezTo>
                  <a:cubicBezTo>
                    <a:pt x="40" y="40"/>
                    <a:pt x="44" y="40"/>
                    <a:pt x="45" y="37"/>
                  </a:cubicBezTo>
                  <a:cubicBezTo>
                    <a:pt x="45" y="34"/>
                    <a:pt x="45" y="32"/>
                    <a:pt x="45" y="30"/>
                  </a:cubicBezTo>
                  <a:cubicBezTo>
                    <a:pt x="45" y="29"/>
                    <a:pt x="45" y="28"/>
                    <a:pt x="45" y="27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Freeform 128"/>
            <p:cNvSpPr>
              <a:spLocks noEditPoints="1"/>
            </p:cNvSpPr>
            <p:nvPr>
              <p:custDataLst>
                <p:tags r:id="rId5"/>
              </p:custDataLst>
            </p:nvPr>
          </p:nvSpPr>
          <p:spPr bwMode="auto">
            <a:xfrm>
              <a:off x="5146676" y="1522413"/>
              <a:ext cx="641350" cy="806450"/>
            </a:xfrm>
            <a:custGeom>
              <a:avLst/>
              <a:gdLst>
                <a:gd name="T0" fmla="*/ 121 w 133"/>
                <a:gd name="T1" fmla="*/ 43 h 167"/>
                <a:gd name="T2" fmla="*/ 95 w 133"/>
                <a:gd name="T3" fmla="*/ 0 h 167"/>
                <a:gd name="T4" fmla="*/ 76 w 133"/>
                <a:gd name="T5" fmla="*/ 13 h 167"/>
                <a:gd name="T6" fmla="*/ 73 w 133"/>
                <a:gd name="T7" fmla="*/ 14 h 167"/>
                <a:gd name="T8" fmla="*/ 74 w 133"/>
                <a:gd name="T9" fmla="*/ 21 h 167"/>
                <a:gd name="T10" fmla="*/ 71 w 133"/>
                <a:gd name="T11" fmla="*/ 20 h 167"/>
                <a:gd name="T12" fmla="*/ 11 w 133"/>
                <a:gd name="T13" fmla="*/ 108 h 167"/>
                <a:gd name="T14" fmla="*/ 4 w 133"/>
                <a:gd name="T15" fmla="*/ 147 h 167"/>
                <a:gd name="T16" fmla="*/ 0 w 133"/>
                <a:gd name="T17" fmla="*/ 164 h 167"/>
                <a:gd name="T18" fmla="*/ 18 w 133"/>
                <a:gd name="T19" fmla="*/ 157 h 167"/>
                <a:gd name="T20" fmla="*/ 20 w 133"/>
                <a:gd name="T21" fmla="*/ 157 h 167"/>
                <a:gd name="T22" fmla="*/ 51 w 133"/>
                <a:gd name="T23" fmla="*/ 147 h 167"/>
                <a:gd name="T24" fmla="*/ 56 w 133"/>
                <a:gd name="T25" fmla="*/ 143 h 167"/>
                <a:gd name="T26" fmla="*/ 111 w 133"/>
                <a:gd name="T27" fmla="*/ 51 h 167"/>
                <a:gd name="T28" fmla="*/ 123 w 133"/>
                <a:gd name="T29" fmla="*/ 49 h 167"/>
                <a:gd name="T30" fmla="*/ 73 w 133"/>
                <a:gd name="T31" fmla="*/ 24 h 167"/>
                <a:gd name="T32" fmla="*/ 32 w 133"/>
                <a:gd name="T33" fmla="*/ 116 h 167"/>
                <a:gd name="T34" fmla="*/ 16 w 133"/>
                <a:gd name="T35" fmla="*/ 104 h 167"/>
                <a:gd name="T36" fmla="*/ 87 w 133"/>
                <a:gd name="T37" fmla="*/ 36 h 167"/>
                <a:gd name="T38" fmla="*/ 100 w 133"/>
                <a:gd name="T39" fmla="*/ 45 h 167"/>
                <a:gd name="T40" fmla="*/ 36 w 133"/>
                <a:gd name="T41" fmla="*/ 117 h 167"/>
                <a:gd name="T42" fmla="*/ 7 w 133"/>
                <a:gd name="T43" fmla="*/ 150 h 167"/>
                <a:gd name="T44" fmla="*/ 4 w 133"/>
                <a:gd name="T45" fmla="*/ 161 h 167"/>
                <a:gd name="T46" fmla="*/ 52 w 133"/>
                <a:gd name="T47" fmla="*/ 141 h 167"/>
                <a:gd name="T48" fmla="*/ 19 w 133"/>
                <a:gd name="T49" fmla="*/ 153 h 167"/>
                <a:gd name="T50" fmla="*/ 8 w 133"/>
                <a:gd name="T51" fmla="*/ 146 h 167"/>
                <a:gd name="T52" fmla="*/ 25 w 133"/>
                <a:gd name="T53" fmla="*/ 106 h 167"/>
                <a:gd name="T54" fmla="*/ 29 w 133"/>
                <a:gd name="T55" fmla="*/ 124 h 167"/>
                <a:gd name="T56" fmla="*/ 30 w 133"/>
                <a:gd name="T57" fmla="*/ 124 h 167"/>
                <a:gd name="T58" fmla="*/ 40 w 133"/>
                <a:gd name="T59" fmla="*/ 136 h 167"/>
                <a:gd name="T60" fmla="*/ 49 w 133"/>
                <a:gd name="T61" fmla="*/ 136 h 167"/>
                <a:gd name="T62" fmla="*/ 56 w 133"/>
                <a:gd name="T63" fmla="*/ 136 h 167"/>
                <a:gd name="T64" fmla="*/ 50 w 133"/>
                <a:gd name="T65" fmla="*/ 132 h 167"/>
                <a:gd name="T66" fmla="*/ 111 w 133"/>
                <a:gd name="T67" fmla="*/ 50 h 167"/>
                <a:gd name="T68" fmla="*/ 96 w 133"/>
                <a:gd name="T69" fmla="*/ 37 h 167"/>
                <a:gd name="T70" fmla="*/ 76 w 133"/>
                <a:gd name="T71" fmla="*/ 21 h 167"/>
                <a:gd name="T72" fmla="*/ 76 w 133"/>
                <a:gd name="T73" fmla="*/ 17 h 167"/>
                <a:gd name="T74" fmla="*/ 96 w 133"/>
                <a:gd name="T75" fmla="*/ 37 h 167"/>
                <a:gd name="T76" fmla="*/ 118 w 133"/>
                <a:gd name="T77" fmla="*/ 41 h 167"/>
                <a:gd name="T78" fmla="*/ 88 w 133"/>
                <a:gd name="T79" fmla="*/ 7 h 167"/>
                <a:gd name="T80" fmla="*/ 118 w 133"/>
                <a:gd name="T81" fmla="*/ 41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33" h="167">
                  <a:moveTo>
                    <a:pt x="120" y="44"/>
                  </a:moveTo>
                  <a:cubicBezTo>
                    <a:pt x="120" y="44"/>
                    <a:pt x="121" y="44"/>
                    <a:pt x="121" y="43"/>
                  </a:cubicBezTo>
                  <a:cubicBezTo>
                    <a:pt x="133" y="32"/>
                    <a:pt x="124" y="17"/>
                    <a:pt x="114" y="8"/>
                  </a:cubicBezTo>
                  <a:cubicBezTo>
                    <a:pt x="109" y="4"/>
                    <a:pt x="102" y="0"/>
                    <a:pt x="95" y="0"/>
                  </a:cubicBezTo>
                  <a:cubicBezTo>
                    <a:pt x="87" y="0"/>
                    <a:pt x="82" y="9"/>
                    <a:pt x="77" y="13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6" y="13"/>
                    <a:pt x="76" y="13"/>
                    <a:pt x="76" y="13"/>
                  </a:cubicBezTo>
                  <a:cubicBezTo>
                    <a:pt x="75" y="12"/>
                    <a:pt x="73" y="13"/>
                    <a:pt x="73" y="14"/>
                  </a:cubicBezTo>
                  <a:cubicBezTo>
                    <a:pt x="72" y="17"/>
                    <a:pt x="72" y="17"/>
                    <a:pt x="73" y="20"/>
                  </a:cubicBezTo>
                  <a:cubicBezTo>
                    <a:pt x="73" y="20"/>
                    <a:pt x="73" y="20"/>
                    <a:pt x="74" y="21"/>
                  </a:cubicBezTo>
                  <a:cubicBezTo>
                    <a:pt x="73" y="21"/>
                    <a:pt x="73" y="21"/>
                    <a:pt x="73" y="21"/>
                  </a:cubicBezTo>
                  <a:cubicBezTo>
                    <a:pt x="73" y="21"/>
                    <a:pt x="72" y="20"/>
                    <a:pt x="71" y="20"/>
                  </a:cubicBezTo>
                  <a:cubicBezTo>
                    <a:pt x="50" y="48"/>
                    <a:pt x="28" y="76"/>
                    <a:pt x="10" y="107"/>
                  </a:cubicBezTo>
                  <a:cubicBezTo>
                    <a:pt x="10" y="107"/>
                    <a:pt x="11" y="107"/>
                    <a:pt x="11" y="108"/>
                  </a:cubicBezTo>
                  <a:cubicBezTo>
                    <a:pt x="9" y="120"/>
                    <a:pt x="6" y="133"/>
                    <a:pt x="4" y="146"/>
                  </a:cubicBezTo>
                  <a:cubicBezTo>
                    <a:pt x="4" y="146"/>
                    <a:pt x="4" y="146"/>
                    <a:pt x="4" y="147"/>
                  </a:cubicBezTo>
                  <a:cubicBezTo>
                    <a:pt x="3" y="147"/>
                    <a:pt x="3" y="148"/>
                    <a:pt x="3" y="148"/>
                  </a:cubicBezTo>
                  <a:cubicBezTo>
                    <a:pt x="2" y="154"/>
                    <a:pt x="0" y="159"/>
                    <a:pt x="0" y="164"/>
                  </a:cubicBezTo>
                  <a:cubicBezTo>
                    <a:pt x="0" y="166"/>
                    <a:pt x="2" y="167"/>
                    <a:pt x="3" y="166"/>
                  </a:cubicBezTo>
                  <a:cubicBezTo>
                    <a:pt x="8" y="163"/>
                    <a:pt x="13" y="160"/>
                    <a:pt x="18" y="157"/>
                  </a:cubicBezTo>
                  <a:cubicBezTo>
                    <a:pt x="19" y="157"/>
                    <a:pt x="19" y="157"/>
                    <a:pt x="19" y="157"/>
                  </a:cubicBezTo>
                  <a:cubicBezTo>
                    <a:pt x="19" y="157"/>
                    <a:pt x="20" y="157"/>
                    <a:pt x="20" y="157"/>
                  </a:cubicBezTo>
                  <a:cubicBezTo>
                    <a:pt x="30" y="154"/>
                    <a:pt x="40" y="152"/>
                    <a:pt x="49" y="147"/>
                  </a:cubicBezTo>
                  <a:cubicBezTo>
                    <a:pt x="50" y="147"/>
                    <a:pt x="50" y="147"/>
                    <a:pt x="51" y="147"/>
                  </a:cubicBezTo>
                  <a:cubicBezTo>
                    <a:pt x="53" y="146"/>
                    <a:pt x="54" y="144"/>
                    <a:pt x="56" y="142"/>
                  </a:cubicBezTo>
                  <a:cubicBezTo>
                    <a:pt x="56" y="143"/>
                    <a:pt x="56" y="143"/>
                    <a:pt x="56" y="143"/>
                  </a:cubicBezTo>
                  <a:cubicBezTo>
                    <a:pt x="73" y="112"/>
                    <a:pt x="96" y="83"/>
                    <a:pt x="114" y="52"/>
                  </a:cubicBezTo>
                  <a:cubicBezTo>
                    <a:pt x="113" y="52"/>
                    <a:pt x="112" y="51"/>
                    <a:pt x="111" y="51"/>
                  </a:cubicBezTo>
                  <a:cubicBezTo>
                    <a:pt x="115" y="52"/>
                    <a:pt x="119" y="52"/>
                    <a:pt x="122" y="52"/>
                  </a:cubicBezTo>
                  <a:cubicBezTo>
                    <a:pt x="123" y="51"/>
                    <a:pt x="124" y="50"/>
                    <a:pt x="123" y="49"/>
                  </a:cubicBezTo>
                  <a:cubicBezTo>
                    <a:pt x="122" y="47"/>
                    <a:pt x="121" y="45"/>
                    <a:pt x="120" y="44"/>
                  </a:cubicBezTo>
                  <a:close/>
                  <a:moveTo>
                    <a:pt x="73" y="24"/>
                  </a:moveTo>
                  <a:cubicBezTo>
                    <a:pt x="76" y="27"/>
                    <a:pt x="80" y="31"/>
                    <a:pt x="84" y="34"/>
                  </a:cubicBezTo>
                  <a:cubicBezTo>
                    <a:pt x="69" y="62"/>
                    <a:pt x="52" y="91"/>
                    <a:pt x="32" y="116"/>
                  </a:cubicBezTo>
                  <a:cubicBezTo>
                    <a:pt x="33" y="112"/>
                    <a:pt x="32" y="108"/>
                    <a:pt x="29" y="104"/>
                  </a:cubicBezTo>
                  <a:cubicBezTo>
                    <a:pt x="25" y="101"/>
                    <a:pt x="20" y="102"/>
                    <a:pt x="16" y="104"/>
                  </a:cubicBezTo>
                  <a:cubicBezTo>
                    <a:pt x="34" y="76"/>
                    <a:pt x="53" y="50"/>
                    <a:pt x="73" y="24"/>
                  </a:cubicBezTo>
                  <a:close/>
                  <a:moveTo>
                    <a:pt x="87" y="36"/>
                  </a:moveTo>
                  <a:cubicBezTo>
                    <a:pt x="89" y="37"/>
                    <a:pt x="92" y="39"/>
                    <a:pt x="94" y="40"/>
                  </a:cubicBezTo>
                  <a:cubicBezTo>
                    <a:pt x="96" y="42"/>
                    <a:pt x="98" y="43"/>
                    <a:pt x="100" y="45"/>
                  </a:cubicBezTo>
                  <a:cubicBezTo>
                    <a:pt x="80" y="73"/>
                    <a:pt x="65" y="105"/>
                    <a:pt x="44" y="133"/>
                  </a:cubicBezTo>
                  <a:cubicBezTo>
                    <a:pt x="45" y="125"/>
                    <a:pt x="42" y="118"/>
                    <a:pt x="36" y="117"/>
                  </a:cubicBezTo>
                  <a:cubicBezTo>
                    <a:pt x="56" y="92"/>
                    <a:pt x="72" y="64"/>
                    <a:pt x="87" y="36"/>
                  </a:cubicBezTo>
                  <a:close/>
                  <a:moveTo>
                    <a:pt x="7" y="150"/>
                  </a:moveTo>
                  <a:cubicBezTo>
                    <a:pt x="11" y="149"/>
                    <a:pt x="14" y="151"/>
                    <a:pt x="15" y="155"/>
                  </a:cubicBezTo>
                  <a:cubicBezTo>
                    <a:pt x="12" y="157"/>
                    <a:pt x="8" y="159"/>
                    <a:pt x="4" y="161"/>
                  </a:cubicBezTo>
                  <a:cubicBezTo>
                    <a:pt x="5" y="157"/>
                    <a:pt x="6" y="153"/>
                    <a:pt x="7" y="150"/>
                  </a:cubicBezTo>
                  <a:close/>
                  <a:moveTo>
                    <a:pt x="52" y="141"/>
                  </a:moveTo>
                  <a:cubicBezTo>
                    <a:pt x="52" y="141"/>
                    <a:pt x="51" y="141"/>
                    <a:pt x="51" y="142"/>
                  </a:cubicBezTo>
                  <a:cubicBezTo>
                    <a:pt x="41" y="148"/>
                    <a:pt x="30" y="150"/>
                    <a:pt x="19" y="153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7" y="148"/>
                    <a:pt x="13" y="146"/>
                    <a:pt x="8" y="146"/>
                  </a:cubicBezTo>
                  <a:cubicBezTo>
                    <a:pt x="10" y="134"/>
                    <a:pt x="12" y="122"/>
                    <a:pt x="14" y="110"/>
                  </a:cubicBezTo>
                  <a:cubicBezTo>
                    <a:pt x="17" y="107"/>
                    <a:pt x="21" y="105"/>
                    <a:pt x="25" y="106"/>
                  </a:cubicBezTo>
                  <a:cubicBezTo>
                    <a:pt x="31" y="109"/>
                    <a:pt x="28" y="118"/>
                    <a:pt x="26" y="121"/>
                  </a:cubicBezTo>
                  <a:cubicBezTo>
                    <a:pt x="25" y="123"/>
                    <a:pt x="28" y="125"/>
                    <a:pt x="29" y="124"/>
                  </a:cubicBezTo>
                  <a:cubicBezTo>
                    <a:pt x="29" y="123"/>
                    <a:pt x="30" y="123"/>
                    <a:pt x="30" y="123"/>
                  </a:cubicBezTo>
                  <a:cubicBezTo>
                    <a:pt x="30" y="123"/>
                    <a:pt x="30" y="124"/>
                    <a:pt x="30" y="124"/>
                  </a:cubicBezTo>
                  <a:cubicBezTo>
                    <a:pt x="31" y="123"/>
                    <a:pt x="32" y="122"/>
                    <a:pt x="32" y="122"/>
                  </a:cubicBezTo>
                  <a:cubicBezTo>
                    <a:pt x="40" y="118"/>
                    <a:pt x="42" y="129"/>
                    <a:pt x="40" y="136"/>
                  </a:cubicBezTo>
                  <a:cubicBezTo>
                    <a:pt x="40" y="138"/>
                    <a:pt x="42" y="139"/>
                    <a:pt x="43" y="138"/>
                  </a:cubicBezTo>
                  <a:cubicBezTo>
                    <a:pt x="45" y="137"/>
                    <a:pt x="47" y="136"/>
                    <a:pt x="49" y="136"/>
                  </a:cubicBezTo>
                  <a:cubicBezTo>
                    <a:pt x="53" y="138"/>
                    <a:pt x="53" y="140"/>
                    <a:pt x="52" y="141"/>
                  </a:cubicBezTo>
                  <a:close/>
                  <a:moveTo>
                    <a:pt x="56" y="136"/>
                  </a:moveTo>
                  <a:cubicBezTo>
                    <a:pt x="56" y="135"/>
                    <a:pt x="56" y="135"/>
                    <a:pt x="56" y="135"/>
                  </a:cubicBezTo>
                  <a:cubicBezTo>
                    <a:pt x="55" y="133"/>
                    <a:pt x="52" y="132"/>
                    <a:pt x="50" y="132"/>
                  </a:cubicBezTo>
                  <a:cubicBezTo>
                    <a:pt x="69" y="105"/>
                    <a:pt x="84" y="74"/>
                    <a:pt x="103" y="47"/>
                  </a:cubicBezTo>
                  <a:cubicBezTo>
                    <a:pt x="106" y="48"/>
                    <a:pt x="108" y="49"/>
                    <a:pt x="111" y="50"/>
                  </a:cubicBezTo>
                  <a:cubicBezTo>
                    <a:pt x="94" y="79"/>
                    <a:pt x="73" y="106"/>
                    <a:pt x="56" y="136"/>
                  </a:cubicBezTo>
                  <a:close/>
                  <a:moveTo>
                    <a:pt x="96" y="37"/>
                  </a:moveTo>
                  <a:cubicBezTo>
                    <a:pt x="90" y="33"/>
                    <a:pt x="80" y="28"/>
                    <a:pt x="76" y="21"/>
                  </a:cubicBezTo>
                  <a:cubicBezTo>
                    <a:pt x="76" y="21"/>
                    <a:pt x="76" y="21"/>
                    <a:pt x="76" y="21"/>
                  </a:cubicBezTo>
                  <a:cubicBezTo>
                    <a:pt x="77" y="20"/>
                    <a:pt x="77" y="20"/>
                    <a:pt x="77" y="19"/>
                  </a:cubicBezTo>
                  <a:cubicBezTo>
                    <a:pt x="76" y="18"/>
                    <a:pt x="76" y="18"/>
                    <a:pt x="76" y="17"/>
                  </a:cubicBezTo>
                  <a:cubicBezTo>
                    <a:pt x="91" y="26"/>
                    <a:pt x="109" y="33"/>
                    <a:pt x="118" y="48"/>
                  </a:cubicBezTo>
                  <a:cubicBezTo>
                    <a:pt x="111" y="48"/>
                    <a:pt x="101" y="41"/>
                    <a:pt x="96" y="37"/>
                  </a:cubicBezTo>
                  <a:close/>
                  <a:moveTo>
                    <a:pt x="118" y="41"/>
                  </a:moveTo>
                  <a:cubicBezTo>
                    <a:pt x="118" y="41"/>
                    <a:pt x="118" y="41"/>
                    <a:pt x="118" y="41"/>
                  </a:cubicBezTo>
                  <a:cubicBezTo>
                    <a:pt x="108" y="29"/>
                    <a:pt x="93" y="22"/>
                    <a:pt x="80" y="15"/>
                  </a:cubicBezTo>
                  <a:cubicBezTo>
                    <a:pt x="83" y="13"/>
                    <a:pt x="85" y="10"/>
                    <a:pt x="88" y="7"/>
                  </a:cubicBezTo>
                  <a:cubicBezTo>
                    <a:pt x="95" y="1"/>
                    <a:pt x="101" y="4"/>
                    <a:pt x="108" y="8"/>
                  </a:cubicBezTo>
                  <a:cubicBezTo>
                    <a:pt x="118" y="15"/>
                    <a:pt x="129" y="30"/>
                    <a:pt x="118" y="4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17" name="组合 16"/>
          <p:cNvGrpSpPr/>
          <p:nvPr>
            <p:custDataLst>
              <p:tags r:id="rId6"/>
            </p:custDataLst>
          </p:nvPr>
        </p:nvGrpSpPr>
        <p:grpSpPr>
          <a:xfrm>
            <a:off x="8800088" y="468796"/>
            <a:ext cx="622300" cy="1290638"/>
            <a:chOff x="8464551" y="612775"/>
            <a:chExt cx="622300" cy="1290638"/>
          </a:xfrm>
        </p:grpSpPr>
        <p:sp>
          <p:nvSpPr>
            <p:cNvPr id="18" name="Freeform 60"/>
            <p:cNvSpPr/>
            <p:nvPr>
              <p:custDataLst>
                <p:tags r:id="rId7"/>
              </p:custDataLst>
            </p:nvPr>
          </p:nvSpPr>
          <p:spPr bwMode="auto">
            <a:xfrm>
              <a:off x="8474076" y="714375"/>
              <a:ext cx="333375" cy="1077913"/>
            </a:xfrm>
            <a:custGeom>
              <a:avLst/>
              <a:gdLst>
                <a:gd name="T0" fmla="*/ 64 w 69"/>
                <a:gd name="T1" fmla="*/ 8 h 223"/>
                <a:gd name="T2" fmla="*/ 57 w 69"/>
                <a:gd name="T3" fmla="*/ 2 h 223"/>
                <a:gd name="T4" fmla="*/ 48 w 69"/>
                <a:gd name="T5" fmla="*/ 5 h 223"/>
                <a:gd name="T6" fmla="*/ 44 w 69"/>
                <a:gd name="T7" fmla="*/ 48 h 223"/>
                <a:gd name="T8" fmla="*/ 43 w 69"/>
                <a:gd name="T9" fmla="*/ 49 h 223"/>
                <a:gd name="T10" fmla="*/ 20 w 69"/>
                <a:gd name="T11" fmla="*/ 144 h 223"/>
                <a:gd name="T12" fmla="*/ 8 w 69"/>
                <a:gd name="T13" fmla="*/ 216 h 223"/>
                <a:gd name="T14" fmla="*/ 20 w 69"/>
                <a:gd name="T15" fmla="*/ 212 h 223"/>
                <a:gd name="T16" fmla="*/ 35 w 69"/>
                <a:gd name="T17" fmla="*/ 138 h 223"/>
                <a:gd name="T18" fmla="*/ 51 w 69"/>
                <a:gd name="T19" fmla="*/ 62 h 223"/>
                <a:gd name="T20" fmla="*/ 53 w 69"/>
                <a:gd name="T21" fmla="*/ 63 h 223"/>
                <a:gd name="T22" fmla="*/ 63 w 69"/>
                <a:gd name="T23" fmla="*/ 61 h 223"/>
                <a:gd name="T24" fmla="*/ 64 w 69"/>
                <a:gd name="T25" fmla="*/ 8 h 2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69" h="223">
                  <a:moveTo>
                    <a:pt x="64" y="8"/>
                  </a:moveTo>
                  <a:cubicBezTo>
                    <a:pt x="64" y="4"/>
                    <a:pt x="61" y="2"/>
                    <a:pt x="57" y="2"/>
                  </a:cubicBezTo>
                  <a:cubicBezTo>
                    <a:pt x="54" y="0"/>
                    <a:pt x="49" y="1"/>
                    <a:pt x="48" y="5"/>
                  </a:cubicBezTo>
                  <a:cubicBezTo>
                    <a:pt x="45" y="19"/>
                    <a:pt x="41" y="34"/>
                    <a:pt x="44" y="48"/>
                  </a:cubicBezTo>
                  <a:cubicBezTo>
                    <a:pt x="44" y="48"/>
                    <a:pt x="43" y="49"/>
                    <a:pt x="43" y="49"/>
                  </a:cubicBezTo>
                  <a:cubicBezTo>
                    <a:pt x="31" y="80"/>
                    <a:pt x="30" y="113"/>
                    <a:pt x="20" y="144"/>
                  </a:cubicBezTo>
                  <a:cubicBezTo>
                    <a:pt x="13" y="165"/>
                    <a:pt x="0" y="193"/>
                    <a:pt x="8" y="216"/>
                  </a:cubicBezTo>
                  <a:cubicBezTo>
                    <a:pt x="11" y="223"/>
                    <a:pt x="22" y="220"/>
                    <a:pt x="20" y="212"/>
                  </a:cubicBezTo>
                  <a:cubicBezTo>
                    <a:pt x="12" y="190"/>
                    <a:pt x="28" y="159"/>
                    <a:pt x="35" y="138"/>
                  </a:cubicBezTo>
                  <a:cubicBezTo>
                    <a:pt x="43" y="113"/>
                    <a:pt x="43" y="87"/>
                    <a:pt x="51" y="62"/>
                  </a:cubicBezTo>
                  <a:cubicBezTo>
                    <a:pt x="52" y="62"/>
                    <a:pt x="52" y="63"/>
                    <a:pt x="53" y="63"/>
                  </a:cubicBezTo>
                  <a:cubicBezTo>
                    <a:pt x="56" y="67"/>
                    <a:pt x="61" y="65"/>
                    <a:pt x="63" y="61"/>
                  </a:cubicBezTo>
                  <a:cubicBezTo>
                    <a:pt x="69" y="44"/>
                    <a:pt x="64" y="26"/>
                    <a:pt x="64" y="8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Freeform 130"/>
            <p:cNvSpPr>
              <a:spLocks noEditPoints="1"/>
            </p:cNvSpPr>
            <p:nvPr>
              <p:custDataLst>
                <p:tags r:id="rId8"/>
              </p:custDataLst>
            </p:nvPr>
          </p:nvSpPr>
          <p:spPr bwMode="auto">
            <a:xfrm>
              <a:off x="8464551" y="612775"/>
              <a:ext cx="622300" cy="1290638"/>
            </a:xfrm>
            <a:custGeom>
              <a:avLst/>
              <a:gdLst>
                <a:gd name="T0" fmla="*/ 128 w 129"/>
                <a:gd name="T1" fmla="*/ 246 h 267"/>
                <a:gd name="T2" fmla="*/ 119 w 129"/>
                <a:gd name="T3" fmla="*/ 210 h 267"/>
                <a:gd name="T4" fmla="*/ 113 w 129"/>
                <a:gd name="T5" fmla="*/ 194 h 267"/>
                <a:gd name="T6" fmla="*/ 100 w 129"/>
                <a:gd name="T7" fmla="*/ 169 h 267"/>
                <a:gd name="T8" fmla="*/ 74 w 129"/>
                <a:gd name="T9" fmla="*/ 71 h 267"/>
                <a:gd name="T10" fmla="*/ 72 w 129"/>
                <a:gd name="T11" fmla="*/ 22 h 267"/>
                <a:gd name="T12" fmla="*/ 56 w 129"/>
                <a:gd name="T13" fmla="*/ 6 h 267"/>
                <a:gd name="T14" fmla="*/ 67 w 129"/>
                <a:gd name="T15" fmla="*/ 19 h 267"/>
                <a:gd name="T16" fmla="*/ 53 w 129"/>
                <a:gd name="T17" fmla="*/ 3 h 267"/>
                <a:gd name="T18" fmla="*/ 50 w 129"/>
                <a:gd name="T19" fmla="*/ 20 h 267"/>
                <a:gd name="T20" fmla="*/ 43 w 129"/>
                <a:gd name="T21" fmla="*/ 74 h 267"/>
                <a:gd name="T22" fmla="*/ 11 w 129"/>
                <a:gd name="T23" fmla="*/ 205 h 267"/>
                <a:gd name="T24" fmla="*/ 8 w 129"/>
                <a:gd name="T25" fmla="*/ 206 h 267"/>
                <a:gd name="T26" fmla="*/ 7 w 129"/>
                <a:gd name="T27" fmla="*/ 204 h 267"/>
                <a:gd name="T28" fmla="*/ 1 w 129"/>
                <a:gd name="T29" fmla="*/ 210 h 267"/>
                <a:gd name="T30" fmla="*/ 2 w 129"/>
                <a:gd name="T31" fmla="*/ 223 h 267"/>
                <a:gd name="T32" fmla="*/ 8 w 129"/>
                <a:gd name="T33" fmla="*/ 215 h 267"/>
                <a:gd name="T34" fmla="*/ 8 w 129"/>
                <a:gd name="T35" fmla="*/ 224 h 267"/>
                <a:gd name="T36" fmla="*/ 7 w 129"/>
                <a:gd name="T37" fmla="*/ 239 h 267"/>
                <a:gd name="T38" fmla="*/ 9 w 129"/>
                <a:gd name="T39" fmla="*/ 244 h 267"/>
                <a:gd name="T40" fmla="*/ 8 w 129"/>
                <a:gd name="T41" fmla="*/ 261 h 267"/>
                <a:gd name="T42" fmla="*/ 13 w 129"/>
                <a:gd name="T43" fmla="*/ 250 h 267"/>
                <a:gd name="T44" fmla="*/ 21 w 129"/>
                <a:gd name="T45" fmla="*/ 240 h 267"/>
                <a:gd name="T46" fmla="*/ 31 w 129"/>
                <a:gd name="T47" fmla="*/ 190 h 267"/>
                <a:gd name="T48" fmla="*/ 65 w 129"/>
                <a:gd name="T49" fmla="*/ 88 h 267"/>
                <a:gd name="T50" fmla="*/ 81 w 129"/>
                <a:gd name="T51" fmla="*/ 216 h 267"/>
                <a:gd name="T52" fmla="*/ 108 w 129"/>
                <a:gd name="T53" fmla="*/ 254 h 267"/>
                <a:gd name="T54" fmla="*/ 115 w 129"/>
                <a:gd name="T55" fmla="*/ 259 h 267"/>
                <a:gd name="T56" fmla="*/ 128 w 129"/>
                <a:gd name="T57" fmla="*/ 247 h 267"/>
                <a:gd name="T58" fmla="*/ 105 w 129"/>
                <a:gd name="T59" fmla="*/ 196 h 267"/>
                <a:gd name="T60" fmla="*/ 99 w 129"/>
                <a:gd name="T61" fmla="*/ 174 h 267"/>
                <a:gd name="T62" fmla="*/ 102 w 129"/>
                <a:gd name="T63" fmla="*/ 197 h 267"/>
                <a:gd name="T64" fmla="*/ 93 w 129"/>
                <a:gd name="T65" fmla="*/ 175 h 267"/>
                <a:gd name="T66" fmla="*/ 90 w 129"/>
                <a:gd name="T67" fmla="*/ 176 h 267"/>
                <a:gd name="T68" fmla="*/ 93 w 129"/>
                <a:gd name="T69" fmla="*/ 200 h 267"/>
                <a:gd name="T70" fmla="*/ 105 w 129"/>
                <a:gd name="T71" fmla="*/ 200 h 267"/>
                <a:gd name="T72" fmla="*/ 115 w 129"/>
                <a:gd name="T73" fmla="*/ 205 h 267"/>
                <a:gd name="T74" fmla="*/ 110 w 129"/>
                <a:gd name="T75" fmla="*/ 211 h 267"/>
                <a:gd name="T76" fmla="*/ 87 w 129"/>
                <a:gd name="T77" fmla="*/ 177 h 267"/>
                <a:gd name="T78" fmla="*/ 9 w 129"/>
                <a:gd name="T79" fmla="*/ 236 h 267"/>
                <a:gd name="T80" fmla="*/ 11 w 129"/>
                <a:gd name="T81" fmla="*/ 232 h 267"/>
                <a:gd name="T82" fmla="*/ 18 w 129"/>
                <a:gd name="T83" fmla="*/ 234 h 267"/>
                <a:gd name="T84" fmla="*/ 23 w 129"/>
                <a:gd name="T85" fmla="*/ 206 h 267"/>
                <a:gd name="T86" fmla="*/ 13 w 129"/>
                <a:gd name="T87" fmla="*/ 216 h 267"/>
                <a:gd name="T88" fmla="*/ 25 w 129"/>
                <a:gd name="T89" fmla="*/ 163 h 267"/>
                <a:gd name="T90" fmla="*/ 31 w 129"/>
                <a:gd name="T91" fmla="*/ 168 h 267"/>
                <a:gd name="T92" fmla="*/ 55 w 129"/>
                <a:gd name="T93" fmla="*/ 86 h 267"/>
                <a:gd name="T94" fmla="*/ 50 w 129"/>
                <a:gd name="T95" fmla="*/ 25 h 267"/>
                <a:gd name="T96" fmla="*/ 66 w 129"/>
                <a:gd name="T97" fmla="*/ 78 h 267"/>
                <a:gd name="T98" fmla="*/ 71 w 129"/>
                <a:gd name="T99" fmla="*/ 82 h 267"/>
                <a:gd name="T100" fmla="*/ 97 w 129"/>
                <a:gd name="T101" fmla="*/ 235 h 267"/>
                <a:gd name="T102" fmla="*/ 97 w 129"/>
                <a:gd name="T103" fmla="*/ 220 h 267"/>
                <a:gd name="T104" fmla="*/ 104 w 129"/>
                <a:gd name="T105" fmla="*/ 219 h 267"/>
                <a:gd name="T106" fmla="*/ 107 w 129"/>
                <a:gd name="T107" fmla="*/ 218 h 267"/>
                <a:gd name="T108" fmla="*/ 119 w 129"/>
                <a:gd name="T109" fmla="*/ 250 h 267"/>
                <a:gd name="T110" fmla="*/ 122 w 129"/>
                <a:gd name="T111" fmla="*/ 259 h 267"/>
                <a:gd name="T112" fmla="*/ 118 w 129"/>
                <a:gd name="T113" fmla="*/ 254 h 267"/>
                <a:gd name="T114" fmla="*/ 124 w 129"/>
                <a:gd name="T115" fmla="*/ 247 h 267"/>
                <a:gd name="T116" fmla="*/ 113 w 129"/>
                <a:gd name="T117" fmla="*/ 214 h 267"/>
                <a:gd name="T118" fmla="*/ 124 w 129"/>
                <a:gd name="T119" fmla="*/ 247 h 2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29" h="267">
                  <a:moveTo>
                    <a:pt x="128" y="247"/>
                  </a:moveTo>
                  <a:cubicBezTo>
                    <a:pt x="128" y="247"/>
                    <a:pt x="128" y="247"/>
                    <a:pt x="128" y="247"/>
                  </a:cubicBezTo>
                  <a:cubicBezTo>
                    <a:pt x="128" y="247"/>
                    <a:pt x="128" y="246"/>
                    <a:pt x="128" y="246"/>
                  </a:cubicBezTo>
                  <a:cubicBezTo>
                    <a:pt x="124" y="234"/>
                    <a:pt x="120" y="223"/>
                    <a:pt x="118" y="211"/>
                  </a:cubicBezTo>
                  <a:cubicBezTo>
                    <a:pt x="118" y="211"/>
                    <a:pt x="117" y="211"/>
                    <a:pt x="117" y="211"/>
                  </a:cubicBezTo>
                  <a:cubicBezTo>
                    <a:pt x="118" y="211"/>
                    <a:pt x="119" y="210"/>
                    <a:pt x="119" y="210"/>
                  </a:cubicBezTo>
                  <a:cubicBezTo>
                    <a:pt x="120" y="210"/>
                    <a:pt x="120" y="209"/>
                    <a:pt x="120" y="208"/>
                  </a:cubicBezTo>
                  <a:cubicBezTo>
                    <a:pt x="120" y="204"/>
                    <a:pt x="117" y="198"/>
                    <a:pt x="115" y="194"/>
                  </a:cubicBezTo>
                  <a:cubicBezTo>
                    <a:pt x="114" y="194"/>
                    <a:pt x="113" y="193"/>
                    <a:pt x="113" y="194"/>
                  </a:cubicBezTo>
                  <a:cubicBezTo>
                    <a:pt x="112" y="194"/>
                    <a:pt x="112" y="194"/>
                    <a:pt x="112" y="194"/>
                  </a:cubicBezTo>
                  <a:cubicBezTo>
                    <a:pt x="108" y="187"/>
                    <a:pt x="104" y="179"/>
                    <a:pt x="102" y="171"/>
                  </a:cubicBezTo>
                  <a:cubicBezTo>
                    <a:pt x="102" y="170"/>
                    <a:pt x="101" y="169"/>
                    <a:pt x="100" y="169"/>
                  </a:cubicBezTo>
                  <a:cubicBezTo>
                    <a:pt x="96" y="171"/>
                    <a:pt x="91" y="172"/>
                    <a:pt x="87" y="173"/>
                  </a:cubicBezTo>
                  <a:cubicBezTo>
                    <a:pt x="87" y="173"/>
                    <a:pt x="87" y="173"/>
                    <a:pt x="87" y="173"/>
                  </a:cubicBezTo>
                  <a:cubicBezTo>
                    <a:pt x="81" y="139"/>
                    <a:pt x="78" y="105"/>
                    <a:pt x="74" y="71"/>
                  </a:cubicBezTo>
                  <a:cubicBezTo>
                    <a:pt x="74" y="69"/>
                    <a:pt x="72" y="69"/>
                    <a:pt x="71" y="69"/>
                  </a:cubicBezTo>
                  <a:cubicBezTo>
                    <a:pt x="72" y="65"/>
                    <a:pt x="72" y="61"/>
                    <a:pt x="72" y="57"/>
                  </a:cubicBezTo>
                  <a:cubicBezTo>
                    <a:pt x="72" y="46"/>
                    <a:pt x="71" y="34"/>
                    <a:pt x="72" y="22"/>
                  </a:cubicBezTo>
                  <a:cubicBezTo>
                    <a:pt x="72" y="21"/>
                    <a:pt x="71" y="20"/>
                    <a:pt x="70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15"/>
                    <a:pt x="57" y="10"/>
                    <a:pt x="56" y="6"/>
                  </a:cubicBezTo>
                  <a:cubicBezTo>
                    <a:pt x="58" y="5"/>
                    <a:pt x="60" y="4"/>
                    <a:pt x="62" y="4"/>
                  </a:cubicBezTo>
                  <a:cubicBezTo>
                    <a:pt x="62" y="9"/>
                    <a:pt x="62" y="14"/>
                    <a:pt x="63" y="19"/>
                  </a:cubicBezTo>
                  <a:cubicBezTo>
                    <a:pt x="63" y="21"/>
                    <a:pt x="67" y="21"/>
                    <a:pt x="67" y="19"/>
                  </a:cubicBezTo>
                  <a:cubicBezTo>
                    <a:pt x="66" y="13"/>
                    <a:pt x="66" y="8"/>
                    <a:pt x="65" y="2"/>
                  </a:cubicBezTo>
                  <a:cubicBezTo>
                    <a:pt x="65" y="1"/>
                    <a:pt x="65" y="0"/>
                    <a:pt x="64" y="0"/>
                  </a:cubicBezTo>
                  <a:cubicBezTo>
                    <a:pt x="60" y="0"/>
                    <a:pt x="56" y="1"/>
                    <a:pt x="53" y="3"/>
                  </a:cubicBezTo>
                  <a:cubicBezTo>
                    <a:pt x="52" y="3"/>
                    <a:pt x="51" y="4"/>
                    <a:pt x="52" y="5"/>
                  </a:cubicBezTo>
                  <a:cubicBezTo>
                    <a:pt x="54" y="10"/>
                    <a:pt x="53" y="15"/>
                    <a:pt x="54" y="20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48" y="20"/>
                    <a:pt x="47" y="22"/>
                    <a:pt x="48" y="23"/>
                  </a:cubicBezTo>
                  <a:cubicBezTo>
                    <a:pt x="47" y="23"/>
                    <a:pt x="46" y="24"/>
                    <a:pt x="46" y="25"/>
                  </a:cubicBezTo>
                  <a:cubicBezTo>
                    <a:pt x="46" y="40"/>
                    <a:pt x="39" y="58"/>
                    <a:pt x="43" y="74"/>
                  </a:cubicBezTo>
                  <a:cubicBezTo>
                    <a:pt x="43" y="74"/>
                    <a:pt x="43" y="74"/>
                    <a:pt x="43" y="74"/>
                  </a:cubicBezTo>
                  <a:cubicBezTo>
                    <a:pt x="36" y="105"/>
                    <a:pt x="29" y="135"/>
                    <a:pt x="21" y="165"/>
                  </a:cubicBezTo>
                  <a:cubicBezTo>
                    <a:pt x="17" y="178"/>
                    <a:pt x="13" y="191"/>
                    <a:pt x="11" y="205"/>
                  </a:cubicBezTo>
                  <a:cubicBezTo>
                    <a:pt x="10" y="207"/>
                    <a:pt x="10" y="209"/>
                    <a:pt x="10" y="212"/>
                  </a:cubicBezTo>
                  <a:cubicBezTo>
                    <a:pt x="9" y="211"/>
                    <a:pt x="8" y="211"/>
                    <a:pt x="8" y="211"/>
                  </a:cubicBezTo>
                  <a:cubicBezTo>
                    <a:pt x="8" y="209"/>
                    <a:pt x="8" y="208"/>
                    <a:pt x="8" y="206"/>
                  </a:cubicBezTo>
                  <a:cubicBezTo>
                    <a:pt x="8" y="205"/>
                    <a:pt x="8" y="204"/>
                    <a:pt x="7" y="204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7" y="204"/>
                    <a:pt x="7" y="204"/>
                    <a:pt x="7" y="204"/>
                  </a:cubicBezTo>
                  <a:cubicBezTo>
                    <a:pt x="7" y="202"/>
                    <a:pt x="4" y="200"/>
                    <a:pt x="3" y="202"/>
                  </a:cubicBezTo>
                  <a:cubicBezTo>
                    <a:pt x="2" y="204"/>
                    <a:pt x="2" y="207"/>
                    <a:pt x="1" y="209"/>
                  </a:cubicBezTo>
                  <a:cubicBezTo>
                    <a:pt x="1" y="209"/>
                    <a:pt x="1" y="210"/>
                    <a:pt x="1" y="210"/>
                  </a:cubicBezTo>
                  <a:cubicBezTo>
                    <a:pt x="1" y="210"/>
                    <a:pt x="1" y="210"/>
                    <a:pt x="1" y="211"/>
                  </a:cubicBezTo>
                  <a:cubicBezTo>
                    <a:pt x="0" y="214"/>
                    <a:pt x="0" y="218"/>
                    <a:pt x="1" y="221"/>
                  </a:cubicBezTo>
                  <a:cubicBezTo>
                    <a:pt x="1" y="222"/>
                    <a:pt x="1" y="222"/>
                    <a:pt x="2" y="223"/>
                  </a:cubicBezTo>
                  <a:cubicBezTo>
                    <a:pt x="2" y="224"/>
                    <a:pt x="5" y="224"/>
                    <a:pt x="6" y="223"/>
                  </a:cubicBezTo>
                  <a:cubicBezTo>
                    <a:pt x="7" y="220"/>
                    <a:pt x="7" y="218"/>
                    <a:pt x="7" y="215"/>
                  </a:cubicBezTo>
                  <a:cubicBezTo>
                    <a:pt x="7" y="215"/>
                    <a:pt x="7" y="215"/>
                    <a:pt x="8" y="215"/>
                  </a:cubicBezTo>
                  <a:cubicBezTo>
                    <a:pt x="8" y="215"/>
                    <a:pt x="9" y="215"/>
                    <a:pt x="9" y="215"/>
                  </a:cubicBezTo>
                  <a:cubicBezTo>
                    <a:pt x="9" y="218"/>
                    <a:pt x="9" y="221"/>
                    <a:pt x="9" y="223"/>
                  </a:cubicBezTo>
                  <a:cubicBezTo>
                    <a:pt x="9" y="223"/>
                    <a:pt x="9" y="223"/>
                    <a:pt x="8" y="224"/>
                  </a:cubicBezTo>
                  <a:cubicBezTo>
                    <a:pt x="7" y="228"/>
                    <a:pt x="6" y="232"/>
                    <a:pt x="4" y="236"/>
                  </a:cubicBezTo>
                  <a:cubicBezTo>
                    <a:pt x="4" y="237"/>
                    <a:pt x="5" y="238"/>
                    <a:pt x="6" y="238"/>
                  </a:cubicBezTo>
                  <a:cubicBezTo>
                    <a:pt x="6" y="238"/>
                    <a:pt x="6" y="239"/>
                    <a:pt x="7" y="239"/>
                  </a:cubicBezTo>
                  <a:cubicBezTo>
                    <a:pt x="8" y="240"/>
                    <a:pt x="9" y="240"/>
                    <a:pt x="11" y="241"/>
                  </a:cubicBezTo>
                  <a:cubicBezTo>
                    <a:pt x="10" y="241"/>
                    <a:pt x="10" y="242"/>
                    <a:pt x="10" y="242"/>
                  </a:cubicBezTo>
                  <a:cubicBezTo>
                    <a:pt x="10" y="243"/>
                    <a:pt x="10" y="243"/>
                    <a:pt x="9" y="244"/>
                  </a:cubicBezTo>
                  <a:cubicBezTo>
                    <a:pt x="9" y="244"/>
                    <a:pt x="9" y="245"/>
                    <a:pt x="9" y="245"/>
                  </a:cubicBezTo>
                  <a:cubicBezTo>
                    <a:pt x="8" y="250"/>
                    <a:pt x="7" y="254"/>
                    <a:pt x="7" y="259"/>
                  </a:cubicBezTo>
                  <a:cubicBezTo>
                    <a:pt x="7" y="260"/>
                    <a:pt x="8" y="261"/>
                    <a:pt x="8" y="261"/>
                  </a:cubicBezTo>
                  <a:cubicBezTo>
                    <a:pt x="8" y="261"/>
                    <a:pt x="8" y="261"/>
                    <a:pt x="8" y="262"/>
                  </a:cubicBezTo>
                  <a:cubicBezTo>
                    <a:pt x="8" y="264"/>
                    <a:pt x="12" y="264"/>
                    <a:pt x="12" y="262"/>
                  </a:cubicBezTo>
                  <a:cubicBezTo>
                    <a:pt x="12" y="258"/>
                    <a:pt x="13" y="254"/>
                    <a:pt x="13" y="250"/>
                  </a:cubicBezTo>
                  <a:cubicBezTo>
                    <a:pt x="13" y="247"/>
                    <a:pt x="14" y="244"/>
                    <a:pt x="14" y="241"/>
                  </a:cubicBezTo>
                  <a:cubicBezTo>
                    <a:pt x="16" y="242"/>
                    <a:pt x="17" y="242"/>
                    <a:pt x="19" y="242"/>
                  </a:cubicBezTo>
                  <a:cubicBezTo>
                    <a:pt x="20" y="242"/>
                    <a:pt x="21" y="241"/>
                    <a:pt x="21" y="240"/>
                  </a:cubicBezTo>
                  <a:cubicBezTo>
                    <a:pt x="22" y="237"/>
                    <a:pt x="22" y="233"/>
                    <a:pt x="21" y="230"/>
                  </a:cubicBezTo>
                  <a:cubicBezTo>
                    <a:pt x="21" y="229"/>
                    <a:pt x="22" y="228"/>
                    <a:pt x="22" y="228"/>
                  </a:cubicBezTo>
                  <a:cubicBezTo>
                    <a:pt x="26" y="216"/>
                    <a:pt x="28" y="202"/>
                    <a:pt x="31" y="190"/>
                  </a:cubicBezTo>
                  <a:cubicBezTo>
                    <a:pt x="35" y="172"/>
                    <a:pt x="37" y="155"/>
                    <a:pt x="42" y="138"/>
                  </a:cubicBezTo>
                  <a:cubicBezTo>
                    <a:pt x="47" y="122"/>
                    <a:pt x="53" y="106"/>
                    <a:pt x="55" y="90"/>
                  </a:cubicBezTo>
                  <a:cubicBezTo>
                    <a:pt x="58" y="91"/>
                    <a:pt x="62" y="91"/>
                    <a:pt x="65" y="88"/>
                  </a:cubicBezTo>
                  <a:cubicBezTo>
                    <a:pt x="66" y="87"/>
                    <a:pt x="66" y="87"/>
                    <a:pt x="67" y="86"/>
                  </a:cubicBezTo>
                  <a:cubicBezTo>
                    <a:pt x="69" y="129"/>
                    <a:pt x="80" y="171"/>
                    <a:pt x="82" y="214"/>
                  </a:cubicBezTo>
                  <a:cubicBezTo>
                    <a:pt x="81" y="215"/>
                    <a:pt x="81" y="215"/>
                    <a:pt x="81" y="216"/>
                  </a:cubicBezTo>
                  <a:cubicBezTo>
                    <a:pt x="80" y="229"/>
                    <a:pt x="83" y="244"/>
                    <a:pt x="100" y="238"/>
                  </a:cubicBezTo>
                  <a:cubicBezTo>
                    <a:pt x="101" y="238"/>
                    <a:pt x="101" y="237"/>
                    <a:pt x="101" y="236"/>
                  </a:cubicBezTo>
                  <a:cubicBezTo>
                    <a:pt x="104" y="242"/>
                    <a:pt x="105" y="248"/>
                    <a:pt x="108" y="254"/>
                  </a:cubicBezTo>
                  <a:cubicBezTo>
                    <a:pt x="108" y="255"/>
                    <a:pt x="109" y="256"/>
                    <a:pt x="109" y="256"/>
                  </a:cubicBezTo>
                  <a:cubicBezTo>
                    <a:pt x="110" y="256"/>
                    <a:pt x="110" y="256"/>
                    <a:pt x="111" y="256"/>
                  </a:cubicBezTo>
                  <a:cubicBezTo>
                    <a:pt x="112" y="257"/>
                    <a:pt x="113" y="258"/>
                    <a:pt x="115" y="259"/>
                  </a:cubicBezTo>
                  <a:cubicBezTo>
                    <a:pt x="117" y="261"/>
                    <a:pt x="120" y="264"/>
                    <a:pt x="124" y="266"/>
                  </a:cubicBezTo>
                  <a:cubicBezTo>
                    <a:pt x="125" y="267"/>
                    <a:pt x="127" y="266"/>
                    <a:pt x="127" y="264"/>
                  </a:cubicBezTo>
                  <a:cubicBezTo>
                    <a:pt x="127" y="258"/>
                    <a:pt x="129" y="253"/>
                    <a:pt x="128" y="247"/>
                  </a:cubicBezTo>
                  <a:close/>
                  <a:moveTo>
                    <a:pt x="99" y="174"/>
                  </a:moveTo>
                  <a:cubicBezTo>
                    <a:pt x="101" y="181"/>
                    <a:pt x="104" y="188"/>
                    <a:pt x="108" y="195"/>
                  </a:cubicBezTo>
                  <a:cubicBezTo>
                    <a:pt x="107" y="195"/>
                    <a:pt x="106" y="195"/>
                    <a:pt x="105" y="196"/>
                  </a:cubicBezTo>
                  <a:cubicBezTo>
                    <a:pt x="102" y="189"/>
                    <a:pt x="100" y="182"/>
                    <a:pt x="97" y="175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4"/>
                    <a:pt x="98" y="174"/>
                    <a:pt x="99" y="174"/>
                  </a:cubicBezTo>
                  <a:close/>
                  <a:moveTo>
                    <a:pt x="93" y="175"/>
                  </a:moveTo>
                  <a:cubicBezTo>
                    <a:pt x="94" y="175"/>
                    <a:pt x="93" y="175"/>
                    <a:pt x="94" y="176"/>
                  </a:cubicBezTo>
                  <a:cubicBezTo>
                    <a:pt x="96" y="183"/>
                    <a:pt x="98" y="190"/>
                    <a:pt x="102" y="197"/>
                  </a:cubicBezTo>
                  <a:cubicBezTo>
                    <a:pt x="101" y="197"/>
                    <a:pt x="101" y="197"/>
                    <a:pt x="101" y="197"/>
                  </a:cubicBezTo>
                  <a:cubicBezTo>
                    <a:pt x="97" y="190"/>
                    <a:pt x="95" y="183"/>
                    <a:pt x="93" y="176"/>
                  </a:cubicBezTo>
                  <a:cubicBezTo>
                    <a:pt x="93" y="176"/>
                    <a:pt x="93" y="175"/>
                    <a:pt x="93" y="175"/>
                  </a:cubicBezTo>
                  <a:cubicBezTo>
                    <a:pt x="93" y="175"/>
                    <a:pt x="93" y="175"/>
                    <a:pt x="93" y="175"/>
                  </a:cubicBezTo>
                  <a:close/>
                  <a:moveTo>
                    <a:pt x="89" y="177"/>
                  </a:moveTo>
                  <a:cubicBezTo>
                    <a:pt x="89" y="177"/>
                    <a:pt x="89" y="176"/>
                    <a:pt x="90" y="176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91" y="184"/>
                    <a:pt x="94" y="192"/>
                    <a:pt x="97" y="198"/>
                  </a:cubicBezTo>
                  <a:cubicBezTo>
                    <a:pt x="96" y="199"/>
                    <a:pt x="95" y="200"/>
                    <a:pt x="93" y="200"/>
                  </a:cubicBezTo>
                  <a:cubicBezTo>
                    <a:pt x="91" y="201"/>
                    <a:pt x="93" y="205"/>
                    <a:pt x="95" y="203"/>
                  </a:cubicBezTo>
                  <a:cubicBezTo>
                    <a:pt x="98" y="202"/>
                    <a:pt x="101" y="201"/>
                    <a:pt x="104" y="200"/>
                  </a:cubicBezTo>
                  <a:cubicBezTo>
                    <a:pt x="104" y="200"/>
                    <a:pt x="105" y="200"/>
                    <a:pt x="105" y="200"/>
                  </a:cubicBezTo>
                  <a:cubicBezTo>
                    <a:pt x="107" y="199"/>
                    <a:pt x="109" y="198"/>
                    <a:pt x="111" y="198"/>
                  </a:cubicBezTo>
                  <a:cubicBezTo>
                    <a:pt x="113" y="197"/>
                    <a:pt x="112" y="197"/>
                    <a:pt x="113" y="199"/>
                  </a:cubicBezTo>
                  <a:cubicBezTo>
                    <a:pt x="114" y="201"/>
                    <a:pt x="115" y="203"/>
                    <a:pt x="115" y="205"/>
                  </a:cubicBezTo>
                  <a:cubicBezTo>
                    <a:pt x="116" y="205"/>
                    <a:pt x="116" y="206"/>
                    <a:pt x="116" y="207"/>
                  </a:cubicBezTo>
                  <a:cubicBezTo>
                    <a:pt x="116" y="207"/>
                    <a:pt x="116" y="207"/>
                    <a:pt x="116" y="207"/>
                  </a:cubicBezTo>
                  <a:cubicBezTo>
                    <a:pt x="114" y="208"/>
                    <a:pt x="112" y="209"/>
                    <a:pt x="110" y="211"/>
                  </a:cubicBezTo>
                  <a:cubicBezTo>
                    <a:pt x="106" y="213"/>
                    <a:pt x="102" y="215"/>
                    <a:pt x="97" y="217"/>
                  </a:cubicBezTo>
                  <a:cubicBezTo>
                    <a:pt x="96" y="217"/>
                    <a:pt x="96" y="218"/>
                    <a:pt x="96" y="219"/>
                  </a:cubicBezTo>
                  <a:cubicBezTo>
                    <a:pt x="93" y="205"/>
                    <a:pt x="90" y="191"/>
                    <a:pt x="87" y="177"/>
                  </a:cubicBezTo>
                  <a:cubicBezTo>
                    <a:pt x="88" y="177"/>
                    <a:pt x="88" y="177"/>
                    <a:pt x="89" y="177"/>
                  </a:cubicBezTo>
                  <a:close/>
                  <a:moveTo>
                    <a:pt x="17" y="238"/>
                  </a:moveTo>
                  <a:cubicBezTo>
                    <a:pt x="15" y="238"/>
                    <a:pt x="12" y="237"/>
                    <a:pt x="9" y="236"/>
                  </a:cubicBezTo>
                  <a:cubicBezTo>
                    <a:pt x="9" y="236"/>
                    <a:pt x="9" y="235"/>
                    <a:pt x="9" y="235"/>
                  </a:cubicBezTo>
                  <a:cubicBezTo>
                    <a:pt x="9" y="233"/>
                    <a:pt x="10" y="232"/>
                    <a:pt x="10" y="230"/>
                  </a:cubicBezTo>
                  <a:cubicBezTo>
                    <a:pt x="10" y="230"/>
                    <a:pt x="11" y="231"/>
                    <a:pt x="11" y="232"/>
                  </a:cubicBezTo>
                  <a:cubicBezTo>
                    <a:pt x="11" y="232"/>
                    <a:pt x="12" y="233"/>
                    <a:pt x="12" y="233"/>
                  </a:cubicBezTo>
                  <a:cubicBezTo>
                    <a:pt x="12" y="233"/>
                    <a:pt x="12" y="234"/>
                    <a:pt x="13" y="234"/>
                  </a:cubicBezTo>
                  <a:cubicBezTo>
                    <a:pt x="15" y="235"/>
                    <a:pt x="16" y="235"/>
                    <a:pt x="18" y="234"/>
                  </a:cubicBezTo>
                  <a:cubicBezTo>
                    <a:pt x="18" y="235"/>
                    <a:pt x="18" y="237"/>
                    <a:pt x="17" y="238"/>
                  </a:cubicBezTo>
                  <a:close/>
                  <a:moveTo>
                    <a:pt x="31" y="168"/>
                  </a:moveTo>
                  <a:cubicBezTo>
                    <a:pt x="29" y="181"/>
                    <a:pt x="26" y="193"/>
                    <a:pt x="23" y="206"/>
                  </a:cubicBezTo>
                  <a:cubicBezTo>
                    <a:pt x="22" y="208"/>
                    <a:pt x="18" y="232"/>
                    <a:pt x="15" y="231"/>
                  </a:cubicBezTo>
                  <a:cubicBezTo>
                    <a:pt x="15" y="231"/>
                    <a:pt x="15" y="231"/>
                    <a:pt x="14" y="231"/>
                  </a:cubicBezTo>
                  <a:cubicBezTo>
                    <a:pt x="13" y="226"/>
                    <a:pt x="12" y="221"/>
                    <a:pt x="13" y="216"/>
                  </a:cubicBezTo>
                  <a:cubicBezTo>
                    <a:pt x="13" y="215"/>
                    <a:pt x="13" y="214"/>
                    <a:pt x="13" y="214"/>
                  </a:cubicBezTo>
                  <a:cubicBezTo>
                    <a:pt x="14" y="209"/>
                    <a:pt x="14" y="205"/>
                    <a:pt x="15" y="202"/>
                  </a:cubicBezTo>
                  <a:cubicBezTo>
                    <a:pt x="18" y="189"/>
                    <a:pt x="21" y="176"/>
                    <a:pt x="25" y="163"/>
                  </a:cubicBezTo>
                  <a:cubicBezTo>
                    <a:pt x="33" y="136"/>
                    <a:pt x="39" y="108"/>
                    <a:pt x="45" y="80"/>
                  </a:cubicBezTo>
                  <a:cubicBezTo>
                    <a:pt x="47" y="83"/>
                    <a:pt x="49" y="86"/>
                    <a:pt x="51" y="88"/>
                  </a:cubicBezTo>
                  <a:cubicBezTo>
                    <a:pt x="48" y="115"/>
                    <a:pt x="36" y="140"/>
                    <a:pt x="31" y="168"/>
                  </a:cubicBezTo>
                  <a:close/>
                  <a:moveTo>
                    <a:pt x="66" y="78"/>
                  </a:moveTo>
                  <a:cubicBezTo>
                    <a:pt x="65" y="82"/>
                    <a:pt x="63" y="86"/>
                    <a:pt x="60" y="87"/>
                  </a:cubicBezTo>
                  <a:cubicBezTo>
                    <a:pt x="58" y="88"/>
                    <a:pt x="57" y="87"/>
                    <a:pt x="55" y="86"/>
                  </a:cubicBezTo>
                  <a:cubicBezTo>
                    <a:pt x="55" y="86"/>
                    <a:pt x="55" y="86"/>
                    <a:pt x="54" y="86"/>
                  </a:cubicBezTo>
                  <a:cubicBezTo>
                    <a:pt x="51" y="83"/>
                    <a:pt x="48" y="77"/>
                    <a:pt x="47" y="74"/>
                  </a:cubicBezTo>
                  <a:cubicBezTo>
                    <a:pt x="43" y="58"/>
                    <a:pt x="50" y="41"/>
                    <a:pt x="50" y="25"/>
                  </a:cubicBezTo>
                  <a:cubicBezTo>
                    <a:pt x="50" y="25"/>
                    <a:pt x="50" y="24"/>
                    <a:pt x="50" y="24"/>
                  </a:cubicBezTo>
                  <a:cubicBezTo>
                    <a:pt x="68" y="24"/>
                    <a:pt x="68" y="24"/>
                    <a:pt x="68" y="24"/>
                  </a:cubicBezTo>
                  <a:cubicBezTo>
                    <a:pt x="67" y="42"/>
                    <a:pt x="70" y="60"/>
                    <a:pt x="66" y="78"/>
                  </a:cubicBezTo>
                  <a:close/>
                  <a:moveTo>
                    <a:pt x="85" y="227"/>
                  </a:moveTo>
                  <a:cubicBezTo>
                    <a:pt x="86" y="227"/>
                    <a:pt x="86" y="227"/>
                    <a:pt x="86" y="226"/>
                  </a:cubicBezTo>
                  <a:cubicBezTo>
                    <a:pt x="85" y="178"/>
                    <a:pt x="72" y="130"/>
                    <a:pt x="71" y="82"/>
                  </a:cubicBezTo>
                  <a:cubicBezTo>
                    <a:pt x="71" y="81"/>
                    <a:pt x="70" y="81"/>
                    <a:pt x="69" y="80"/>
                  </a:cubicBezTo>
                  <a:cubicBezTo>
                    <a:pt x="70" y="78"/>
                    <a:pt x="71" y="76"/>
                    <a:pt x="71" y="73"/>
                  </a:cubicBezTo>
                  <a:cubicBezTo>
                    <a:pt x="77" y="127"/>
                    <a:pt x="80" y="183"/>
                    <a:pt x="97" y="235"/>
                  </a:cubicBezTo>
                  <a:cubicBezTo>
                    <a:pt x="90" y="237"/>
                    <a:pt x="86" y="233"/>
                    <a:pt x="85" y="227"/>
                  </a:cubicBezTo>
                  <a:close/>
                  <a:moveTo>
                    <a:pt x="111" y="252"/>
                  </a:moveTo>
                  <a:cubicBezTo>
                    <a:pt x="107" y="241"/>
                    <a:pt x="104" y="230"/>
                    <a:pt x="97" y="220"/>
                  </a:cubicBezTo>
                  <a:cubicBezTo>
                    <a:pt x="98" y="220"/>
                    <a:pt x="98" y="220"/>
                    <a:pt x="98" y="220"/>
                  </a:cubicBezTo>
                  <a:cubicBezTo>
                    <a:pt x="100" y="220"/>
                    <a:pt x="102" y="219"/>
                    <a:pt x="104" y="218"/>
                  </a:cubicBezTo>
                  <a:cubicBezTo>
                    <a:pt x="104" y="218"/>
                    <a:pt x="104" y="219"/>
                    <a:pt x="104" y="219"/>
                  </a:cubicBezTo>
                  <a:cubicBezTo>
                    <a:pt x="107" y="230"/>
                    <a:pt x="109" y="241"/>
                    <a:pt x="114" y="251"/>
                  </a:cubicBezTo>
                  <a:cubicBezTo>
                    <a:pt x="113" y="252"/>
                    <a:pt x="112" y="252"/>
                    <a:pt x="111" y="252"/>
                  </a:cubicBezTo>
                  <a:close/>
                  <a:moveTo>
                    <a:pt x="107" y="218"/>
                  </a:moveTo>
                  <a:cubicBezTo>
                    <a:pt x="107" y="217"/>
                    <a:pt x="107" y="217"/>
                    <a:pt x="107" y="217"/>
                  </a:cubicBezTo>
                  <a:cubicBezTo>
                    <a:pt x="107" y="216"/>
                    <a:pt x="108" y="216"/>
                    <a:pt x="109" y="215"/>
                  </a:cubicBezTo>
                  <a:cubicBezTo>
                    <a:pt x="111" y="227"/>
                    <a:pt x="113" y="240"/>
                    <a:pt x="119" y="250"/>
                  </a:cubicBezTo>
                  <a:cubicBezTo>
                    <a:pt x="118" y="250"/>
                    <a:pt x="118" y="250"/>
                    <a:pt x="118" y="250"/>
                  </a:cubicBezTo>
                  <a:cubicBezTo>
                    <a:pt x="113" y="240"/>
                    <a:pt x="111" y="229"/>
                    <a:pt x="107" y="218"/>
                  </a:cubicBezTo>
                  <a:close/>
                  <a:moveTo>
                    <a:pt x="122" y="259"/>
                  </a:moveTo>
                  <a:cubicBezTo>
                    <a:pt x="120" y="257"/>
                    <a:pt x="118" y="256"/>
                    <a:pt x="116" y="255"/>
                  </a:cubicBezTo>
                  <a:cubicBezTo>
                    <a:pt x="116" y="255"/>
                    <a:pt x="116" y="255"/>
                    <a:pt x="116" y="255"/>
                  </a:cubicBezTo>
                  <a:cubicBezTo>
                    <a:pt x="117" y="255"/>
                    <a:pt x="118" y="254"/>
                    <a:pt x="118" y="254"/>
                  </a:cubicBezTo>
                  <a:cubicBezTo>
                    <a:pt x="120" y="253"/>
                    <a:pt x="122" y="253"/>
                    <a:pt x="124" y="252"/>
                  </a:cubicBezTo>
                  <a:cubicBezTo>
                    <a:pt x="123" y="254"/>
                    <a:pt x="123" y="256"/>
                    <a:pt x="122" y="259"/>
                  </a:cubicBezTo>
                  <a:close/>
                  <a:moveTo>
                    <a:pt x="124" y="247"/>
                  </a:moveTo>
                  <a:cubicBezTo>
                    <a:pt x="124" y="247"/>
                    <a:pt x="124" y="247"/>
                    <a:pt x="124" y="247"/>
                  </a:cubicBezTo>
                  <a:cubicBezTo>
                    <a:pt x="123" y="248"/>
                    <a:pt x="123" y="248"/>
                    <a:pt x="122" y="248"/>
                  </a:cubicBezTo>
                  <a:cubicBezTo>
                    <a:pt x="116" y="238"/>
                    <a:pt x="115" y="225"/>
                    <a:pt x="113" y="214"/>
                  </a:cubicBezTo>
                  <a:cubicBezTo>
                    <a:pt x="113" y="213"/>
                    <a:pt x="114" y="213"/>
                    <a:pt x="114" y="213"/>
                  </a:cubicBezTo>
                  <a:cubicBezTo>
                    <a:pt x="117" y="224"/>
                    <a:pt x="120" y="236"/>
                    <a:pt x="124" y="247"/>
                  </a:cubicBezTo>
                  <a:cubicBezTo>
                    <a:pt x="124" y="247"/>
                    <a:pt x="124" y="247"/>
                    <a:pt x="124" y="247"/>
                  </a:cubicBezTo>
                  <a:cubicBezTo>
                    <a:pt x="124" y="247"/>
                    <a:pt x="124" y="247"/>
                    <a:pt x="124" y="247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0" name="组合 19"/>
          <p:cNvGrpSpPr/>
          <p:nvPr>
            <p:custDataLst>
              <p:tags r:id="rId9"/>
            </p:custDataLst>
          </p:nvPr>
        </p:nvGrpSpPr>
        <p:grpSpPr>
          <a:xfrm rot="4448150">
            <a:off x="10880934" y="117475"/>
            <a:ext cx="912813" cy="1193800"/>
            <a:chOff x="9058276" y="87313"/>
            <a:chExt cx="912813" cy="1193800"/>
          </a:xfrm>
        </p:grpSpPr>
        <p:sp>
          <p:nvSpPr>
            <p:cNvPr id="21" name="Freeform 62"/>
            <p:cNvSpPr>
              <a:spLocks noEditPoints="1"/>
            </p:cNvSpPr>
            <p:nvPr>
              <p:custDataLst>
                <p:tags r:id="rId10"/>
              </p:custDataLst>
            </p:nvPr>
          </p:nvSpPr>
          <p:spPr bwMode="auto">
            <a:xfrm>
              <a:off x="9086851" y="87313"/>
              <a:ext cx="860425" cy="482600"/>
            </a:xfrm>
            <a:custGeom>
              <a:avLst/>
              <a:gdLst>
                <a:gd name="T0" fmla="*/ 167 w 178"/>
                <a:gd name="T1" fmla="*/ 23 h 100"/>
                <a:gd name="T2" fmla="*/ 110 w 178"/>
                <a:gd name="T3" fmla="*/ 16 h 100"/>
                <a:gd name="T4" fmla="*/ 86 w 178"/>
                <a:gd name="T5" fmla="*/ 59 h 100"/>
                <a:gd name="T6" fmla="*/ 79 w 178"/>
                <a:gd name="T7" fmla="*/ 45 h 100"/>
                <a:gd name="T8" fmla="*/ 78 w 178"/>
                <a:gd name="T9" fmla="*/ 43 h 100"/>
                <a:gd name="T10" fmla="*/ 50 w 178"/>
                <a:gd name="T11" fmla="*/ 10 h 100"/>
                <a:gd name="T12" fmla="*/ 43 w 178"/>
                <a:gd name="T13" fmla="*/ 8 h 100"/>
                <a:gd name="T14" fmla="*/ 1 w 178"/>
                <a:gd name="T15" fmla="*/ 37 h 100"/>
                <a:gd name="T16" fmla="*/ 1 w 178"/>
                <a:gd name="T17" fmla="*/ 50 h 100"/>
                <a:gd name="T18" fmla="*/ 3 w 178"/>
                <a:gd name="T19" fmla="*/ 59 h 100"/>
                <a:gd name="T20" fmla="*/ 26 w 178"/>
                <a:gd name="T21" fmla="*/ 72 h 100"/>
                <a:gd name="T22" fmla="*/ 29 w 178"/>
                <a:gd name="T23" fmla="*/ 73 h 100"/>
                <a:gd name="T24" fmla="*/ 67 w 178"/>
                <a:gd name="T25" fmla="*/ 58 h 100"/>
                <a:gd name="T26" fmla="*/ 82 w 178"/>
                <a:gd name="T27" fmla="*/ 98 h 100"/>
                <a:gd name="T28" fmla="*/ 91 w 178"/>
                <a:gd name="T29" fmla="*/ 95 h 100"/>
                <a:gd name="T30" fmla="*/ 93 w 178"/>
                <a:gd name="T31" fmla="*/ 86 h 100"/>
                <a:gd name="T32" fmla="*/ 113 w 178"/>
                <a:gd name="T33" fmla="*/ 57 h 100"/>
                <a:gd name="T34" fmla="*/ 128 w 178"/>
                <a:gd name="T35" fmla="*/ 64 h 100"/>
                <a:gd name="T36" fmla="*/ 159 w 178"/>
                <a:gd name="T37" fmla="*/ 65 h 100"/>
                <a:gd name="T38" fmla="*/ 165 w 178"/>
                <a:gd name="T39" fmla="*/ 57 h 100"/>
                <a:gd name="T40" fmla="*/ 167 w 178"/>
                <a:gd name="T41" fmla="*/ 23 h 100"/>
                <a:gd name="T42" fmla="*/ 46 w 178"/>
                <a:gd name="T43" fmla="*/ 59 h 100"/>
                <a:gd name="T44" fmla="*/ 44 w 178"/>
                <a:gd name="T45" fmla="*/ 59 h 100"/>
                <a:gd name="T46" fmla="*/ 28 w 178"/>
                <a:gd name="T47" fmla="*/ 61 h 100"/>
                <a:gd name="T48" fmla="*/ 14 w 178"/>
                <a:gd name="T49" fmla="*/ 45 h 100"/>
                <a:gd name="T50" fmla="*/ 16 w 178"/>
                <a:gd name="T51" fmla="*/ 38 h 100"/>
                <a:gd name="T52" fmla="*/ 31 w 178"/>
                <a:gd name="T53" fmla="*/ 24 h 100"/>
                <a:gd name="T54" fmla="*/ 45 w 178"/>
                <a:gd name="T55" fmla="*/ 22 h 100"/>
                <a:gd name="T56" fmla="*/ 49 w 178"/>
                <a:gd name="T57" fmla="*/ 24 h 100"/>
                <a:gd name="T58" fmla="*/ 62 w 178"/>
                <a:gd name="T59" fmla="*/ 45 h 100"/>
                <a:gd name="T60" fmla="*/ 46 w 178"/>
                <a:gd name="T61" fmla="*/ 59 h 100"/>
                <a:gd name="T62" fmla="*/ 156 w 178"/>
                <a:gd name="T63" fmla="*/ 50 h 100"/>
                <a:gd name="T64" fmla="*/ 155 w 178"/>
                <a:gd name="T65" fmla="*/ 51 h 100"/>
                <a:gd name="T66" fmla="*/ 133 w 178"/>
                <a:gd name="T67" fmla="*/ 53 h 100"/>
                <a:gd name="T68" fmla="*/ 118 w 178"/>
                <a:gd name="T69" fmla="*/ 34 h 100"/>
                <a:gd name="T70" fmla="*/ 129 w 178"/>
                <a:gd name="T71" fmla="*/ 24 h 100"/>
                <a:gd name="T72" fmla="*/ 157 w 178"/>
                <a:gd name="T73" fmla="*/ 42 h 100"/>
                <a:gd name="T74" fmla="*/ 156 w 178"/>
                <a:gd name="T75" fmla="*/ 5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78" h="100">
                  <a:moveTo>
                    <a:pt x="167" y="23"/>
                  </a:moveTo>
                  <a:cubicBezTo>
                    <a:pt x="153" y="4"/>
                    <a:pt x="127" y="0"/>
                    <a:pt x="110" y="16"/>
                  </a:cubicBezTo>
                  <a:cubicBezTo>
                    <a:pt x="98" y="27"/>
                    <a:pt x="92" y="43"/>
                    <a:pt x="86" y="59"/>
                  </a:cubicBezTo>
                  <a:cubicBezTo>
                    <a:pt x="84" y="55"/>
                    <a:pt x="81" y="50"/>
                    <a:pt x="79" y="45"/>
                  </a:cubicBezTo>
                  <a:cubicBezTo>
                    <a:pt x="79" y="44"/>
                    <a:pt x="78" y="44"/>
                    <a:pt x="78" y="43"/>
                  </a:cubicBezTo>
                  <a:cubicBezTo>
                    <a:pt x="87" y="24"/>
                    <a:pt x="70" y="12"/>
                    <a:pt x="50" y="10"/>
                  </a:cubicBezTo>
                  <a:cubicBezTo>
                    <a:pt x="48" y="9"/>
                    <a:pt x="46" y="8"/>
                    <a:pt x="43" y="8"/>
                  </a:cubicBezTo>
                  <a:cubicBezTo>
                    <a:pt x="25" y="6"/>
                    <a:pt x="6" y="19"/>
                    <a:pt x="1" y="37"/>
                  </a:cubicBezTo>
                  <a:cubicBezTo>
                    <a:pt x="0" y="41"/>
                    <a:pt x="0" y="46"/>
                    <a:pt x="1" y="50"/>
                  </a:cubicBezTo>
                  <a:cubicBezTo>
                    <a:pt x="1" y="53"/>
                    <a:pt x="2" y="56"/>
                    <a:pt x="3" y="59"/>
                  </a:cubicBezTo>
                  <a:cubicBezTo>
                    <a:pt x="6" y="69"/>
                    <a:pt x="16" y="72"/>
                    <a:pt x="26" y="72"/>
                  </a:cubicBezTo>
                  <a:cubicBezTo>
                    <a:pt x="27" y="73"/>
                    <a:pt x="28" y="73"/>
                    <a:pt x="29" y="73"/>
                  </a:cubicBezTo>
                  <a:cubicBezTo>
                    <a:pt x="43" y="75"/>
                    <a:pt x="58" y="69"/>
                    <a:pt x="67" y="58"/>
                  </a:cubicBezTo>
                  <a:cubicBezTo>
                    <a:pt x="70" y="72"/>
                    <a:pt x="68" y="90"/>
                    <a:pt x="82" y="98"/>
                  </a:cubicBezTo>
                  <a:cubicBezTo>
                    <a:pt x="86" y="100"/>
                    <a:pt x="89" y="98"/>
                    <a:pt x="91" y="95"/>
                  </a:cubicBezTo>
                  <a:cubicBezTo>
                    <a:pt x="92" y="92"/>
                    <a:pt x="93" y="89"/>
                    <a:pt x="93" y="86"/>
                  </a:cubicBezTo>
                  <a:cubicBezTo>
                    <a:pt x="97" y="75"/>
                    <a:pt x="105" y="66"/>
                    <a:pt x="113" y="57"/>
                  </a:cubicBezTo>
                  <a:cubicBezTo>
                    <a:pt x="117" y="60"/>
                    <a:pt x="122" y="63"/>
                    <a:pt x="128" y="64"/>
                  </a:cubicBezTo>
                  <a:cubicBezTo>
                    <a:pt x="137" y="71"/>
                    <a:pt x="148" y="73"/>
                    <a:pt x="159" y="65"/>
                  </a:cubicBezTo>
                  <a:cubicBezTo>
                    <a:pt x="162" y="63"/>
                    <a:pt x="164" y="60"/>
                    <a:pt x="165" y="57"/>
                  </a:cubicBezTo>
                  <a:cubicBezTo>
                    <a:pt x="175" y="50"/>
                    <a:pt x="178" y="38"/>
                    <a:pt x="167" y="23"/>
                  </a:cubicBezTo>
                  <a:close/>
                  <a:moveTo>
                    <a:pt x="46" y="59"/>
                  </a:moveTo>
                  <a:cubicBezTo>
                    <a:pt x="45" y="59"/>
                    <a:pt x="45" y="59"/>
                    <a:pt x="44" y="59"/>
                  </a:cubicBezTo>
                  <a:cubicBezTo>
                    <a:pt x="39" y="60"/>
                    <a:pt x="33" y="61"/>
                    <a:pt x="28" y="61"/>
                  </a:cubicBezTo>
                  <a:cubicBezTo>
                    <a:pt x="20" y="59"/>
                    <a:pt x="15" y="52"/>
                    <a:pt x="14" y="45"/>
                  </a:cubicBezTo>
                  <a:cubicBezTo>
                    <a:pt x="14" y="42"/>
                    <a:pt x="15" y="40"/>
                    <a:pt x="16" y="38"/>
                  </a:cubicBezTo>
                  <a:cubicBezTo>
                    <a:pt x="19" y="32"/>
                    <a:pt x="25" y="27"/>
                    <a:pt x="31" y="24"/>
                  </a:cubicBezTo>
                  <a:cubicBezTo>
                    <a:pt x="34" y="22"/>
                    <a:pt x="40" y="22"/>
                    <a:pt x="45" y="22"/>
                  </a:cubicBezTo>
                  <a:cubicBezTo>
                    <a:pt x="47" y="22"/>
                    <a:pt x="48" y="23"/>
                    <a:pt x="49" y="24"/>
                  </a:cubicBezTo>
                  <a:cubicBezTo>
                    <a:pt x="55" y="29"/>
                    <a:pt x="59" y="38"/>
                    <a:pt x="62" y="45"/>
                  </a:cubicBezTo>
                  <a:cubicBezTo>
                    <a:pt x="58" y="52"/>
                    <a:pt x="52" y="56"/>
                    <a:pt x="46" y="59"/>
                  </a:cubicBezTo>
                  <a:close/>
                  <a:moveTo>
                    <a:pt x="156" y="50"/>
                  </a:moveTo>
                  <a:cubicBezTo>
                    <a:pt x="156" y="51"/>
                    <a:pt x="155" y="51"/>
                    <a:pt x="155" y="51"/>
                  </a:cubicBezTo>
                  <a:cubicBezTo>
                    <a:pt x="150" y="54"/>
                    <a:pt x="141" y="55"/>
                    <a:pt x="133" y="53"/>
                  </a:cubicBezTo>
                  <a:cubicBezTo>
                    <a:pt x="126" y="49"/>
                    <a:pt x="121" y="41"/>
                    <a:pt x="118" y="34"/>
                  </a:cubicBezTo>
                  <a:cubicBezTo>
                    <a:pt x="122" y="30"/>
                    <a:pt x="125" y="27"/>
                    <a:pt x="129" y="24"/>
                  </a:cubicBezTo>
                  <a:cubicBezTo>
                    <a:pt x="143" y="15"/>
                    <a:pt x="156" y="28"/>
                    <a:pt x="157" y="42"/>
                  </a:cubicBezTo>
                  <a:cubicBezTo>
                    <a:pt x="158" y="45"/>
                    <a:pt x="157" y="48"/>
                    <a:pt x="156" y="50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2" name="Freeform 134"/>
            <p:cNvSpPr>
              <a:spLocks noEditPoints="1"/>
            </p:cNvSpPr>
            <p:nvPr>
              <p:custDataLst>
                <p:tags r:id="rId11"/>
              </p:custDataLst>
            </p:nvPr>
          </p:nvSpPr>
          <p:spPr bwMode="auto">
            <a:xfrm>
              <a:off x="9058276" y="92075"/>
              <a:ext cx="912813" cy="1189038"/>
            </a:xfrm>
            <a:custGeom>
              <a:avLst/>
              <a:gdLst>
                <a:gd name="T0" fmla="*/ 135 w 189"/>
                <a:gd name="T1" fmla="*/ 4 h 246"/>
                <a:gd name="T2" fmla="*/ 87 w 189"/>
                <a:gd name="T3" fmla="*/ 37 h 246"/>
                <a:gd name="T4" fmla="*/ 59 w 189"/>
                <a:gd name="T5" fmla="*/ 5 h 246"/>
                <a:gd name="T6" fmla="*/ 19 w 189"/>
                <a:gd name="T7" fmla="*/ 68 h 246"/>
                <a:gd name="T8" fmla="*/ 76 w 189"/>
                <a:gd name="T9" fmla="*/ 86 h 246"/>
                <a:gd name="T10" fmla="*/ 42 w 189"/>
                <a:gd name="T11" fmla="*/ 239 h 246"/>
                <a:gd name="T12" fmla="*/ 91 w 189"/>
                <a:gd name="T13" fmla="*/ 134 h 246"/>
                <a:gd name="T14" fmla="*/ 138 w 189"/>
                <a:gd name="T15" fmla="*/ 243 h 246"/>
                <a:gd name="T16" fmla="*/ 103 w 189"/>
                <a:gd name="T17" fmla="*/ 85 h 246"/>
                <a:gd name="T18" fmla="*/ 101 w 189"/>
                <a:gd name="T19" fmla="*/ 89 h 246"/>
                <a:gd name="T20" fmla="*/ 98 w 189"/>
                <a:gd name="T21" fmla="*/ 95 h 246"/>
                <a:gd name="T22" fmla="*/ 48 w 189"/>
                <a:gd name="T23" fmla="*/ 232 h 246"/>
                <a:gd name="T24" fmla="*/ 70 w 189"/>
                <a:gd name="T25" fmla="*/ 126 h 246"/>
                <a:gd name="T26" fmla="*/ 89 w 189"/>
                <a:gd name="T27" fmla="*/ 104 h 246"/>
                <a:gd name="T28" fmla="*/ 102 w 189"/>
                <a:gd name="T29" fmla="*/ 83 h 246"/>
                <a:gd name="T30" fmla="*/ 134 w 189"/>
                <a:gd name="T31" fmla="*/ 68 h 246"/>
                <a:gd name="T32" fmla="*/ 182 w 189"/>
                <a:gd name="T33" fmla="*/ 30 h 246"/>
                <a:gd name="T34" fmla="*/ 102 w 189"/>
                <a:gd name="T35" fmla="*/ 97 h 246"/>
                <a:gd name="T36" fmla="*/ 120 w 189"/>
                <a:gd name="T37" fmla="*/ 151 h 246"/>
                <a:gd name="T38" fmla="*/ 93 w 189"/>
                <a:gd name="T39" fmla="*/ 129 h 246"/>
                <a:gd name="T40" fmla="*/ 100 w 189"/>
                <a:gd name="T41" fmla="*/ 99 h 246"/>
                <a:gd name="T42" fmla="*/ 86 w 189"/>
                <a:gd name="T43" fmla="*/ 98 h 246"/>
                <a:gd name="T44" fmla="*/ 74 w 189"/>
                <a:gd name="T45" fmla="*/ 59 h 246"/>
                <a:gd name="T46" fmla="*/ 22 w 189"/>
                <a:gd name="T47" fmla="*/ 66 h 246"/>
                <a:gd name="T48" fmla="*/ 56 w 189"/>
                <a:gd name="T49" fmla="*/ 8 h 246"/>
                <a:gd name="T50" fmla="*/ 83 w 189"/>
                <a:gd name="T51" fmla="*/ 38 h 246"/>
                <a:gd name="T52" fmla="*/ 95 w 189"/>
                <a:gd name="T53" fmla="*/ 71 h 246"/>
                <a:gd name="T54" fmla="*/ 174 w 189"/>
                <a:gd name="T55" fmla="*/ 54 h 246"/>
                <a:gd name="T56" fmla="*/ 121 w 189"/>
                <a:gd name="T57" fmla="*/ 56 h 246"/>
                <a:gd name="T58" fmla="*/ 96 w 189"/>
                <a:gd name="T59" fmla="*/ 60 h 246"/>
                <a:gd name="T60" fmla="*/ 113 w 189"/>
                <a:gd name="T61" fmla="*/ 21 h 246"/>
                <a:gd name="T62" fmla="*/ 174 w 189"/>
                <a:gd name="T63" fmla="*/ 5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89" h="246">
                  <a:moveTo>
                    <a:pt x="182" y="30"/>
                  </a:moveTo>
                  <a:cubicBezTo>
                    <a:pt x="179" y="8"/>
                    <a:pt x="155" y="0"/>
                    <a:pt x="135" y="4"/>
                  </a:cubicBezTo>
                  <a:cubicBezTo>
                    <a:pt x="109" y="9"/>
                    <a:pt x="102" y="33"/>
                    <a:pt x="94" y="55"/>
                  </a:cubicBezTo>
                  <a:cubicBezTo>
                    <a:pt x="92" y="49"/>
                    <a:pt x="89" y="43"/>
                    <a:pt x="87" y="37"/>
                  </a:cubicBezTo>
                  <a:cubicBezTo>
                    <a:pt x="87" y="37"/>
                    <a:pt x="87" y="37"/>
                    <a:pt x="87" y="37"/>
                  </a:cubicBezTo>
                  <a:cubicBezTo>
                    <a:pt x="89" y="19"/>
                    <a:pt x="76" y="7"/>
                    <a:pt x="59" y="5"/>
                  </a:cubicBezTo>
                  <a:cubicBezTo>
                    <a:pt x="40" y="1"/>
                    <a:pt x="22" y="11"/>
                    <a:pt x="11" y="26"/>
                  </a:cubicBezTo>
                  <a:cubicBezTo>
                    <a:pt x="0" y="40"/>
                    <a:pt x="5" y="58"/>
                    <a:pt x="19" y="68"/>
                  </a:cubicBezTo>
                  <a:cubicBezTo>
                    <a:pt x="35" y="80"/>
                    <a:pt x="56" y="74"/>
                    <a:pt x="71" y="63"/>
                  </a:cubicBezTo>
                  <a:cubicBezTo>
                    <a:pt x="72" y="68"/>
                    <a:pt x="73" y="77"/>
                    <a:pt x="76" y="86"/>
                  </a:cubicBezTo>
                  <a:cubicBezTo>
                    <a:pt x="66" y="106"/>
                    <a:pt x="67" y="130"/>
                    <a:pt x="62" y="152"/>
                  </a:cubicBezTo>
                  <a:cubicBezTo>
                    <a:pt x="55" y="181"/>
                    <a:pt x="51" y="210"/>
                    <a:pt x="42" y="239"/>
                  </a:cubicBezTo>
                  <a:cubicBezTo>
                    <a:pt x="42" y="241"/>
                    <a:pt x="44" y="242"/>
                    <a:pt x="45" y="241"/>
                  </a:cubicBezTo>
                  <a:cubicBezTo>
                    <a:pt x="73" y="212"/>
                    <a:pt x="82" y="173"/>
                    <a:pt x="91" y="134"/>
                  </a:cubicBezTo>
                  <a:cubicBezTo>
                    <a:pt x="104" y="171"/>
                    <a:pt x="116" y="209"/>
                    <a:pt x="134" y="244"/>
                  </a:cubicBezTo>
                  <a:cubicBezTo>
                    <a:pt x="135" y="246"/>
                    <a:pt x="138" y="245"/>
                    <a:pt x="138" y="243"/>
                  </a:cubicBezTo>
                  <a:cubicBezTo>
                    <a:pt x="139" y="211"/>
                    <a:pt x="129" y="180"/>
                    <a:pt x="123" y="148"/>
                  </a:cubicBezTo>
                  <a:cubicBezTo>
                    <a:pt x="119" y="128"/>
                    <a:pt x="117" y="102"/>
                    <a:pt x="103" y="85"/>
                  </a:cubicBezTo>
                  <a:cubicBezTo>
                    <a:pt x="101" y="83"/>
                    <a:pt x="98" y="86"/>
                    <a:pt x="100" y="88"/>
                  </a:cubicBezTo>
                  <a:cubicBezTo>
                    <a:pt x="100" y="88"/>
                    <a:pt x="101" y="89"/>
                    <a:pt x="101" y="89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0" y="91"/>
                    <a:pt x="99" y="93"/>
                    <a:pt x="98" y="95"/>
                  </a:cubicBezTo>
                  <a:cubicBezTo>
                    <a:pt x="98" y="95"/>
                    <a:pt x="97" y="95"/>
                    <a:pt x="97" y="96"/>
                  </a:cubicBezTo>
                  <a:cubicBezTo>
                    <a:pt x="82" y="141"/>
                    <a:pt x="79" y="194"/>
                    <a:pt x="48" y="232"/>
                  </a:cubicBezTo>
                  <a:cubicBezTo>
                    <a:pt x="55" y="208"/>
                    <a:pt x="58" y="184"/>
                    <a:pt x="64" y="160"/>
                  </a:cubicBezTo>
                  <a:cubicBezTo>
                    <a:pt x="66" y="149"/>
                    <a:pt x="69" y="138"/>
                    <a:pt x="70" y="126"/>
                  </a:cubicBezTo>
                  <a:cubicBezTo>
                    <a:pt x="72" y="114"/>
                    <a:pt x="73" y="102"/>
                    <a:pt x="77" y="91"/>
                  </a:cubicBezTo>
                  <a:cubicBezTo>
                    <a:pt x="80" y="99"/>
                    <a:pt x="84" y="105"/>
                    <a:pt x="89" y="104"/>
                  </a:cubicBezTo>
                  <a:cubicBezTo>
                    <a:pt x="96" y="103"/>
                    <a:pt x="99" y="92"/>
                    <a:pt x="99" y="84"/>
                  </a:cubicBezTo>
                  <a:cubicBezTo>
                    <a:pt x="100" y="85"/>
                    <a:pt x="102" y="84"/>
                    <a:pt x="102" y="83"/>
                  </a:cubicBezTo>
                  <a:cubicBezTo>
                    <a:pt x="105" y="76"/>
                    <a:pt x="111" y="59"/>
                    <a:pt x="122" y="60"/>
                  </a:cubicBezTo>
                  <a:cubicBezTo>
                    <a:pt x="126" y="61"/>
                    <a:pt x="130" y="66"/>
                    <a:pt x="134" y="68"/>
                  </a:cubicBezTo>
                  <a:cubicBezTo>
                    <a:pt x="139" y="71"/>
                    <a:pt x="144" y="71"/>
                    <a:pt x="150" y="71"/>
                  </a:cubicBezTo>
                  <a:cubicBezTo>
                    <a:pt x="170" y="71"/>
                    <a:pt x="186" y="50"/>
                    <a:pt x="182" y="30"/>
                  </a:cubicBezTo>
                  <a:close/>
                  <a:moveTo>
                    <a:pt x="100" y="99"/>
                  </a:moveTo>
                  <a:cubicBezTo>
                    <a:pt x="101" y="98"/>
                    <a:pt x="102" y="98"/>
                    <a:pt x="102" y="97"/>
                  </a:cubicBezTo>
                  <a:cubicBezTo>
                    <a:pt x="102" y="95"/>
                    <a:pt x="103" y="94"/>
                    <a:pt x="104" y="93"/>
                  </a:cubicBezTo>
                  <a:cubicBezTo>
                    <a:pt x="114" y="109"/>
                    <a:pt x="116" y="133"/>
                    <a:pt x="120" y="151"/>
                  </a:cubicBezTo>
                  <a:cubicBezTo>
                    <a:pt x="125" y="179"/>
                    <a:pt x="133" y="206"/>
                    <a:pt x="134" y="235"/>
                  </a:cubicBezTo>
                  <a:cubicBezTo>
                    <a:pt x="117" y="201"/>
                    <a:pt x="105" y="165"/>
                    <a:pt x="93" y="129"/>
                  </a:cubicBezTo>
                  <a:cubicBezTo>
                    <a:pt x="93" y="129"/>
                    <a:pt x="93" y="128"/>
                    <a:pt x="92" y="128"/>
                  </a:cubicBezTo>
                  <a:cubicBezTo>
                    <a:pt x="95" y="118"/>
                    <a:pt x="97" y="108"/>
                    <a:pt x="100" y="99"/>
                  </a:cubicBezTo>
                  <a:close/>
                  <a:moveTo>
                    <a:pt x="94" y="90"/>
                  </a:moveTo>
                  <a:cubicBezTo>
                    <a:pt x="94" y="93"/>
                    <a:pt x="90" y="103"/>
                    <a:pt x="86" y="98"/>
                  </a:cubicBezTo>
                  <a:cubicBezTo>
                    <a:pt x="82" y="94"/>
                    <a:pt x="80" y="85"/>
                    <a:pt x="78" y="79"/>
                  </a:cubicBezTo>
                  <a:cubicBezTo>
                    <a:pt x="77" y="72"/>
                    <a:pt x="75" y="66"/>
                    <a:pt x="74" y="59"/>
                  </a:cubicBezTo>
                  <a:cubicBezTo>
                    <a:pt x="74" y="58"/>
                    <a:pt x="72" y="58"/>
                    <a:pt x="71" y="58"/>
                  </a:cubicBezTo>
                  <a:cubicBezTo>
                    <a:pt x="57" y="70"/>
                    <a:pt x="39" y="75"/>
                    <a:pt x="22" y="66"/>
                  </a:cubicBezTo>
                  <a:cubicBezTo>
                    <a:pt x="6" y="57"/>
                    <a:pt x="6" y="38"/>
                    <a:pt x="17" y="24"/>
                  </a:cubicBezTo>
                  <a:cubicBezTo>
                    <a:pt x="27" y="12"/>
                    <a:pt x="41" y="7"/>
                    <a:pt x="56" y="8"/>
                  </a:cubicBezTo>
                  <a:cubicBezTo>
                    <a:pt x="72" y="9"/>
                    <a:pt x="85" y="20"/>
                    <a:pt x="83" y="37"/>
                  </a:cubicBezTo>
                  <a:cubicBezTo>
                    <a:pt x="83" y="37"/>
                    <a:pt x="83" y="38"/>
                    <a:pt x="83" y="38"/>
                  </a:cubicBezTo>
                  <a:cubicBezTo>
                    <a:pt x="83" y="38"/>
                    <a:pt x="83" y="39"/>
                    <a:pt x="83" y="39"/>
                  </a:cubicBezTo>
                  <a:cubicBezTo>
                    <a:pt x="88" y="49"/>
                    <a:pt x="92" y="60"/>
                    <a:pt x="95" y="71"/>
                  </a:cubicBezTo>
                  <a:cubicBezTo>
                    <a:pt x="96" y="77"/>
                    <a:pt x="96" y="84"/>
                    <a:pt x="94" y="90"/>
                  </a:cubicBezTo>
                  <a:close/>
                  <a:moveTo>
                    <a:pt x="174" y="54"/>
                  </a:moveTo>
                  <a:cubicBezTo>
                    <a:pt x="166" y="65"/>
                    <a:pt x="153" y="69"/>
                    <a:pt x="140" y="66"/>
                  </a:cubicBezTo>
                  <a:cubicBezTo>
                    <a:pt x="133" y="65"/>
                    <a:pt x="128" y="56"/>
                    <a:pt x="121" y="56"/>
                  </a:cubicBezTo>
                  <a:cubicBezTo>
                    <a:pt x="109" y="57"/>
                    <a:pt x="103" y="69"/>
                    <a:pt x="100" y="79"/>
                  </a:cubicBezTo>
                  <a:cubicBezTo>
                    <a:pt x="99" y="73"/>
                    <a:pt x="98" y="66"/>
                    <a:pt x="96" y="60"/>
                  </a:cubicBezTo>
                  <a:cubicBezTo>
                    <a:pt x="96" y="60"/>
                    <a:pt x="97" y="60"/>
                    <a:pt x="97" y="59"/>
                  </a:cubicBezTo>
                  <a:cubicBezTo>
                    <a:pt x="101" y="47"/>
                    <a:pt x="105" y="32"/>
                    <a:pt x="113" y="21"/>
                  </a:cubicBezTo>
                  <a:cubicBezTo>
                    <a:pt x="120" y="12"/>
                    <a:pt x="131" y="7"/>
                    <a:pt x="142" y="6"/>
                  </a:cubicBezTo>
                  <a:cubicBezTo>
                    <a:pt x="168" y="4"/>
                    <a:pt x="189" y="31"/>
                    <a:pt x="174" y="5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Freeform 135"/>
            <p:cNvSpPr>
              <a:spLocks noEditPoints="1"/>
            </p:cNvSpPr>
            <p:nvPr>
              <p:custDataLst>
                <p:tags r:id="rId12"/>
              </p:custDataLst>
            </p:nvPr>
          </p:nvSpPr>
          <p:spPr bwMode="auto">
            <a:xfrm>
              <a:off x="9131301" y="184150"/>
              <a:ext cx="284163" cy="206375"/>
            </a:xfrm>
            <a:custGeom>
              <a:avLst/>
              <a:gdLst>
                <a:gd name="T0" fmla="*/ 50 w 59"/>
                <a:gd name="T1" fmla="*/ 10 h 43"/>
                <a:gd name="T2" fmla="*/ 26 w 59"/>
                <a:gd name="T3" fmla="*/ 3 h 43"/>
                <a:gd name="T4" fmla="*/ 7 w 59"/>
                <a:gd name="T5" fmla="*/ 31 h 43"/>
                <a:gd name="T6" fmla="*/ 42 w 59"/>
                <a:gd name="T7" fmla="*/ 38 h 43"/>
                <a:gd name="T8" fmla="*/ 50 w 59"/>
                <a:gd name="T9" fmla="*/ 10 h 43"/>
                <a:gd name="T10" fmla="*/ 39 w 59"/>
                <a:gd name="T11" fmla="*/ 35 h 43"/>
                <a:gd name="T12" fmla="*/ 15 w 59"/>
                <a:gd name="T13" fmla="*/ 34 h 43"/>
                <a:gd name="T14" fmla="*/ 18 w 59"/>
                <a:gd name="T15" fmla="*/ 10 h 43"/>
                <a:gd name="T16" fmla="*/ 22 w 59"/>
                <a:gd name="T17" fmla="*/ 11 h 43"/>
                <a:gd name="T18" fmla="*/ 27 w 59"/>
                <a:gd name="T19" fmla="*/ 7 h 43"/>
                <a:gd name="T20" fmla="*/ 27 w 59"/>
                <a:gd name="T21" fmla="*/ 7 h 43"/>
                <a:gd name="T22" fmla="*/ 46 w 59"/>
                <a:gd name="T23" fmla="*/ 12 h 43"/>
                <a:gd name="T24" fmla="*/ 39 w 59"/>
                <a:gd name="T25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9" h="43">
                  <a:moveTo>
                    <a:pt x="50" y="10"/>
                  </a:moveTo>
                  <a:cubicBezTo>
                    <a:pt x="44" y="4"/>
                    <a:pt x="34" y="0"/>
                    <a:pt x="26" y="3"/>
                  </a:cubicBezTo>
                  <a:cubicBezTo>
                    <a:pt x="14" y="4"/>
                    <a:pt x="0" y="18"/>
                    <a:pt x="7" y="31"/>
                  </a:cubicBezTo>
                  <a:cubicBezTo>
                    <a:pt x="14" y="43"/>
                    <a:pt x="30" y="43"/>
                    <a:pt x="42" y="38"/>
                  </a:cubicBezTo>
                  <a:cubicBezTo>
                    <a:pt x="52" y="33"/>
                    <a:pt x="59" y="21"/>
                    <a:pt x="50" y="10"/>
                  </a:cubicBezTo>
                  <a:close/>
                  <a:moveTo>
                    <a:pt x="39" y="35"/>
                  </a:moveTo>
                  <a:cubicBezTo>
                    <a:pt x="31" y="38"/>
                    <a:pt x="22" y="38"/>
                    <a:pt x="15" y="34"/>
                  </a:cubicBezTo>
                  <a:cubicBezTo>
                    <a:pt x="4" y="28"/>
                    <a:pt x="9" y="16"/>
                    <a:pt x="18" y="10"/>
                  </a:cubicBezTo>
                  <a:cubicBezTo>
                    <a:pt x="18" y="12"/>
                    <a:pt x="21" y="13"/>
                    <a:pt x="22" y="11"/>
                  </a:cubicBezTo>
                  <a:cubicBezTo>
                    <a:pt x="23" y="9"/>
                    <a:pt x="25" y="8"/>
                    <a:pt x="27" y="7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34" y="4"/>
                    <a:pt x="41" y="7"/>
                    <a:pt x="46" y="12"/>
                  </a:cubicBezTo>
                  <a:cubicBezTo>
                    <a:pt x="55" y="21"/>
                    <a:pt x="48" y="31"/>
                    <a:pt x="39" y="35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Freeform 136"/>
            <p:cNvSpPr>
              <a:spLocks noEditPoints="1"/>
            </p:cNvSpPr>
            <p:nvPr>
              <p:custDataLst>
                <p:tags r:id="rId13"/>
              </p:custDataLst>
            </p:nvPr>
          </p:nvSpPr>
          <p:spPr bwMode="auto">
            <a:xfrm>
              <a:off x="9652001" y="149225"/>
              <a:ext cx="212725" cy="217488"/>
            </a:xfrm>
            <a:custGeom>
              <a:avLst/>
              <a:gdLst>
                <a:gd name="T0" fmla="*/ 31 w 44"/>
                <a:gd name="T1" fmla="*/ 6 h 45"/>
                <a:gd name="T2" fmla="*/ 6 w 44"/>
                <a:gd name="T3" fmla="*/ 13 h 45"/>
                <a:gd name="T4" fmla="*/ 6 w 44"/>
                <a:gd name="T5" fmla="*/ 13 h 45"/>
                <a:gd name="T6" fmla="*/ 5 w 44"/>
                <a:gd name="T7" fmla="*/ 14 h 45"/>
                <a:gd name="T8" fmla="*/ 6 w 44"/>
                <a:gd name="T9" fmla="*/ 36 h 45"/>
                <a:gd name="T10" fmla="*/ 25 w 44"/>
                <a:gd name="T11" fmla="*/ 45 h 45"/>
                <a:gd name="T12" fmla="*/ 44 w 44"/>
                <a:gd name="T13" fmla="*/ 29 h 45"/>
                <a:gd name="T14" fmla="*/ 31 w 44"/>
                <a:gd name="T15" fmla="*/ 6 h 45"/>
                <a:gd name="T16" fmla="*/ 31 w 44"/>
                <a:gd name="T17" fmla="*/ 41 h 45"/>
                <a:gd name="T18" fmla="*/ 13 w 44"/>
                <a:gd name="T19" fmla="*/ 38 h 45"/>
                <a:gd name="T20" fmla="*/ 8 w 44"/>
                <a:gd name="T21" fmla="*/ 16 h 45"/>
                <a:gd name="T22" fmla="*/ 8 w 44"/>
                <a:gd name="T23" fmla="*/ 15 h 45"/>
                <a:gd name="T24" fmla="*/ 9 w 44"/>
                <a:gd name="T25" fmla="*/ 14 h 45"/>
                <a:gd name="T26" fmla="*/ 28 w 44"/>
                <a:gd name="T27" fmla="*/ 9 h 45"/>
                <a:gd name="T28" fmla="*/ 39 w 44"/>
                <a:gd name="T29" fmla="*/ 25 h 45"/>
                <a:gd name="T30" fmla="*/ 31 w 44"/>
                <a:gd name="T31" fmla="*/ 41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4" h="45">
                  <a:moveTo>
                    <a:pt x="31" y="6"/>
                  </a:moveTo>
                  <a:cubicBezTo>
                    <a:pt x="21" y="0"/>
                    <a:pt x="12" y="4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3"/>
                    <a:pt x="5" y="14"/>
                  </a:cubicBezTo>
                  <a:cubicBezTo>
                    <a:pt x="0" y="21"/>
                    <a:pt x="1" y="29"/>
                    <a:pt x="6" y="36"/>
                  </a:cubicBezTo>
                  <a:cubicBezTo>
                    <a:pt x="10" y="43"/>
                    <a:pt x="18" y="45"/>
                    <a:pt x="25" y="45"/>
                  </a:cubicBezTo>
                  <a:cubicBezTo>
                    <a:pt x="35" y="45"/>
                    <a:pt x="43" y="40"/>
                    <a:pt x="44" y="29"/>
                  </a:cubicBezTo>
                  <a:cubicBezTo>
                    <a:pt x="44" y="20"/>
                    <a:pt x="38" y="11"/>
                    <a:pt x="31" y="6"/>
                  </a:cubicBezTo>
                  <a:close/>
                  <a:moveTo>
                    <a:pt x="31" y="41"/>
                  </a:moveTo>
                  <a:cubicBezTo>
                    <a:pt x="25" y="42"/>
                    <a:pt x="18" y="41"/>
                    <a:pt x="13" y="38"/>
                  </a:cubicBezTo>
                  <a:cubicBezTo>
                    <a:pt x="6" y="34"/>
                    <a:pt x="3" y="23"/>
                    <a:pt x="8" y="16"/>
                  </a:cubicBezTo>
                  <a:cubicBezTo>
                    <a:pt x="8" y="16"/>
                    <a:pt x="8" y="15"/>
                    <a:pt x="8" y="15"/>
                  </a:cubicBezTo>
                  <a:cubicBezTo>
                    <a:pt x="9" y="15"/>
                    <a:pt x="9" y="15"/>
                    <a:pt x="9" y="14"/>
                  </a:cubicBezTo>
                  <a:cubicBezTo>
                    <a:pt x="14" y="8"/>
                    <a:pt x="21" y="5"/>
                    <a:pt x="28" y="9"/>
                  </a:cubicBezTo>
                  <a:cubicBezTo>
                    <a:pt x="34" y="12"/>
                    <a:pt x="38" y="19"/>
                    <a:pt x="39" y="25"/>
                  </a:cubicBezTo>
                  <a:cubicBezTo>
                    <a:pt x="41" y="33"/>
                    <a:pt x="38" y="39"/>
                    <a:pt x="31" y="4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5" name="Freeform 137"/>
            <p:cNvSpPr/>
            <p:nvPr>
              <p:custDataLst>
                <p:tags r:id="rId14"/>
              </p:custDataLst>
            </p:nvPr>
          </p:nvSpPr>
          <p:spPr bwMode="auto">
            <a:xfrm>
              <a:off x="9464676" y="473075"/>
              <a:ext cx="47625" cy="49213"/>
            </a:xfrm>
            <a:custGeom>
              <a:avLst/>
              <a:gdLst>
                <a:gd name="T0" fmla="*/ 9 w 10"/>
                <a:gd name="T1" fmla="*/ 4 h 10"/>
                <a:gd name="T2" fmla="*/ 9 w 10"/>
                <a:gd name="T3" fmla="*/ 3 h 10"/>
                <a:gd name="T4" fmla="*/ 7 w 10"/>
                <a:gd name="T5" fmla="*/ 1 h 10"/>
                <a:gd name="T6" fmla="*/ 5 w 10"/>
                <a:gd name="T7" fmla="*/ 1 h 10"/>
                <a:gd name="T8" fmla="*/ 3 w 10"/>
                <a:gd name="T9" fmla="*/ 2 h 10"/>
                <a:gd name="T10" fmla="*/ 2 w 10"/>
                <a:gd name="T11" fmla="*/ 2 h 10"/>
                <a:gd name="T12" fmla="*/ 0 w 10"/>
                <a:gd name="T13" fmla="*/ 5 h 10"/>
                <a:gd name="T14" fmla="*/ 0 w 10"/>
                <a:gd name="T15" fmla="*/ 5 h 10"/>
                <a:gd name="T16" fmla="*/ 0 w 10"/>
                <a:gd name="T17" fmla="*/ 7 h 10"/>
                <a:gd name="T18" fmla="*/ 1 w 10"/>
                <a:gd name="T19" fmla="*/ 8 h 10"/>
                <a:gd name="T20" fmla="*/ 2 w 10"/>
                <a:gd name="T21" fmla="*/ 9 h 10"/>
                <a:gd name="T22" fmla="*/ 3 w 10"/>
                <a:gd name="T23" fmla="*/ 10 h 10"/>
                <a:gd name="T24" fmla="*/ 6 w 10"/>
                <a:gd name="T25" fmla="*/ 9 h 10"/>
                <a:gd name="T26" fmla="*/ 9 w 10"/>
                <a:gd name="T27" fmla="*/ 6 h 10"/>
                <a:gd name="T28" fmla="*/ 9 w 10"/>
                <a:gd name="T29" fmla="*/ 4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" h="10">
                  <a:moveTo>
                    <a:pt x="9" y="4"/>
                  </a:moveTo>
                  <a:cubicBezTo>
                    <a:pt x="9" y="4"/>
                    <a:pt x="9" y="4"/>
                    <a:pt x="9" y="3"/>
                  </a:cubicBezTo>
                  <a:cubicBezTo>
                    <a:pt x="10" y="2"/>
                    <a:pt x="8" y="0"/>
                    <a:pt x="7" y="1"/>
                  </a:cubicBezTo>
                  <a:cubicBezTo>
                    <a:pt x="6" y="1"/>
                    <a:pt x="5" y="1"/>
                    <a:pt x="5" y="1"/>
                  </a:cubicBezTo>
                  <a:cubicBezTo>
                    <a:pt x="4" y="1"/>
                    <a:pt x="3" y="1"/>
                    <a:pt x="3" y="2"/>
                  </a:cubicBezTo>
                  <a:cubicBezTo>
                    <a:pt x="3" y="2"/>
                    <a:pt x="2" y="2"/>
                    <a:pt x="2" y="2"/>
                  </a:cubicBezTo>
                  <a:cubicBezTo>
                    <a:pt x="0" y="2"/>
                    <a:pt x="0" y="4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10"/>
                    <a:pt x="3" y="10"/>
                  </a:cubicBezTo>
                  <a:cubicBezTo>
                    <a:pt x="4" y="10"/>
                    <a:pt x="5" y="10"/>
                    <a:pt x="6" y="9"/>
                  </a:cubicBezTo>
                  <a:cubicBezTo>
                    <a:pt x="7" y="9"/>
                    <a:pt x="9" y="7"/>
                    <a:pt x="9" y="6"/>
                  </a:cubicBezTo>
                  <a:cubicBezTo>
                    <a:pt x="9" y="5"/>
                    <a:pt x="9" y="5"/>
                    <a:pt x="9" y="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32" name="组合 31"/>
          <p:cNvGrpSpPr/>
          <p:nvPr>
            <p:custDataLst>
              <p:tags r:id="rId15"/>
            </p:custDataLst>
          </p:nvPr>
        </p:nvGrpSpPr>
        <p:grpSpPr>
          <a:xfrm>
            <a:off x="9771239" y="4877808"/>
            <a:ext cx="685800" cy="406401"/>
            <a:chOff x="8131176" y="2759075"/>
            <a:chExt cx="685800" cy="406401"/>
          </a:xfrm>
        </p:grpSpPr>
        <p:sp>
          <p:nvSpPr>
            <p:cNvPr id="33" name="Freeform 159"/>
            <p:cNvSpPr/>
            <p:nvPr>
              <p:custDataLst>
                <p:tags r:id="rId16"/>
              </p:custDataLst>
            </p:nvPr>
          </p:nvSpPr>
          <p:spPr bwMode="auto">
            <a:xfrm>
              <a:off x="8131176" y="2855913"/>
              <a:ext cx="153988" cy="309563"/>
            </a:xfrm>
            <a:custGeom>
              <a:avLst/>
              <a:gdLst>
                <a:gd name="T0" fmla="*/ 29 w 32"/>
                <a:gd name="T1" fmla="*/ 56 h 64"/>
                <a:gd name="T2" fmla="*/ 21 w 32"/>
                <a:gd name="T3" fmla="*/ 58 h 64"/>
                <a:gd name="T4" fmla="*/ 22 w 32"/>
                <a:gd name="T5" fmla="*/ 56 h 64"/>
                <a:gd name="T6" fmla="*/ 16 w 32"/>
                <a:gd name="T7" fmla="*/ 30 h 64"/>
                <a:gd name="T8" fmla="*/ 12 w 32"/>
                <a:gd name="T9" fmla="*/ 3 h 64"/>
                <a:gd name="T10" fmla="*/ 8 w 32"/>
                <a:gd name="T11" fmla="*/ 4 h 64"/>
                <a:gd name="T12" fmla="*/ 9 w 32"/>
                <a:gd name="T13" fmla="*/ 6 h 64"/>
                <a:gd name="T14" fmla="*/ 0 w 32"/>
                <a:gd name="T15" fmla="*/ 39 h 64"/>
                <a:gd name="T16" fmla="*/ 4 w 32"/>
                <a:gd name="T17" fmla="*/ 40 h 64"/>
                <a:gd name="T18" fmla="*/ 11 w 32"/>
                <a:gd name="T19" fmla="*/ 21 h 64"/>
                <a:gd name="T20" fmla="*/ 12 w 32"/>
                <a:gd name="T21" fmla="*/ 35 h 64"/>
                <a:gd name="T22" fmla="*/ 18 w 32"/>
                <a:gd name="T23" fmla="*/ 57 h 64"/>
                <a:gd name="T24" fmla="*/ 20 w 32"/>
                <a:gd name="T25" fmla="*/ 58 h 64"/>
                <a:gd name="T26" fmla="*/ 13 w 32"/>
                <a:gd name="T27" fmla="*/ 60 h 64"/>
                <a:gd name="T28" fmla="*/ 14 w 32"/>
                <a:gd name="T29" fmla="*/ 63 h 64"/>
                <a:gd name="T30" fmla="*/ 30 w 32"/>
                <a:gd name="T31" fmla="*/ 60 h 64"/>
                <a:gd name="T32" fmla="*/ 29 w 32"/>
                <a:gd name="T33" fmla="*/ 56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" h="64">
                  <a:moveTo>
                    <a:pt x="29" y="56"/>
                  </a:moveTo>
                  <a:cubicBezTo>
                    <a:pt x="26" y="57"/>
                    <a:pt x="24" y="57"/>
                    <a:pt x="21" y="58"/>
                  </a:cubicBezTo>
                  <a:cubicBezTo>
                    <a:pt x="22" y="57"/>
                    <a:pt x="22" y="56"/>
                    <a:pt x="22" y="56"/>
                  </a:cubicBezTo>
                  <a:cubicBezTo>
                    <a:pt x="17" y="49"/>
                    <a:pt x="17" y="38"/>
                    <a:pt x="16" y="30"/>
                  </a:cubicBezTo>
                  <a:cubicBezTo>
                    <a:pt x="15" y="21"/>
                    <a:pt x="14" y="11"/>
                    <a:pt x="12" y="3"/>
                  </a:cubicBezTo>
                  <a:cubicBezTo>
                    <a:pt x="11" y="0"/>
                    <a:pt x="7" y="1"/>
                    <a:pt x="8" y="4"/>
                  </a:cubicBezTo>
                  <a:cubicBezTo>
                    <a:pt x="8" y="4"/>
                    <a:pt x="8" y="5"/>
                    <a:pt x="9" y="6"/>
                  </a:cubicBezTo>
                  <a:cubicBezTo>
                    <a:pt x="10" y="17"/>
                    <a:pt x="4" y="29"/>
                    <a:pt x="0" y="39"/>
                  </a:cubicBezTo>
                  <a:cubicBezTo>
                    <a:pt x="0" y="42"/>
                    <a:pt x="3" y="43"/>
                    <a:pt x="4" y="40"/>
                  </a:cubicBezTo>
                  <a:cubicBezTo>
                    <a:pt x="6" y="34"/>
                    <a:pt x="9" y="27"/>
                    <a:pt x="11" y="21"/>
                  </a:cubicBezTo>
                  <a:cubicBezTo>
                    <a:pt x="11" y="25"/>
                    <a:pt x="12" y="30"/>
                    <a:pt x="12" y="35"/>
                  </a:cubicBezTo>
                  <a:cubicBezTo>
                    <a:pt x="13" y="42"/>
                    <a:pt x="14" y="51"/>
                    <a:pt x="18" y="57"/>
                  </a:cubicBezTo>
                  <a:cubicBezTo>
                    <a:pt x="19" y="58"/>
                    <a:pt x="19" y="58"/>
                    <a:pt x="20" y="58"/>
                  </a:cubicBezTo>
                  <a:cubicBezTo>
                    <a:pt x="18" y="59"/>
                    <a:pt x="15" y="59"/>
                    <a:pt x="13" y="60"/>
                  </a:cubicBezTo>
                  <a:cubicBezTo>
                    <a:pt x="11" y="60"/>
                    <a:pt x="12" y="64"/>
                    <a:pt x="14" y="63"/>
                  </a:cubicBezTo>
                  <a:cubicBezTo>
                    <a:pt x="19" y="62"/>
                    <a:pt x="25" y="61"/>
                    <a:pt x="30" y="60"/>
                  </a:cubicBezTo>
                  <a:cubicBezTo>
                    <a:pt x="32" y="59"/>
                    <a:pt x="31" y="55"/>
                    <a:pt x="29" y="56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4" name="Freeform 160"/>
            <p:cNvSpPr/>
            <p:nvPr>
              <p:custDataLst>
                <p:tags r:id="rId17"/>
              </p:custDataLst>
            </p:nvPr>
          </p:nvSpPr>
          <p:spPr bwMode="auto">
            <a:xfrm>
              <a:off x="8251826" y="2933700"/>
              <a:ext cx="125413" cy="130175"/>
            </a:xfrm>
            <a:custGeom>
              <a:avLst/>
              <a:gdLst>
                <a:gd name="T0" fmla="*/ 23 w 26"/>
                <a:gd name="T1" fmla="*/ 9 h 27"/>
                <a:gd name="T2" fmla="*/ 14 w 26"/>
                <a:gd name="T3" fmla="*/ 12 h 27"/>
                <a:gd name="T4" fmla="*/ 9 w 26"/>
                <a:gd name="T5" fmla="*/ 3 h 27"/>
                <a:gd name="T6" fmla="*/ 6 w 26"/>
                <a:gd name="T7" fmla="*/ 5 h 27"/>
                <a:gd name="T8" fmla="*/ 10 w 26"/>
                <a:gd name="T9" fmla="*/ 13 h 27"/>
                <a:gd name="T10" fmla="*/ 2 w 26"/>
                <a:gd name="T11" fmla="*/ 17 h 27"/>
                <a:gd name="T12" fmla="*/ 4 w 26"/>
                <a:gd name="T13" fmla="*/ 21 h 27"/>
                <a:gd name="T14" fmla="*/ 11 w 26"/>
                <a:gd name="T15" fmla="*/ 17 h 27"/>
                <a:gd name="T16" fmla="*/ 15 w 26"/>
                <a:gd name="T17" fmla="*/ 25 h 27"/>
                <a:gd name="T18" fmla="*/ 18 w 26"/>
                <a:gd name="T19" fmla="*/ 23 h 27"/>
                <a:gd name="T20" fmla="*/ 15 w 26"/>
                <a:gd name="T21" fmla="*/ 15 h 27"/>
                <a:gd name="T22" fmla="*/ 24 w 26"/>
                <a:gd name="T23" fmla="*/ 13 h 27"/>
                <a:gd name="T24" fmla="*/ 23 w 26"/>
                <a:gd name="T25" fmla="*/ 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6" h="27">
                  <a:moveTo>
                    <a:pt x="23" y="9"/>
                  </a:moveTo>
                  <a:cubicBezTo>
                    <a:pt x="19" y="10"/>
                    <a:pt x="16" y="11"/>
                    <a:pt x="14" y="12"/>
                  </a:cubicBezTo>
                  <a:cubicBezTo>
                    <a:pt x="12" y="9"/>
                    <a:pt x="11" y="6"/>
                    <a:pt x="9" y="3"/>
                  </a:cubicBezTo>
                  <a:cubicBezTo>
                    <a:pt x="8" y="0"/>
                    <a:pt x="5" y="2"/>
                    <a:pt x="6" y="5"/>
                  </a:cubicBezTo>
                  <a:cubicBezTo>
                    <a:pt x="8" y="7"/>
                    <a:pt x="9" y="10"/>
                    <a:pt x="10" y="13"/>
                  </a:cubicBezTo>
                  <a:cubicBezTo>
                    <a:pt x="7" y="14"/>
                    <a:pt x="4" y="16"/>
                    <a:pt x="2" y="17"/>
                  </a:cubicBezTo>
                  <a:cubicBezTo>
                    <a:pt x="0" y="18"/>
                    <a:pt x="2" y="22"/>
                    <a:pt x="4" y="21"/>
                  </a:cubicBezTo>
                  <a:cubicBezTo>
                    <a:pt x="6" y="19"/>
                    <a:pt x="9" y="18"/>
                    <a:pt x="11" y="17"/>
                  </a:cubicBezTo>
                  <a:cubicBezTo>
                    <a:pt x="13" y="19"/>
                    <a:pt x="14" y="22"/>
                    <a:pt x="15" y="25"/>
                  </a:cubicBezTo>
                  <a:cubicBezTo>
                    <a:pt x="16" y="27"/>
                    <a:pt x="19" y="25"/>
                    <a:pt x="18" y="23"/>
                  </a:cubicBezTo>
                  <a:cubicBezTo>
                    <a:pt x="17" y="21"/>
                    <a:pt x="16" y="18"/>
                    <a:pt x="15" y="15"/>
                  </a:cubicBezTo>
                  <a:cubicBezTo>
                    <a:pt x="18" y="14"/>
                    <a:pt x="21" y="14"/>
                    <a:pt x="24" y="13"/>
                  </a:cubicBezTo>
                  <a:cubicBezTo>
                    <a:pt x="26" y="13"/>
                    <a:pt x="25" y="9"/>
                    <a:pt x="23" y="9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5" name="Freeform 161"/>
            <p:cNvSpPr/>
            <p:nvPr>
              <p:custDataLst>
                <p:tags r:id="rId18"/>
              </p:custDataLst>
            </p:nvPr>
          </p:nvSpPr>
          <p:spPr bwMode="auto">
            <a:xfrm>
              <a:off x="8334376" y="2778125"/>
              <a:ext cx="192088" cy="328613"/>
            </a:xfrm>
            <a:custGeom>
              <a:avLst/>
              <a:gdLst>
                <a:gd name="T0" fmla="*/ 36 w 40"/>
                <a:gd name="T1" fmla="*/ 59 h 68"/>
                <a:gd name="T2" fmla="*/ 16 w 40"/>
                <a:gd name="T3" fmla="*/ 59 h 68"/>
                <a:gd name="T4" fmla="*/ 27 w 40"/>
                <a:gd name="T5" fmla="*/ 39 h 68"/>
                <a:gd name="T6" fmla="*/ 32 w 40"/>
                <a:gd name="T7" fmla="*/ 15 h 68"/>
                <a:gd name="T8" fmla="*/ 12 w 40"/>
                <a:gd name="T9" fmla="*/ 28 h 68"/>
                <a:gd name="T10" fmla="*/ 15 w 40"/>
                <a:gd name="T11" fmla="*/ 25 h 68"/>
                <a:gd name="T12" fmla="*/ 29 w 40"/>
                <a:gd name="T13" fmla="*/ 19 h 68"/>
                <a:gd name="T14" fmla="*/ 23 w 40"/>
                <a:gd name="T15" fmla="*/ 37 h 68"/>
                <a:gd name="T16" fmla="*/ 9 w 40"/>
                <a:gd name="T17" fmla="*/ 64 h 68"/>
                <a:gd name="T18" fmla="*/ 13 w 40"/>
                <a:gd name="T19" fmla="*/ 66 h 68"/>
                <a:gd name="T20" fmla="*/ 37 w 40"/>
                <a:gd name="T21" fmla="*/ 63 h 68"/>
                <a:gd name="T22" fmla="*/ 36 w 40"/>
                <a:gd name="T23" fmla="*/ 5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" h="68">
                  <a:moveTo>
                    <a:pt x="36" y="59"/>
                  </a:moveTo>
                  <a:cubicBezTo>
                    <a:pt x="28" y="61"/>
                    <a:pt x="22" y="57"/>
                    <a:pt x="16" y="59"/>
                  </a:cubicBezTo>
                  <a:cubicBezTo>
                    <a:pt x="19" y="52"/>
                    <a:pt x="23" y="46"/>
                    <a:pt x="27" y="39"/>
                  </a:cubicBezTo>
                  <a:cubicBezTo>
                    <a:pt x="30" y="32"/>
                    <a:pt x="35" y="23"/>
                    <a:pt x="32" y="15"/>
                  </a:cubicBezTo>
                  <a:cubicBezTo>
                    <a:pt x="28" y="0"/>
                    <a:pt x="0" y="15"/>
                    <a:pt x="12" y="28"/>
                  </a:cubicBezTo>
                  <a:cubicBezTo>
                    <a:pt x="14" y="30"/>
                    <a:pt x="17" y="27"/>
                    <a:pt x="15" y="25"/>
                  </a:cubicBezTo>
                  <a:cubicBezTo>
                    <a:pt x="7" y="17"/>
                    <a:pt x="29" y="6"/>
                    <a:pt x="29" y="19"/>
                  </a:cubicBezTo>
                  <a:cubicBezTo>
                    <a:pt x="29" y="25"/>
                    <a:pt x="26" y="31"/>
                    <a:pt x="23" y="37"/>
                  </a:cubicBezTo>
                  <a:cubicBezTo>
                    <a:pt x="19" y="46"/>
                    <a:pt x="13" y="55"/>
                    <a:pt x="9" y="64"/>
                  </a:cubicBezTo>
                  <a:cubicBezTo>
                    <a:pt x="9" y="66"/>
                    <a:pt x="11" y="68"/>
                    <a:pt x="13" y="66"/>
                  </a:cubicBezTo>
                  <a:cubicBezTo>
                    <a:pt x="20" y="58"/>
                    <a:pt x="28" y="65"/>
                    <a:pt x="37" y="63"/>
                  </a:cubicBezTo>
                  <a:cubicBezTo>
                    <a:pt x="40" y="62"/>
                    <a:pt x="39" y="59"/>
                    <a:pt x="36" y="59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6" name="Freeform 162"/>
            <p:cNvSpPr/>
            <p:nvPr>
              <p:custDataLst>
                <p:tags r:id="rId19"/>
              </p:custDataLst>
            </p:nvPr>
          </p:nvSpPr>
          <p:spPr bwMode="auto">
            <a:xfrm>
              <a:off x="8526463" y="2900363"/>
              <a:ext cx="101600" cy="42863"/>
            </a:xfrm>
            <a:custGeom>
              <a:avLst/>
              <a:gdLst>
                <a:gd name="T0" fmla="*/ 18 w 21"/>
                <a:gd name="T1" fmla="*/ 1 h 9"/>
                <a:gd name="T2" fmla="*/ 3 w 21"/>
                <a:gd name="T3" fmla="*/ 5 h 9"/>
                <a:gd name="T4" fmla="*/ 4 w 21"/>
                <a:gd name="T5" fmla="*/ 9 h 9"/>
                <a:gd name="T6" fmla="*/ 19 w 21"/>
                <a:gd name="T7" fmla="*/ 5 h 9"/>
                <a:gd name="T8" fmla="*/ 18 w 2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" h="9">
                  <a:moveTo>
                    <a:pt x="18" y="1"/>
                  </a:moveTo>
                  <a:cubicBezTo>
                    <a:pt x="13" y="3"/>
                    <a:pt x="8" y="4"/>
                    <a:pt x="3" y="5"/>
                  </a:cubicBezTo>
                  <a:cubicBezTo>
                    <a:pt x="0" y="5"/>
                    <a:pt x="1" y="9"/>
                    <a:pt x="4" y="9"/>
                  </a:cubicBezTo>
                  <a:cubicBezTo>
                    <a:pt x="9" y="7"/>
                    <a:pt x="14" y="6"/>
                    <a:pt x="19" y="5"/>
                  </a:cubicBezTo>
                  <a:cubicBezTo>
                    <a:pt x="21" y="4"/>
                    <a:pt x="20" y="0"/>
                    <a:pt x="18" y="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7" name="Freeform 163"/>
            <p:cNvSpPr/>
            <p:nvPr>
              <p:custDataLst>
                <p:tags r:id="rId20"/>
              </p:custDataLst>
            </p:nvPr>
          </p:nvSpPr>
          <p:spPr bwMode="auto">
            <a:xfrm>
              <a:off x="8521701" y="2924175"/>
              <a:ext cx="111125" cy="57150"/>
            </a:xfrm>
            <a:custGeom>
              <a:avLst/>
              <a:gdLst>
                <a:gd name="T0" fmla="*/ 20 w 23"/>
                <a:gd name="T1" fmla="*/ 1 h 12"/>
                <a:gd name="T2" fmla="*/ 2 w 23"/>
                <a:gd name="T3" fmla="*/ 8 h 12"/>
                <a:gd name="T4" fmla="*/ 3 w 23"/>
                <a:gd name="T5" fmla="*/ 11 h 12"/>
                <a:gd name="T6" fmla="*/ 21 w 23"/>
                <a:gd name="T7" fmla="*/ 5 h 12"/>
                <a:gd name="T8" fmla="*/ 20 w 23"/>
                <a:gd name="T9" fmla="*/ 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12">
                  <a:moveTo>
                    <a:pt x="20" y="1"/>
                  </a:moveTo>
                  <a:cubicBezTo>
                    <a:pt x="14" y="4"/>
                    <a:pt x="8" y="6"/>
                    <a:pt x="2" y="8"/>
                  </a:cubicBezTo>
                  <a:cubicBezTo>
                    <a:pt x="0" y="8"/>
                    <a:pt x="1" y="12"/>
                    <a:pt x="3" y="11"/>
                  </a:cubicBezTo>
                  <a:cubicBezTo>
                    <a:pt x="9" y="10"/>
                    <a:pt x="15" y="7"/>
                    <a:pt x="21" y="5"/>
                  </a:cubicBezTo>
                  <a:cubicBezTo>
                    <a:pt x="23" y="4"/>
                    <a:pt x="22" y="0"/>
                    <a:pt x="20" y="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38" name="Freeform 164"/>
            <p:cNvSpPr/>
            <p:nvPr>
              <p:custDataLst>
                <p:tags r:id="rId21"/>
              </p:custDataLst>
            </p:nvPr>
          </p:nvSpPr>
          <p:spPr bwMode="auto">
            <a:xfrm>
              <a:off x="8632826" y="2759075"/>
              <a:ext cx="184150" cy="261938"/>
            </a:xfrm>
            <a:custGeom>
              <a:avLst/>
              <a:gdLst>
                <a:gd name="T0" fmla="*/ 16 w 38"/>
                <a:gd name="T1" fmla="*/ 14 h 54"/>
                <a:gd name="T2" fmla="*/ 21 w 38"/>
                <a:gd name="T3" fmla="*/ 4 h 54"/>
                <a:gd name="T4" fmla="*/ 18 w 38"/>
                <a:gd name="T5" fmla="*/ 1 h 54"/>
                <a:gd name="T6" fmla="*/ 5 w 38"/>
                <a:gd name="T7" fmla="*/ 6 h 54"/>
                <a:gd name="T8" fmla="*/ 6 w 38"/>
                <a:gd name="T9" fmla="*/ 10 h 54"/>
                <a:gd name="T10" fmla="*/ 15 w 38"/>
                <a:gd name="T11" fmla="*/ 7 h 54"/>
                <a:gd name="T12" fmla="*/ 10 w 38"/>
                <a:gd name="T13" fmla="*/ 20 h 54"/>
                <a:gd name="T14" fmla="*/ 13 w 38"/>
                <a:gd name="T15" fmla="*/ 22 h 54"/>
                <a:gd name="T16" fmla="*/ 29 w 38"/>
                <a:gd name="T17" fmla="*/ 38 h 54"/>
                <a:gd name="T18" fmla="*/ 20 w 38"/>
                <a:gd name="T19" fmla="*/ 48 h 54"/>
                <a:gd name="T20" fmla="*/ 6 w 38"/>
                <a:gd name="T21" fmla="*/ 48 h 54"/>
                <a:gd name="T22" fmla="*/ 2 w 38"/>
                <a:gd name="T23" fmla="*/ 47 h 54"/>
                <a:gd name="T24" fmla="*/ 11 w 38"/>
                <a:gd name="T25" fmla="*/ 54 h 54"/>
                <a:gd name="T26" fmla="*/ 32 w 38"/>
                <a:gd name="T27" fmla="*/ 41 h 54"/>
                <a:gd name="T28" fmla="*/ 16 w 38"/>
                <a:gd name="T29" fmla="*/ 1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8" h="54">
                  <a:moveTo>
                    <a:pt x="16" y="14"/>
                  </a:moveTo>
                  <a:cubicBezTo>
                    <a:pt x="18" y="11"/>
                    <a:pt x="19" y="7"/>
                    <a:pt x="21" y="4"/>
                  </a:cubicBezTo>
                  <a:cubicBezTo>
                    <a:pt x="22" y="2"/>
                    <a:pt x="20" y="0"/>
                    <a:pt x="18" y="1"/>
                  </a:cubicBezTo>
                  <a:cubicBezTo>
                    <a:pt x="14" y="5"/>
                    <a:pt x="9" y="5"/>
                    <a:pt x="5" y="6"/>
                  </a:cubicBezTo>
                  <a:cubicBezTo>
                    <a:pt x="2" y="6"/>
                    <a:pt x="3" y="10"/>
                    <a:pt x="6" y="10"/>
                  </a:cubicBezTo>
                  <a:cubicBezTo>
                    <a:pt x="9" y="9"/>
                    <a:pt x="12" y="8"/>
                    <a:pt x="15" y="7"/>
                  </a:cubicBezTo>
                  <a:cubicBezTo>
                    <a:pt x="13" y="11"/>
                    <a:pt x="11" y="16"/>
                    <a:pt x="10" y="20"/>
                  </a:cubicBezTo>
                  <a:cubicBezTo>
                    <a:pt x="9" y="22"/>
                    <a:pt x="12" y="23"/>
                    <a:pt x="13" y="22"/>
                  </a:cubicBezTo>
                  <a:cubicBezTo>
                    <a:pt x="24" y="8"/>
                    <a:pt x="32" y="27"/>
                    <a:pt x="29" y="38"/>
                  </a:cubicBezTo>
                  <a:cubicBezTo>
                    <a:pt x="28" y="42"/>
                    <a:pt x="24" y="45"/>
                    <a:pt x="20" y="48"/>
                  </a:cubicBezTo>
                  <a:cubicBezTo>
                    <a:pt x="18" y="48"/>
                    <a:pt x="4" y="53"/>
                    <a:pt x="6" y="48"/>
                  </a:cubicBezTo>
                  <a:cubicBezTo>
                    <a:pt x="7" y="45"/>
                    <a:pt x="3" y="44"/>
                    <a:pt x="2" y="47"/>
                  </a:cubicBezTo>
                  <a:cubicBezTo>
                    <a:pt x="0" y="53"/>
                    <a:pt x="6" y="54"/>
                    <a:pt x="11" y="54"/>
                  </a:cubicBezTo>
                  <a:cubicBezTo>
                    <a:pt x="19" y="54"/>
                    <a:pt x="29" y="48"/>
                    <a:pt x="32" y="41"/>
                  </a:cubicBezTo>
                  <a:cubicBezTo>
                    <a:pt x="38" y="28"/>
                    <a:pt x="28" y="9"/>
                    <a:pt x="16" y="1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39" name="Freeform 187"/>
          <p:cNvSpPr>
            <a:spLocks noEditPoints="1"/>
          </p:cNvSpPr>
          <p:nvPr>
            <p:custDataLst>
              <p:tags r:id="rId22"/>
            </p:custDataLst>
          </p:nvPr>
        </p:nvSpPr>
        <p:spPr bwMode="auto">
          <a:xfrm>
            <a:off x="11525319" y="3591915"/>
            <a:ext cx="144463" cy="385763"/>
          </a:xfrm>
          <a:custGeom>
            <a:avLst/>
            <a:gdLst>
              <a:gd name="T0" fmla="*/ 28 w 30"/>
              <a:gd name="T1" fmla="*/ 25 h 80"/>
              <a:gd name="T2" fmla="*/ 14 w 30"/>
              <a:gd name="T3" fmla="*/ 0 h 80"/>
              <a:gd name="T4" fmla="*/ 6 w 30"/>
              <a:gd name="T5" fmla="*/ 14 h 80"/>
              <a:gd name="T6" fmla="*/ 3 w 30"/>
              <a:gd name="T7" fmla="*/ 12 h 80"/>
              <a:gd name="T8" fmla="*/ 2 w 30"/>
              <a:gd name="T9" fmla="*/ 16 h 80"/>
              <a:gd name="T10" fmla="*/ 5 w 30"/>
              <a:gd name="T11" fmla="*/ 56 h 80"/>
              <a:gd name="T12" fmla="*/ 26 w 30"/>
              <a:gd name="T13" fmla="*/ 76 h 80"/>
              <a:gd name="T14" fmla="*/ 28 w 30"/>
              <a:gd name="T15" fmla="*/ 74 h 80"/>
              <a:gd name="T16" fmla="*/ 28 w 30"/>
              <a:gd name="T17" fmla="*/ 25 h 80"/>
              <a:gd name="T18" fmla="*/ 25 w 30"/>
              <a:gd name="T19" fmla="*/ 63 h 80"/>
              <a:gd name="T20" fmla="*/ 22 w 30"/>
              <a:gd name="T21" fmla="*/ 73 h 80"/>
              <a:gd name="T22" fmla="*/ 13 w 30"/>
              <a:gd name="T23" fmla="*/ 68 h 80"/>
              <a:gd name="T24" fmla="*/ 8 w 30"/>
              <a:gd name="T25" fmla="*/ 43 h 80"/>
              <a:gd name="T26" fmla="*/ 8 w 30"/>
              <a:gd name="T27" fmla="*/ 32 h 80"/>
              <a:gd name="T28" fmla="*/ 15 w 30"/>
              <a:gd name="T29" fmla="*/ 54 h 80"/>
              <a:gd name="T30" fmla="*/ 18 w 30"/>
              <a:gd name="T31" fmla="*/ 54 h 80"/>
              <a:gd name="T32" fmla="*/ 20 w 30"/>
              <a:gd name="T33" fmla="*/ 17 h 80"/>
              <a:gd name="T34" fmla="*/ 16 w 30"/>
              <a:gd name="T35" fmla="*/ 18 h 80"/>
              <a:gd name="T36" fmla="*/ 17 w 30"/>
              <a:gd name="T37" fmla="*/ 49 h 80"/>
              <a:gd name="T38" fmla="*/ 12 w 30"/>
              <a:gd name="T39" fmla="*/ 30 h 80"/>
              <a:gd name="T40" fmla="*/ 12 w 30"/>
              <a:gd name="T41" fmla="*/ 5 h 80"/>
              <a:gd name="T42" fmla="*/ 21 w 30"/>
              <a:gd name="T43" fmla="*/ 11 h 80"/>
              <a:gd name="T44" fmla="*/ 24 w 30"/>
              <a:gd name="T45" fmla="*/ 28 h 80"/>
              <a:gd name="T46" fmla="*/ 25 w 30"/>
              <a:gd name="T47" fmla="*/ 63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0" h="80">
                <a:moveTo>
                  <a:pt x="28" y="25"/>
                </a:moveTo>
                <a:cubicBezTo>
                  <a:pt x="27" y="18"/>
                  <a:pt x="25" y="0"/>
                  <a:pt x="14" y="0"/>
                </a:cubicBezTo>
                <a:cubicBezTo>
                  <a:pt x="8" y="0"/>
                  <a:pt x="6" y="6"/>
                  <a:pt x="6" y="14"/>
                </a:cubicBezTo>
                <a:cubicBezTo>
                  <a:pt x="5" y="13"/>
                  <a:pt x="4" y="12"/>
                  <a:pt x="3" y="12"/>
                </a:cubicBezTo>
                <a:cubicBezTo>
                  <a:pt x="1" y="12"/>
                  <a:pt x="0" y="15"/>
                  <a:pt x="2" y="16"/>
                </a:cubicBezTo>
                <a:cubicBezTo>
                  <a:pt x="5" y="16"/>
                  <a:pt x="5" y="52"/>
                  <a:pt x="5" y="56"/>
                </a:cubicBezTo>
                <a:cubicBezTo>
                  <a:pt x="7" y="68"/>
                  <a:pt x="12" y="80"/>
                  <a:pt x="26" y="76"/>
                </a:cubicBezTo>
                <a:cubicBezTo>
                  <a:pt x="27" y="75"/>
                  <a:pt x="28" y="75"/>
                  <a:pt x="28" y="74"/>
                </a:cubicBezTo>
                <a:cubicBezTo>
                  <a:pt x="29" y="58"/>
                  <a:pt x="30" y="41"/>
                  <a:pt x="28" y="25"/>
                </a:cubicBezTo>
                <a:close/>
                <a:moveTo>
                  <a:pt x="25" y="63"/>
                </a:moveTo>
                <a:cubicBezTo>
                  <a:pt x="24" y="66"/>
                  <a:pt x="25" y="72"/>
                  <a:pt x="22" y="73"/>
                </a:cubicBezTo>
                <a:cubicBezTo>
                  <a:pt x="18" y="74"/>
                  <a:pt x="15" y="71"/>
                  <a:pt x="13" y="68"/>
                </a:cubicBezTo>
                <a:cubicBezTo>
                  <a:pt x="8" y="61"/>
                  <a:pt x="8" y="51"/>
                  <a:pt x="8" y="43"/>
                </a:cubicBezTo>
                <a:cubicBezTo>
                  <a:pt x="8" y="41"/>
                  <a:pt x="8" y="37"/>
                  <a:pt x="8" y="32"/>
                </a:cubicBezTo>
                <a:cubicBezTo>
                  <a:pt x="10" y="42"/>
                  <a:pt x="13" y="52"/>
                  <a:pt x="15" y="54"/>
                </a:cubicBezTo>
                <a:cubicBezTo>
                  <a:pt x="16" y="55"/>
                  <a:pt x="18" y="56"/>
                  <a:pt x="18" y="54"/>
                </a:cubicBezTo>
                <a:cubicBezTo>
                  <a:pt x="24" y="43"/>
                  <a:pt x="22" y="29"/>
                  <a:pt x="20" y="17"/>
                </a:cubicBezTo>
                <a:cubicBezTo>
                  <a:pt x="19" y="15"/>
                  <a:pt x="16" y="16"/>
                  <a:pt x="16" y="18"/>
                </a:cubicBezTo>
                <a:cubicBezTo>
                  <a:pt x="18" y="28"/>
                  <a:pt x="20" y="39"/>
                  <a:pt x="17" y="49"/>
                </a:cubicBezTo>
                <a:cubicBezTo>
                  <a:pt x="14" y="43"/>
                  <a:pt x="13" y="36"/>
                  <a:pt x="12" y="30"/>
                </a:cubicBezTo>
                <a:cubicBezTo>
                  <a:pt x="11" y="23"/>
                  <a:pt x="9" y="12"/>
                  <a:pt x="12" y="5"/>
                </a:cubicBezTo>
                <a:cubicBezTo>
                  <a:pt x="14" y="0"/>
                  <a:pt x="21" y="10"/>
                  <a:pt x="21" y="11"/>
                </a:cubicBezTo>
                <a:cubicBezTo>
                  <a:pt x="23" y="16"/>
                  <a:pt x="24" y="22"/>
                  <a:pt x="24" y="28"/>
                </a:cubicBezTo>
                <a:cubicBezTo>
                  <a:pt x="26" y="39"/>
                  <a:pt x="25" y="51"/>
                  <a:pt x="25" y="63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40" name="组合 39"/>
          <p:cNvGrpSpPr/>
          <p:nvPr>
            <p:custDataLst>
              <p:tags r:id="rId23"/>
            </p:custDataLst>
          </p:nvPr>
        </p:nvGrpSpPr>
        <p:grpSpPr>
          <a:xfrm>
            <a:off x="10916513" y="5547518"/>
            <a:ext cx="733425" cy="1073150"/>
            <a:chOff x="9396413" y="5789613"/>
            <a:chExt cx="733425" cy="1073150"/>
          </a:xfrm>
        </p:grpSpPr>
        <p:sp>
          <p:nvSpPr>
            <p:cNvPr id="41" name="Freeform 46"/>
            <p:cNvSpPr/>
            <p:nvPr>
              <p:custDataLst>
                <p:tags r:id="rId24"/>
              </p:custDataLst>
            </p:nvPr>
          </p:nvSpPr>
          <p:spPr bwMode="auto">
            <a:xfrm>
              <a:off x="9410701" y="6181725"/>
              <a:ext cx="77788" cy="57150"/>
            </a:xfrm>
            <a:custGeom>
              <a:avLst/>
              <a:gdLst>
                <a:gd name="T0" fmla="*/ 8 w 16"/>
                <a:gd name="T1" fmla="*/ 0 h 12"/>
                <a:gd name="T2" fmla="*/ 8 w 16"/>
                <a:gd name="T3" fmla="*/ 12 h 12"/>
                <a:gd name="T4" fmla="*/ 8 w 16"/>
                <a:gd name="T5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8" y="0"/>
                  </a:moveTo>
                  <a:cubicBezTo>
                    <a:pt x="0" y="0"/>
                    <a:pt x="0" y="12"/>
                    <a:pt x="8" y="12"/>
                  </a:cubicBezTo>
                  <a:cubicBezTo>
                    <a:pt x="16" y="12"/>
                    <a:pt x="16" y="0"/>
                    <a:pt x="8" y="0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2" name="Freeform 47"/>
            <p:cNvSpPr/>
            <p:nvPr>
              <p:custDataLst>
                <p:tags r:id="rId25"/>
              </p:custDataLst>
            </p:nvPr>
          </p:nvSpPr>
          <p:spPr bwMode="auto">
            <a:xfrm>
              <a:off x="9647238" y="6122988"/>
              <a:ext cx="73025" cy="92075"/>
            </a:xfrm>
            <a:custGeom>
              <a:avLst/>
              <a:gdLst>
                <a:gd name="T0" fmla="*/ 11 w 15"/>
                <a:gd name="T1" fmla="*/ 3 h 19"/>
                <a:gd name="T2" fmla="*/ 3 w 15"/>
                <a:gd name="T3" fmla="*/ 3 h 19"/>
                <a:gd name="T4" fmla="*/ 2 w 15"/>
                <a:gd name="T5" fmla="*/ 11 h 19"/>
                <a:gd name="T6" fmla="*/ 2 w 15"/>
                <a:gd name="T7" fmla="*/ 11 h 19"/>
                <a:gd name="T8" fmla="*/ 3 w 15"/>
                <a:gd name="T9" fmla="*/ 11 h 19"/>
                <a:gd name="T10" fmla="*/ 3 w 15"/>
                <a:gd name="T11" fmla="*/ 11 h 19"/>
                <a:gd name="T12" fmla="*/ 3 w 15"/>
                <a:gd name="T13" fmla="*/ 12 h 19"/>
                <a:gd name="T14" fmla="*/ 3 w 15"/>
                <a:gd name="T15" fmla="*/ 13 h 19"/>
                <a:gd name="T16" fmla="*/ 3 w 15"/>
                <a:gd name="T17" fmla="*/ 13 h 19"/>
                <a:gd name="T18" fmla="*/ 9 w 15"/>
                <a:gd name="T19" fmla="*/ 19 h 19"/>
                <a:gd name="T20" fmla="*/ 15 w 15"/>
                <a:gd name="T21" fmla="*/ 13 h 19"/>
                <a:gd name="T22" fmla="*/ 11 w 15"/>
                <a:gd name="T23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5" h="19">
                  <a:moveTo>
                    <a:pt x="11" y="3"/>
                  </a:moveTo>
                  <a:cubicBezTo>
                    <a:pt x="9" y="0"/>
                    <a:pt x="5" y="1"/>
                    <a:pt x="3" y="3"/>
                  </a:cubicBezTo>
                  <a:cubicBezTo>
                    <a:pt x="0" y="5"/>
                    <a:pt x="1" y="8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3" y="16"/>
                    <a:pt x="6" y="19"/>
                    <a:pt x="9" y="19"/>
                  </a:cubicBezTo>
                  <a:cubicBezTo>
                    <a:pt x="12" y="19"/>
                    <a:pt x="15" y="16"/>
                    <a:pt x="15" y="13"/>
                  </a:cubicBezTo>
                  <a:cubicBezTo>
                    <a:pt x="15" y="9"/>
                    <a:pt x="14" y="6"/>
                    <a:pt x="11" y="3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3" name="Freeform 48"/>
            <p:cNvSpPr/>
            <p:nvPr>
              <p:custDataLst>
                <p:tags r:id="rId26"/>
              </p:custDataLst>
            </p:nvPr>
          </p:nvSpPr>
          <p:spPr bwMode="auto">
            <a:xfrm>
              <a:off x="9772651" y="6132513"/>
              <a:ext cx="96838" cy="141288"/>
            </a:xfrm>
            <a:custGeom>
              <a:avLst/>
              <a:gdLst>
                <a:gd name="T0" fmla="*/ 10 w 20"/>
                <a:gd name="T1" fmla="*/ 3 h 29"/>
                <a:gd name="T2" fmla="*/ 2 w 20"/>
                <a:gd name="T3" fmla="*/ 8 h 29"/>
                <a:gd name="T4" fmla="*/ 1 w 20"/>
                <a:gd name="T5" fmla="*/ 19 h 29"/>
                <a:gd name="T6" fmla="*/ 9 w 20"/>
                <a:gd name="T7" fmla="*/ 27 h 29"/>
                <a:gd name="T8" fmla="*/ 18 w 20"/>
                <a:gd name="T9" fmla="*/ 22 h 29"/>
                <a:gd name="T10" fmla="*/ 19 w 20"/>
                <a:gd name="T11" fmla="*/ 10 h 29"/>
                <a:gd name="T12" fmla="*/ 10 w 20"/>
                <a:gd name="T13" fmla="*/ 3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0" h="28">
                  <a:moveTo>
                    <a:pt x="10" y="3"/>
                  </a:moveTo>
                  <a:cubicBezTo>
                    <a:pt x="7" y="1"/>
                    <a:pt x="2" y="3"/>
                    <a:pt x="2" y="8"/>
                  </a:cubicBezTo>
                  <a:cubicBezTo>
                    <a:pt x="2" y="12"/>
                    <a:pt x="2" y="16"/>
                    <a:pt x="1" y="19"/>
                  </a:cubicBezTo>
                  <a:cubicBezTo>
                    <a:pt x="0" y="24"/>
                    <a:pt x="5" y="28"/>
                    <a:pt x="9" y="27"/>
                  </a:cubicBezTo>
                  <a:cubicBezTo>
                    <a:pt x="12" y="29"/>
                    <a:pt x="18" y="27"/>
                    <a:pt x="18" y="22"/>
                  </a:cubicBezTo>
                  <a:cubicBezTo>
                    <a:pt x="18" y="18"/>
                    <a:pt x="18" y="14"/>
                    <a:pt x="19" y="10"/>
                  </a:cubicBezTo>
                  <a:cubicBezTo>
                    <a:pt x="20" y="4"/>
                    <a:pt x="14" y="0"/>
                    <a:pt x="10" y="3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Freeform 49"/>
            <p:cNvSpPr/>
            <p:nvPr>
              <p:custDataLst>
                <p:tags r:id="rId27"/>
              </p:custDataLst>
            </p:nvPr>
          </p:nvSpPr>
          <p:spPr bwMode="auto">
            <a:xfrm>
              <a:off x="9952038" y="6146800"/>
              <a:ext cx="106363" cy="96838"/>
            </a:xfrm>
            <a:custGeom>
              <a:avLst/>
              <a:gdLst>
                <a:gd name="T0" fmla="*/ 20 w 22"/>
                <a:gd name="T1" fmla="*/ 4 h 20"/>
                <a:gd name="T2" fmla="*/ 12 w 22"/>
                <a:gd name="T3" fmla="*/ 2 h 20"/>
                <a:gd name="T4" fmla="*/ 11 w 22"/>
                <a:gd name="T5" fmla="*/ 2 h 20"/>
                <a:gd name="T6" fmla="*/ 5 w 22"/>
                <a:gd name="T7" fmla="*/ 0 h 20"/>
                <a:gd name="T8" fmla="*/ 0 w 22"/>
                <a:gd name="T9" fmla="*/ 5 h 20"/>
                <a:gd name="T10" fmla="*/ 0 w 22"/>
                <a:gd name="T11" fmla="*/ 9 h 20"/>
                <a:gd name="T12" fmla="*/ 0 w 22"/>
                <a:gd name="T13" fmla="*/ 9 h 20"/>
                <a:gd name="T14" fmla="*/ 0 w 22"/>
                <a:gd name="T15" fmla="*/ 12 h 20"/>
                <a:gd name="T16" fmla="*/ 9 w 22"/>
                <a:gd name="T17" fmla="*/ 17 h 20"/>
                <a:gd name="T18" fmla="*/ 18 w 22"/>
                <a:gd name="T19" fmla="*/ 12 h 20"/>
                <a:gd name="T20" fmla="*/ 20 w 22"/>
                <a:gd name="T21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2" h="20">
                  <a:moveTo>
                    <a:pt x="20" y="4"/>
                  </a:moveTo>
                  <a:cubicBezTo>
                    <a:pt x="19" y="1"/>
                    <a:pt x="15" y="0"/>
                    <a:pt x="12" y="2"/>
                  </a:cubicBezTo>
                  <a:cubicBezTo>
                    <a:pt x="12" y="2"/>
                    <a:pt x="11" y="2"/>
                    <a:pt x="11" y="2"/>
                  </a:cubicBezTo>
                  <a:cubicBezTo>
                    <a:pt x="9" y="1"/>
                    <a:pt x="7" y="0"/>
                    <a:pt x="5" y="0"/>
                  </a:cubicBezTo>
                  <a:cubicBezTo>
                    <a:pt x="2" y="1"/>
                    <a:pt x="1" y="3"/>
                    <a:pt x="0" y="5"/>
                  </a:cubicBezTo>
                  <a:cubicBezTo>
                    <a:pt x="0" y="7"/>
                    <a:pt x="0" y="8"/>
                    <a:pt x="0" y="9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0" y="10"/>
                    <a:pt x="0" y="11"/>
                    <a:pt x="0" y="12"/>
                  </a:cubicBezTo>
                  <a:cubicBezTo>
                    <a:pt x="0" y="16"/>
                    <a:pt x="5" y="20"/>
                    <a:pt x="9" y="17"/>
                  </a:cubicBezTo>
                  <a:cubicBezTo>
                    <a:pt x="12" y="15"/>
                    <a:pt x="15" y="14"/>
                    <a:pt x="18" y="12"/>
                  </a:cubicBezTo>
                  <a:cubicBezTo>
                    <a:pt x="21" y="10"/>
                    <a:pt x="22" y="7"/>
                    <a:pt x="20" y="4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5" name="Freeform 50"/>
            <p:cNvSpPr/>
            <p:nvPr>
              <p:custDataLst>
                <p:tags r:id="rId28"/>
              </p:custDataLst>
            </p:nvPr>
          </p:nvSpPr>
          <p:spPr bwMode="auto">
            <a:xfrm>
              <a:off x="9483726" y="6283325"/>
              <a:ext cx="468313" cy="579438"/>
            </a:xfrm>
            <a:custGeom>
              <a:avLst/>
              <a:gdLst>
                <a:gd name="T0" fmla="*/ 94 w 97"/>
                <a:gd name="T1" fmla="*/ 99 h 120"/>
                <a:gd name="T2" fmla="*/ 94 w 97"/>
                <a:gd name="T3" fmla="*/ 96 h 120"/>
                <a:gd name="T4" fmla="*/ 93 w 97"/>
                <a:gd name="T5" fmla="*/ 83 h 120"/>
                <a:gd name="T6" fmla="*/ 93 w 97"/>
                <a:gd name="T7" fmla="*/ 81 h 120"/>
                <a:gd name="T8" fmla="*/ 93 w 97"/>
                <a:gd name="T9" fmla="*/ 36 h 120"/>
                <a:gd name="T10" fmla="*/ 92 w 97"/>
                <a:gd name="T11" fmla="*/ 33 h 120"/>
                <a:gd name="T12" fmla="*/ 93 w 97"/>
                <a:gd name="T13" fmla="*/ 23 h 120"/>
                <a:gd name="T14" fmla="*/ 91 w 97"/>
                <a:gd name="T15" fmla="*/ 18 h 120"/>
                <a:gd name="T16" fmla="*/ 84 w 97"/>
                <a:gd name="T17" fmla="*/ 8 h 120"/>
                <a:gd name="T18" fmla="*/ 12 w 97"/>
                <a:gd name="T19" fmla="*/ 7 h 120"/>
                <a:gd name="T20" fmla="*/ 12 w 97"/>
                <a:gd name="T21" fmla="*/ 7 h 120"/>
                <a:gd name="T22" fmla="*/ 1 w 97"/>
                <a:gd name="T23" fmla="*/ 12 h 120"/>
                <a:gd name="T24" fmla="*/ 4 w 97"/>
                <a:gd name="T25" fmla="*/ 18 h 120"/>
                <a:gd name="T26" fmla="*/ 13 w 97"/>
                <a:gd name="T27" fmla="*/ 53 h 120"/>
                <a:gd name="T28" fmla="*/ 15 w 97"/>
                <a:gd name="T29" fmla="*/ 70 h 120"/>
                <a:gd name="T30" fmla="*/ 16 w 97"/>
                <a:gd name="T31" fmla="*/ 85 h 120"/>
                <a:gd name="T32" fmla="*/ 20 w 97"/>
                <a:gd name="T33" fmla="*/ 111 h 120"/>
                <a:gd name="T34" fmla="*/ 42 w 97"/>
                <a:gd name="T35" fmla="*/ 117 h 120"/>
                <a:gd name="T36" fmla="*/ 71 w 97"/>
                <a:gd name="T37" fmla="*/ 119 h 120"/>
                <a:gd name="T38" fmla="*/ 76 w 97"/>
                <a:gd name="T39" fmla="*/ 116 h 120"/>
                <a:gd name="T40" fmla="*/ 77 w 97"/>
                <a:gd name="T41" fmla="*/ 116 h 120"/>
                <a:gd name="T42" fmla="*/ 88 w 97"/>
                <a:gd name="T43" fmla="*/ 114 h 120"/>
                <a:gd name="T44" fmla="*/ 93 w 97"/>
                <a:gd name="T45" fmla="*/ 108 h 120"/>
                <a:gd name="T46" fmla="*/ 94 w 97"/>
                <a:gd name="T47" fmla="*/ 99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7" h="120">
                  <a:moveTo>
                    <a:pt x="94" y="99"/>
                  </a:moveTo>
                  <a:cubicBezTo>
                    <a:pt x="94" y="98"/>
                    <a:pt x="94" y="97"/>
                    <a:pt x="94" y="96"/>
                  </a:cubicBezTo>
                  <a:cubicBezTo>
                    <a:pt x="94" y="92"/>
                    <a:pt x="94" y="87"/>
                    <a:pt x="93" y="83"/>
                  </a:cubicBezTo>
                  <a:cubicBezTo>
                    <a:pt x="93" y="82"/>
                    <a:pt x="93" y="82"/>
                    <a:pt x="93" y="81"/>
                  </a:cubicBezTo>
                  <a:cubicBezTo>
                    <a:pt x="94" y="66"/>
                    <a:pt x="96" y="51"/>
                    <a:pt x="93" y="36"/>
                  </a:cubicBezTo>
                  <a:cubicBezTo>
                    <a:pt x="93" y="35"/>
                    <a:pt x="93" y="34"/>
                    <a:pt x="92" y="33"/>
                  </a:cubicBezTo>
                  <a:cubicBezTo>
                    <a:pt x="93" y="30"/>
                    <a:pt x="93" y="26"/>
                    <a:pt x="93" y="23"/>
                  </a:cubicBezTo>
                  <a:cubicBezTo>
                    <a:pt x="93" y="21"/>
                    <a:pt x="92" y="19"/>
                    <a:pt x="91" y="18"/>
                  </a:cubicBezTo>
                  <a:cubicBezTo>
                    <a:pt x="94" y="15"/>
                    <a:pt x="91" y="7"/>
                    <a:pt x="84" y="8"/>
                  </a:cubicBezTo>
                  <a:cubicBezTo>
                    <a:pt x="60" y="12"/>
                    <a:pt x="36" y="8"/>
                    <a:pt x="12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9" y="0"/>
                    <a:pt x="0" y="5"/>
                    <a:pt x="1" y="12"/>
                  </a:cubicBezTo>
                  <a:cubicBezTo>
                    <a:pt x="1" y="14"/>
                    <a:pt x="2" y="17"/>
                    <a:pt x="4" y="18"/>
                  </a:cubicBezTo>
                  <a:cubicBezTo>
                    <a:pt x="9" y="29"/>
                    <a:pt x="11" y="41"/>
                    <a:pt x="13" y="53"/>
                  </a:cubicBezTo>
                  <a:cubicBezTo>
                    <a:pt x="13" y="58"/>
                    <a:pt x="14" y="64"/>
                    <a:pt x="15" y="70"/>
                  </a:cubicBezTo>
                  <a:cubicBezTo>
                    <a:pt x="15" y="75"/>
                    <a:pt x="15" y="80"/>
                    <a:pt x="16" y="85"/>
                  </a:cubicBezTo>
                  <a:cubicBezTo>
                    <a:pt x="14" y="93"/>
                    <a:pt x="15" y="103"/>
                    <a:pt x="20" y="111"/>
                  </a:cubicBezTo>
                  <a:cubicBezTo>
                    <a:pt x="24" y="118"/>
                    <a:pt x="33" y="118"/>
                    <a:pt x="42" y="117"/>
                  </a:cubicBezTo>
                  <a:cubicBezTo>
                    <a:pt x="51" y="119"/>
                    <a:pt x="61" y="120"/>
                    <a:pt x="71" y="119"/>
                  </a:cubicBezTo>
                  <a:cubicBezTo>
                    <a:pt x="73" y="119"/>
                    <a:pt x="75" y="118"/>
                    <a:pt x="76" y="116"/>
                  </a:cubicBezTo>
                  <a:cubicBezTo>
                    <a:pt x="76" y="116"/>
                    <a:pt x="77" y="116"/>
                    <a:pt x="77" y="116"/>
                  </a:cubicBezTo>
                  <a:cubicBezTo>
                    <a:pt x="80" y="116"/>
                    <a:pt x="84" y="116"/>
                    <a:pt x="88" y="114"/>
                  </a:cubicBezTo>
                  <a:cubicBezTo>
                    <a:pt x="91" y="113"/>
                    <a:pt x="92" y="111"/>
                    <a:pt x="93" y="108"/>
                  </a:cubicBezTo>
                  <a:cubicBezTo>
                    <a:pt x="97" y="106"/>
                    <a:pt x="96" y="101"/>
                    <a:pt x="94" y="99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6" name="Freeform 188"/>
            <p:cNvSpPr>
              <a:spLocks noEditPoints="1"/>
            </p:cNvSpPr>
            <p:nvPr>
              <p:custDataLst>
                <p:tags r:id="rId29"/>
              </p:custDataLst>
            </p:nvPr>
          </p:nvSpPr>
          <p:spPr bwMode="auto">
            <a:xfrm>
              <a:off x="9396413" y="5789613"/>
              <a:ext cx="733425" cy="1068388"/>
            </a:xfrm>
            <a:custGeom>
              <a:avLst/>
              <a:gdLst>
                <a:gd name="T0" fmla="*/ 119 w 152"/>
                <a:gd name="T1" fmla="*/ 71 h 221"/>
                <a:gd name="T2" fmla="*/ 124 w 152"/>
                <a:gd name="T3" fmla="*/ 22 h 221"/>
                <a:gd name="T4" fmla="*/ 112 w 152"/>
                <a:gd name="T5" fmla="*/ 9 h 221"/>
                <a:gd name="T6" fmla="*/ 98 w 152"/>
                <a:gd name="T7" fmla="*/ 69 h 221"/>
                <a:gd name="T8" fmla="*/ 88 w 152"/>
                <a:gd name="T9" fmla="*/ 37 h 221"/>
                <a:gd name="T10" fmla="*/ 79 w 152"/>
                <a:gd name="T11" fmla="*/ 25 h 221"/>
                <a:gd name="T12" fmla="*/ 65 w 152"/>
                <a:gd name="T13" fmla="*/ 69 h 221"/>
                <a:gd name="T14" fmla="*/ 50 w 152"/>
                <a:gd name="T15" fmla="*/ 11 h 221"/>
                <a:gd name="T16" fmla="*/ 46 w 152"/>
                <a:gd name="T17" fmla="*/ 2 h 221"/>
                <a:gd name="T18" fmla="*/ 36 w 152"/>
                <a:gd name="T19" fmla="*/ 19 h 221"/>
                <a:gd name="T20" fmla="*/ 7 w 152"/>
                <a:gd name="T21" fmla="*/ 22 h 221"/>
                <a:gd name="T22" fmla="*/ 1 w 152"/>
                <a:gd name="T23" fmla="*/ 44 h 221"/>
                <a:gd name="T24" fmla="*/ 13 w 152"/>
                <a:gd name="T25" fmla="*/ 102 h 221"/>
                <a:gd name="T26" fmla="*/ 125 w 152"/>
                <a:gd name="T27" fmla="*/ 209 h 221"/>
                <a:gd name="T28" fmla="*/ 126 w 152"/>
                <a:gd name="T29" fmla="*/ 150 h 221"/>
                <a:gd name="T30" fmla="*/ 136 w 152"/>
                <a:gd name="T31" fmla="*/ 77 h 221"/>
                <a:gd name="T32" fmla="*/ 118 w 152"/>
                <a:gd name="T33" fmla="*/ 75 h 221"/>
                <a:gd name="T34" fmla="*/ 114 w 152"/>
                <a:gd name="T35" fmla="*/ 72 h 221"/>
                <a:gd name="T36" fmla="*/ 107 w 152"/>
                <a:gd name="T37" fmla="*/ 18 h 221"/>
                <a:gd name="T38" fmla="*/ 116 w 152"/>
                <a:gd name="T39" fmla="*/ 22 h 221"/>
                <a:gd name="T40" fmla="*/ 108 w 152"/>
                <a:gd name="T41" fmla="*/ 26 h 221"/>
                <a:gd name="T42" fmla="*/ 112 w 152"/>
                <a:gd name="T43" fmla="*/ 46 h 221"/>
                <a:gd name="T44" fmla="*/ 95 w 152"/>
                <a:gd name="T45" fmla="*/ 89 h 221"/>
                <a:gd name="T46" fmla="*/ 89 w 152"/>
                <a:gd name="T47" fmla="*/ 80 h 221"/>
                <a:gd name="T48" fmla="*/ 88 w 152"/>
                <a:gd name="T49" fmla="*/ 49 h 221"/>
                <a:gd name="T50" fmla="*/ 81 w 152"/>
                <a:gd name="T51" fmla="*/ 29 h 221"/>
                <a:gd name="T52" fmla="*/ 68 w 152"/>
                <a:gd name="T53" fmla="*/ 73 h 221"/>
                <a:gd name="T54" fmla="*/ 76 w 152"/>
                <a:gd name="T55" fmla="*/ 38 h 221"/>
                <a:gd name="T56" fmla="*/ 68 w 152"/>
                <a:gd name="T57" fmla="*/ 73 h 221"/>
                <a:gd name="T58" fmla="*/ 58 w 152"/>
                <a:gd name="T59" fmla="*/ 74 h 221"/>
                <a:gd name="T60" fmla="*/ 44 w 152"/>
                <a:gd name="T61" fmla="*/ 13 h 221"/>
                <a:gd name="T62" fmla="*/ 47 w 152"/>
                <a:gd name="T63" fmla="*/ 18 h 221"/>
                <a:gd name="T64" fmla="*/ 37 w 152"/>
                <a:gd name="T65" fmla="*/ 53 h 221"/>
                <a:gd name="T66" fmla="*/ 47 w 152"/>
                <a:gd name="T67" fmla="*/ 69 h 221"/>
                <a:gd name="T68" fmla="*/ 55 w 152"/>
                <a:gd name="T69" fmla="*/ 94 h 221"/>
                <a:gd name="T70" fmla="*/ 25 w 152"/>
                <a:gd name="T71" fmla="*/ 42 h 221"/>
                <a:gd name="T72" fmla="*/ 17 w 152"/>
                <a:gd name="T73" fmla="*/ 43 h 221"/>
                <a:gd name="T74" fmla="*/ 12 w 152"/>
                <a:gd name="T75" fmla="*/ 31 h 221"/>
                <a:gd name="T76" fmla="*/ 9 w 152"/>
                <a:gd name="T77" fmla="*/ 44 h 221"/>
                <a:gd name="T78" fmla="*/ 10 w 152"/>
                <a:gd name="T79" fmla="*/ 48 h 221"/>
                <a:gd name="T80" fmla="*/ 25 w 152"/>
                <a:gd name="T81" fmla="*/ 91 h 221"/>
                <a:gd name="T82" fmla="*/ 21 w 152"/>
                <a:gd name="T83" fmla="*/ 90 h 221"/>
                <a:gd name="T84" fmla="*/ 31 w 152"/>
                <a:gd name="T85" fmla="*/ 164 h 221"/>
                <a:gd name="T86" fmla="*/ 30 w 152"/>
                <a:gd name="T87" fmla="*/ 152 h 221"/>
                <a:gd name="T88" fmla="*/ 28 w 152"/>
                <a:gd name="T89" fmla="*/ 138 h 221"/>
                <a:gd name="T90" fmla="*/ 57 w 152"/>
                <a:gd name="T91" fmla="*/ 178 h 221"/>
                <a:gd name="T92" fmla="*/ 34 w 152"/>
                <a:gd name="T93" fmla="*/ 171 h 221"/>
                <a:gd name="T94" fmla="*/ 37 w 152"/>
                <a:gd name="T95" fmla="*/ 205 h 221"/>
                <a:gd name="T96" fmla="*/ 59 w 152"/>
                <a:gd name="T97" fmla="*/ 182 h 221"/>
                <a:gd name="T98" fmla="*/ 28 w 152"/>
                <a:gd name="T99" fmla="*/ 133 h 221"/>
                <a:gd name="T100" fmla="*/ 121 w 152"/>
                <a:gd name="T101" fmla="*/ 158 h 221"/>
                <a:gd name="T102" fmla="*/ 7 w 152"/>
                <a:gd name="T103" fmla="*/ 89 h 221"/>
                <a:gd name="T104" fmla="*/ 50 w 152"/>
                <a:gd name="T105" fmla="*/ 98 h 221"/>
                <a:gd name="T106" fmla="*/ 143 w 152"/>
                <a:gd name="T107" fmla="*/ 81 h 2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52" h="221">
                  <a:moveTo>
                    <a:pt x="142" y="76"/>
                  </a:moveTo>
                  <a:cubicBezTo>
                    <a:pt x="143" y="75"/>
                    <a:pt x="142" y="74"/>
                    <a:pt x="141" y="74"/>
                  </a:cubicBezTo>
                  <a:cubicBezTo>
                    <a:pt x="137" y="72"/>
                    <a:pt x="134" y="72"/>
                    <a:pt x="130" y="71"/>
                  </a:cubicBezTo>
                  <a:cubicBezTo>
                    <a:pt x="126" y="70"/>
                    <a:pt x="122" y="70"/>
                    <a:pt x="120" y="70"/>
                  </a:cubicBezTo>
                  <a:cubicBezTo>
                    <a:pt x="119" y="70"/>
                    <a:pt x="119" y="70"/>
                    <a:pt x="119" y="71"/>
                  </a:cubicBezTo>
                  <a:cubicBezTo>
                    <a:pt x="122" y="56"/>
                    <a:pt x="123" y="40"/>
                    <a:pt x="124" y="25"/>
                  </a:cubicBezTo>
                  <a:cubicBezTo>
                    <a:pt x="125" y="25"/>
                    <a:pt x="125" y="25"/>
                    <a:pt x="124" y="24"/>
                  </a:cubicBezTo>
                  <a:cubicBezTo>
                    <a:pt x="124" y="24"/>
                    <a:pt x="124" y="24"/>
                    <a:pt x="124" y="23"/>
                  </a:cubicBezTo>
                  <a:cubicBezTo>
                    <a:pt x="125" y="23"/>
                    <a:pt x="125" y="23"/>
                    <a:pt x="125" y="23"/>
                  </a:cubicBezTo>
                  <a:cubicBezTo>
                    <a:pt x="125" y="22"/>
                    <a:pt x="124" y="22"/>
                    <a:pt x="124" y="22"/>
                  </a:cubicBezTo>
                  <a:cubicBezTo>
                    <a:pt x="124" y="22"/>
                    <a:pt x="124" y="22"/>
                    <a:pt x="124" y="22"/>
                  </a:cubicBezTo>
                  <a:cubicBezTo>
                    <a:pt x="124" y="21"/>
                    <a:pt x="123" y="21"/>
                    <a:pt x="123" y="21"/>
                  </a:cubicBezTo>
                  <a:cubicBezTo>
                    <a:pt x="123" y="21"/>
                    <a:pt x="123" y="21"/>
                    <a:pt x="123" y="21"/>
                  </a:cubicBezTo>
                  <a:cubicBezTo>
                    <a:pt x="122" y="20"/>
                    <a:pt x="121" y="19"/>
                    <a:pt x="119" y="19"/>
                  </a:cubicBezTo>
                  <a:cubicBezTo>
                    <a:pt x="119" y="14"/>
                    <a:pt x="117" y="9"/>
                    <a:pt x="112" y="9"/>
                  </a:cubicBezTo>
                  <a:cubicBezTo>
                    <a:pt x="106" y="9"/>
                    <a:pt x="104" y="14"/>
                    <a:pt x="103" y="19"/>
                  </a:cubicBezTo>
                  <a:cubicBezTo>
                    <a:pt x="102" y="19"/>
                    <a:pt x="101" y="20"/>
                    <a:pt x="100" y="20"/>
                  </a:cubicBezTo>
                  <a:cubicBezTo>
                    <a:pt x="99" y="20"/>
                    <a:pt x="98" y="22"/>
                    <a:pt x="99" y="23"/>
                  </a:cubicBezTo>
                  <a:cubicBezTo>
                    <a:pt x="101" y="24"/>
                    <a:pt x="102" y="26"/>
                    <a:pt x="103" y="27"/>
                  </a:cubicBezTo>
                  <a:cubicBezTo>
                    <a:pt x="103" y="41"/>
                    <a:pt x="100" y="55"/>
                    <a:pt x="98" y="69"/>
                  </a:cubicBezTo>
                  <a:cubicBezTo>
                    <a:pt x="87" y="69"/>
                    <a:pt x="87" y="69"/>
                    <a:pt x="87" y="69"/>
                  </a:cubicBezTo>
                  <a:cubicBezTo>
                    <a:pt x="89" y="65"/>
                    <a:pt x="92" y="60"/>
                    <a:pt x="93" y="58"/>
                  </a:cubicBezTo>
                  <a:cubicBezTo>
                    <a:pt x="96" y="52"/>
                    <a:pt x="96" y="47"/>
                    <a:pt x="90" y="44"/>
                  </a:cubicBezTo>
                  <a:cubicBezTo>
                    <a:pt x="89" y="44"/>
                    <a:pt x="89" y="44"/>
                    <a:pt x="89" y="44"/>
                  </a:cubicBezTo>
                  <a:cubicBezTo>
                    <a:pt x="89" y="41"/>
                    <a:pt x="89" y="38"/>
                    <a:pt x="88" y="37"/>
                  </a:cubicBezTo>
                  <a:cubicBezTo>
                    <a:pt x="87" y="36"/>
                    <a:pt x="86" y="36"/>
                    <a:pt x="85" y="36"/>
                  </a:cubicBezTo>
                  <a:cubicBezTo>
                    <a:pt x="85" y="33"/>
                    <a:pt x="86" y="31"/>
                    <a:pt x="87" y="29"/>
                  </a:cubicBezTo>
                  <a:cubicBezTo>
                    <a:pt x="88" y="28"/>
                    <a:pt x="87" y="26"/>
                    <a:pt x="85" y="26"/>
                  </a:cubicBezTo>
                  <a:cubicBezTo>
                    <a:pt x="84" y="26"/>
                    <a:pt x="83" y="26"/>
                    <a:pt x="82" y="25"/>
                  </a:cubicBezTo>
                  <a:cubicBezTo>
                    <a:pt x="81" y="25"/>
                    <a:pt x="80" y="25"/>
                    <a:pt x="79" y="25"/>
                  </a:cubicBezTo>
                  <a:cubicBezTo>
                    <a:pt x="78" y="25"/>
                    <a:pt x="77" y="26"/>
                    <a:pt x="77" y="27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6" y="34"/>
                    <a:pt x="76" y="34"/>
                    <a:pt x="75" y="34"/>
                  </a:cubicBezTo>
                  <a:cubicBezTo>
                    <a:pt x="74" y="34"/>
                    <a:pt x="73" y="35"/>
                    <a:pt x="73" y="35"/>
                  </a:cubicBezTo>
                  <a:cubicBezTo>
                    <a:pt x="71" y="47"/>
                    <a:pt x="68" y="58"/>
                    <a:pt x="65" y="69"/>
                  </a:cubicBezTo>
                  <a:cubicBezTo>
                    <a:pt x="63" y="69"/>
                    <a:pt x="61" y="70"/>
                    <a:pt x="58" y="70"/>
                  </a:cubicBezTo>
                  <a:cubicBezTo>
                    <a:pt x="58" y="70"/>
                    <a:pt x="58" y="70"/>
                    <a:pt x="58" y="70"/>
                  </a:cubicBezTo>
                  <a:cubicBezTo>
                    <a:pt x="58" y="53"/>
                    <a:pt x="57" y="36"/>
                    <a:pt x="54" y="19"/>
                  </a:cubicBezTo>
                  <a:cubicBezTo>
                    <a:pt x="54" y="18"/>
                    <a:pt x="53" y="17"/>
                    <a:pt x="52" y="17"/>
                  </a:cubicBezTo>
                  <a:cubicBezTo>
                    <a:pt x="51" y="15"/>
                    <a:pt x="51" y="13"/>
                    <a:pt x="50" y="11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10"/>
                    <a:pt x="50" y="10"/>
                    <a:pt x="50" y="10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49" y="9"/>
                    <a:pt x="49" y="8"/>
                    <a:pt x="49" y="7"/>
                  </a:cubicBezTo>
                  <a:cubicBezTo>
                    <a:pt x="48" y="5"/>
                    <a:pt x="47" y="3"/>
                    <a:pt x="46" y="2"/>
                  </a:cubicBezTo>
                  <a:cubicBezTo>
                    <a:pt x="45" y="0"/>
                    <a:pt x="42" y="1"/>
                    <a:pt x="42" y="3"/>
                  </a:cubicBezTo>
                  <a:cubicBezTo>
                    <a:pt x="42" y="3"/>
                    <a:pt x="42" y="3"/>
                    <a:pt x="42" y="3"/>
                  </a:cubicBezTo>
                  <a:cubicBezTo>
                    <a:pt x="41" y="8"/>
                    <a:pt x="39" y="12"/>
                    <a:pt x="37" y="16"/>
                  </a:cubicBezTo>
                  <a:cubicBezTo>
                    <a:pt x="37" y="17"/>
                    <a:pt x="37" y="17"/>
                    <a:pt x="37" y="17"/>
                  </a:cubicBezTo>
                  <a:cubicBezTo>
                    <a:pt x="37" y="18"/>
                    <a:pt x="36" y="18"/>
                    <a:pt x="36" y="19"/>
                  </a:cubicBezTo>
                  <a:cubicBezTo>
                    <a:pt x="36" y="30"/>
                    <a:pt x="35" y="40"/>
                    <a:pt x="34" y="50"/>
                  </a:cubicBezTo>
                  <a:cubicBezTo>
                    <a:pt x="31" y="45"/>
                    <a:pt x="29" y="41"/>
                    <a:pt x="27" y="36"/>
                  </a:cubicBezTo>
                  <a:cubicBezTo>
                    <a:pt x="26" y="35"/>
                    <a:pt x="24" y="35"/>
                    <a:pt x="23" y="37"/>
                  </a:cubicBezTo>
                  <a:cubicBezTo>
                    <a:pt x="19" y="31"/>
                    <a:pt x="14" y="27"/>
                    <a:pt x="8" y="23"/>
                  </a:cubicBezTo>
                  <a:cubicBezTo>
                    <a:pt x="8" y="22"/>
                    <a:pt x="8" y="22"/>
                    <a:pt x="7" y="22"/>
                  </a:cubicBezTo>
                  <a:cubicBezTo>
                    <a:pt x="7" y="21"/>
                    <a:pt x="6" y="21"/>
                    <a:pt x="6" y="20"/>
                  </a:cubicBezTo>
                  <a:cubicBezTo>
                    <a:pt x="5" y="20"/>
                    <a:pt x="3" y="20"/>
                    <a:pt x="3" y="21"/>
                  </a:cubicBezTo>
                  <a:cubicBezTo>
                    <a:pt x="1" y="28"/>
                    <a:pt x="1" y="35"/>
                    <a:pt x="0" y="42"/>
                  </a:cubicBezTo>
                  <a:cubicBezTo>
                    <a:pt x="0" y="43"/>
                    <a:pt x="0" y="44"/>
                    <a:pt x="1" y="44"/>
                  </a:cubicBezTo>
                  <a:cubicBezTo>
                    <a:pt x="1" y="44"/>
                    <a:pt x="1" y="44"/>
                    <a:pt x="1" y="44"/>
                  </a:cubicBezTo>
                  <a:cubicBezTo>
                    <a:pt x="0" y="45"/>
                    <a:pt x="0" y="46"/>
                    <a:pt x="0" y="47"/>
                  </a:cubicBezTo>
                  <a:cubicBezTo>
                    <a:pt x="5" y="57"/>
                    <a:pt x="10" y="66"/>
                    <a:pt x="14" y="75"/>
                  </a:cubicBezTo>
                  <a:cubicBezTo>
                    <a:pt x="9" y="76"/>
                    <a:pt x="1" y="78"/>
                    <a:pt x="1" y="84"/>
                  </a:cubicBezTo>
                  <a:cubicBezTo>
                    <a:pt x="0" y="91"/>
                    <a:pt x="8" y="97"/>
                    <a:pt x="13" y="100"/>
                  </a:cubicBezTo>
                  <a:cubicBezTo>
                    <a:pt x="13" y="101"/>
                    <a:pt x="13" y="102"/>
                    <a:pt x="13" y="102"/>
                  </a:cubicBezTo>
                  <a:cubicBezTo>
                    <a:pt x="30" y="133"/>
                    <a:pt x="26" y="171"/>
                    <a:pt x="32" y="204"/>
                  </a:cubicBezTo>
                  <a:cubicBezTo>
                    <a:pt x="32" y="204"/>
                    <a:pt x="33" y="205"/>
                    <a:pt x="33" y="205"/>
                  </a:cubicBezTo>
                  <a:cubicBezTo>
                    <a:pt x="33" y="205"/>
                    <a:pt x="33" y="206"/>
                    <a:pt x="33" y="206"/>
                  </a:cubicBezTo>
                  <a:cubicBezTo>
                    <a:pt x="38" y="221"/>
                    <a:pt x="63" y="221"/>
                    <a:pt x="75" y="221"/>
                  </a:cubicBezTo>
                  <a:cubicBezTo>
                    <a:pt x="90" y="221"/>
                    <a:pt x="112" y="219"/>
                    <a:pt x="125" y="209"/>
                  </a:cubicBezTo>
                  <a:cubicBezTo>
                    <a:pt x="125" y="209"/>
                    <a:pt x="125" y="209"/>
                    <a:pt x="125" y="209"/>
                  </a:cubicBezTo>
                  <a:cubicBezTo>
                    <a:pt x="125" y="209"/>
                    <a:pt x="125" y="210"/>
                    <a:pt x="125" y="210"/>
                  </a:cubicBezTo>
                  <a:cubicBezTo>
                    <a:pt x="126" y="209"/>
                    <a:pt x="126" y="208"/>
                    <a:pt x="127" y="207"/>
                  </a:cubicBezTo>
                  <a:cubicBezTo>
                    <a:pt x="127" y="207"/>
                    <a:pt x="127" y="206"/>
                    <a:pt x="128" y="206"/>
                  </a:cubicBezTo>
                  <a:cubicBezTo>
                    <a:pt x="119" y="189"/>
                    <a:pt x="123" y="168"/>
                    <a:pt x="126" y="150"/>
                  </a:cubicBezTo>
                  <a:cubicBezTo>
                    <a:pt x="129" y="133"/>
                    <a:pt x="134" y="116"/>
                    <a:pt x="137" y="98"/>
                  </a:cubicBezTo>
                  <a:cubicBezTo>
                    <a:pt x="137" y="98"/>
                    <a:pt x="137" y="97"/>
                    <a:pt x="137" y="97"/>
                  </a:cubicBezTo>
                  <a:cubicBezTo>
                    <a:pt x="140" y="95"/>
                    <a:pt x="143" y="93"/>
                    <a:pt x="145" y="91"/>
                  </a:cubicBezTo>
                  <a:cubicBezTo>
                    <a:pt x="152" y="84"/>
                    <a:pt x="149" y="79"/>
                    <a:pt x="142" y="76"/>
                  </a:cubicBezTo>
                  <a:close/>
                  <a:moveTo>
                    <a:pt x="136" y="77"/>
                  </a:moveTo>
                  <a:cubicBezTo>
                    <a:pt x="137" y="77"/>
                    <a:pt x="137" y="77"/>
                    <a:pt x="138" y="77"/>
                  </a:cubicBezTo>
                  <a:cubicBezTo>
                    <a:pt x="132" y="85"/>
                    <a:pt x="123" y="90"/>
                    <a:pt x="112" y="92"/>
                  </a:cubicBezTo>
                  <a:cubicBezTo>
                    <a:pt x="112" y="92"/>
                    <a:pt x="112" y="91"/>
                    <a:pt x="112" y="90"/>
                  </a:cubicBezTo>
                  <a:cubicBezTo>
                    <a:pt x="112" y="90"/>
                    <a:pt x="113" y="90"/>
                    <a:pt x="113" y="89"/>
                  </a:cubicBezTo>
                  <a:cubicBezTo>
                    <a:pt x="115" y="85"/>
                    <a:pt x="116" y="80"/>
                    <a:pt x="118" y="75"/>
                  </a:cubicBezTo>
                  <a:cubicBezTo>
                    <a:pt x="124" y="75"/>
                    <a:pt x="130" y="75"/>
                    <a:pt x="136" y="77"/>
                  </a:cubicBezTo>
                  <a:close/>
                  <a:moveTo>
                    <a:pt x="117" y="26"/>
                  </a:moveTo>
                  <a:cubicBezTo>
                    <a:pt x="118" y="25"/>
                    <a:pt x="119" y="25"/>
                    <a:pt x="120" y="25"/>
                  </a:cubicBezTo>
                  <a:cubicBezTo>
                    <a:pt x="119" y="40"/>
                    <a:pt x="118" y="56"/>
                    <a:pt x="114" y="71"/>
                  </a:cubicBezTo>
                  <a:cubicBezTo>
                    <a:pt x="114" y="71"/>
                    <a:pt x="114" y="72"/>
                    <a:pt x="114" y="72"/>
                  </a:cubicBezTo>
                  <a:cubicBezTo>
                    <a:pt x="115" y="57"/>
                    <a:pt x="117" y="41"/>
                    <a:pt x="117" y="26"/>
                  </a:cubicBezTo>
                  <a:cubicBezTo>
                    <a:pt x="117" y="26"/>
                    <a:pt x="117" y="26"/>
                    <a:pt x="117" y="26"/>
                  </a:cubicBezTo>
                  <a:close/>
                  <a:moveTo>
                    <a:pt x="112" y="13"/>
                  </a:moveTo>
                  <a:cubicBezTo>
                    <a:pt x="114" y="12"/>
                    <a:pt x="115" y="15"/>
                    <a:pt x="115" y="17"/>
                  </a:cubicBezTo>
                  <a:cubicBezTo>
                    <a:pt x="113" y="17"/>
                    <a:pt x="110" y="18"/>
                    <a:pt x="107" y="18"/>
                  </a:cubicBezTo>
                  <a:cubicBezTo>
                    <a:pt x="108" y="16"/>
                    <a:pt x="109" y="13"/>
                    <a:pt x="112" y="13"/>
                  </a:cubicBezTo>
                  <a:close/>
                  <a:moveTo>
                    <a:pt x="106" y="22"/>
                  </a:moveTo>
                  <a:cubicBezTo>
                    <a:pt x="109" y="21"/>
                    <a:pt x="113" y="21"/>
                    <a:pt x="116" y="21"/>
                  </a:cubicBezTo>
                  <a:cubicBezTo>
                    <a:pt x="116" y="21"/>
                    <a:pt x="116" y="22"/>
                    <a:pt x="116" y="22"/>
                  </a:cubicBezTo>
                  <a:cubicBezTo>
                    <a:pt x="116" y="22"/>
                    <a:pt x="116" y="22"/>
                    <a:pt x="116" y="22"/>
                  </a:cubicBezTo>
                  <a:cubicBezTo>
                    <a:pt x="112" y="22"/>
                    <a:pt x="109" y="22"/>
                    <a:pt x="106" y="22"/>
                  </a:cubicBezTo>
                  <a:cubicBezTo>
                    <a:pt x="106" y="22"/>
                    <a:pt x="106" y="22"/>
                    <a:pt x="106" y="22"/>
                  </a:cubicBezTo>
                  <a:close/>
                  <a:moveTo>
                    <a:pt x="99" y="91"/>
                  </a:moveTo>
                  <a:cubicBezTo>
                    <a:pt x="100" y="70"/>
                    <a:pt x="106" y="50"/>
                    <a:pt x="106" y="29"/>
                  </a:cubicBezTo>
                  <a:cubicBezTo>
                    <a:pt x="107" y="28"/>
                    <a:pt x="108" y="27"/>
                    <a:pt x="108" y="26"/>
                  </a:cubicBezTo>
                  <a:cubicBezTo>
                    <a:pt x="108" y="26"/>
                    <a:pt x="109" y="26"/>
                    <a:pt x="109" y="26"/>
                  </a:cubicBezTo>
                  <a:cubicBezTo>
                    <a:pt x="109" y="26"/>
                    <a:pt x="109" y="27"/>
                    <a:pt x="109" y="27"/>
                  </a:cubicBezTo>
                  <a:cubicBezTo>
                    <a:pt x="110" y="49"/>
                    <a:pt x="103" y="70"/>
                    <a:pt x="101" y="91"/>
                  </a:cubicBezTo>
                  <a:cubicBezTo>
                    <a:pt x="101" y="94"/>
                    <a:pt x="105" y="94"/>
                    <a:pt x="105" y="91"/>
                  </a:cubicBezTo>
                  <a:cubicBezTo>
                    <a:pt x="107" y="76"/>
                    <a:pt x="110" y="61"/>
                    <a:pt x="112" y="46"/>
                  </a:cubicBezTo>
                  <a:cubicBezTo>
                    <a:pt x="111" y="62"/>
                    <a:pt x="109" y="77"/>
                    <a:pt x="108" y="93"/>
                  </a:cubicBezTo>
                  <a:cubicBezTo>
                    <a:pt x="105" y="94"/>
                    <a:pt x="102" y="94"/>
                    <a:pt x="99" y="94"/>
                  </a:cubicBezTo>
                  <a:lnTo>
                    <a:pt x="99" y="91"/>
                  </a:lnTo>
                  <a:close/>
                  <a:moveTo>
                    <a:pt x="97" y="73"/>
                  </a:moveTo>
                  <a:cubicBezTo>
                    <a:pt x="96" y="78"/>
                    <a:pt x="96" y="84"/>
                    <a:pt x="95" y="89"/>
                  </a:cubicBezTo>
                  <a:cubicBezTo>
                    <a:pt x="95" y="89"/>
                    <a:pt x="95" y="90"/>
                    <a:pt x="95" y="90"/>
                  </a:cubicBezTo>
                  <a:cubicBezTo>
                    <a:pt x="95" y="95"/>
                    <a:pt x="95" y="95"/>
                    <a:pt x="95" y="95"/>
                  </a:cubicBezTo>
                  <a:cubicBezTo>
                    <a:pt x="90" y="95"/>
                    <a:pt x="84" y="95"/>
                    <a:pt x="80" y="95"/>
                  </a:cubicBezTo>
                  <a:cubicBezTo>
                    <a:pt x="80" y="89"/>
                    <a:pt x="81" y="82"/>
                    <a:pt x="82" y="76"/>
                  </a:cubicBezTo>
                  <a:cubicBezTo>
                    <a:pt x="83" y="78"/>
                    <a:pt x="85" y="79"/>
                    <a:pt x="89" y="80"/>
                  </a:cubicBezTo>
                  <a:cubicBezTo>
                    <a:pt x="91" y="81"/>
                    <a:pt x="92" y="77"/>
                    <a:pt x="90" y="77"/>
                  </a:cubicBezTo>
                  <a:cubicBezTo>
                    <a:pt x="87" y="76"/>
                    <a:pt x="86" y="74"/>
                    <a:pt x="86" y="72"/>
                  </a:cubicBezTo>
                  <a:cubicBezTo>
                    <a:pt x="86" y="73"/>
                    <a:pt x="86" y="73"/>
                    <a:pt x="87" y="73"/>
                  </a:cubicBezTo>
                  <a:lnTo>
                    <a:pt x="97" y="73"/>
                  </a:lnTo>
                  <a:close/>
                  <a:moveTo>
                    <a:pt x="88" y="49"/>
                  </a:moveTo>
                  <a:cubicBezTo>
                    <a:pt x="88" y="49"/>
                    <a:pt x="88" y="49"/>
                    <a:pt x="88" y="48"/>
                  </a:cubicBezTo>
                  <a:cubicBezTo>
                    <a:pt x="88" y="48"/>
                    <a:pt x="89" y="48"/>
                    <a:pt x="89" y="48"/>
                  </a:cubicBezTo>
                  <a:cubicBezTo>
                    <a:pt x="94" y="50"/>
                    <a:pt x="89" y="57"/>
                    <a:pt x="85" y="64"/>
                  </a:cubicBezTo>
                  <a:cubicBezTo>
                    <a:pt x="86" y="59"/>
                    <a:pt x="88" y="54"/>
                    <a:pt x="88" y="49"/>
                  </a:cubicBezTo>
                  <a:close/>
                  <a:moveTo>
                    <a:pt x="81" y="29"/>
                  </a:moveTo>
                  <a:cubicBezTo>
                    <a:pt x="81" y="29"/>
                    <a:pt x="82" y="29"/>
                    <a:pt x="83" y="30"/>
                  </a:cubicBezTo>
                  <a:cubicBezTo>
                    <a:pt x="82" y="31"/>
                    <a:pt x="82" y="33"/>
                    <a:pt x="81" y="35"/>
                  </a:cubicBezTo>
                  <a:cubicBezTo>
                    <a:pt x="81" y="35"/>
                    <a:pt x="81" y="35"/>
                    <a:pt x="81" y="35"/>
                  </a:cubicBezTo>
                  <a:lnTo>
                    <a:pt x="81" y="29"/>
                  </a:lnTo>
                  <a:close/>
                  <a:moveTo>
                    <a:pt x="68" y="73"/>
                  </a:moveTo>
                  <a:cubicBezTo>
                    <a:pt x="68" y="73"/>
                    <a:pt x="68" y="73"/>
                    <a:pt x="69" y="73"/>
                  </a:cubicBezTo>
                  <a:cubicBezTo>
                    <a:pt x="71" y="73"/>
                    <a:pt x="71" y="69"/>
                    <a:pt x="69" y="69"/>
                  </a:cubicBezTo>
                  <a:cubicBezTo>
                    <a:pt x="70" y="67"/>
                    <a:pt x="70" y="65"/>
                    <a:pt x="71" y="63"/>
                  </a:cubicBezTo>
                  <a:cubicBezTo>
                    <a:pt x="73" y="57"/>
                    <a:pt x="74" y="52"/>
                    <a:pt x="75" y="46"/>
                  </a:cubicBezTo>
                  <a:cubicBezTo>
                    <a:pt x="75" y="46"/>
                    <a:pt x="77" y="38"/>
                    <a:pt x="76" y="38"/>
                  </a:cubicBezTo>
                  <a:cubicBezTo>
                    <a:pt x="79" y="38"/>
                    <a:pt x="81" y="39"/>
                    <a:pt x="84" y="39"/>
                  </a:cubicBezTo>
                  <a:cubicBezTo>
                    <a:pt x="89" y="41"/>
                    <a:pt x="76" y="87"/>
                    <a:pt x="76" y="95"/>
                  </a:cubicBezTo>
                  <a:cubicBezTo>
                    <a:pt x="72" y="95"/>
                    <a:pt x="68" y="95"/>
                    <a:pt x="64" y="95"/>
                  </a:cubicBezTo>
                  <a:cubicBezTo>
                    <a:pt x="63" y="95"/>
                    <a:pt x="62" y="95"/>
                    <a:pt x="61" y="94"/>
                  </a:cubicBezTo>
                  <a:cubicBezTo>
                    <a:pt x="63" y="87"/>
                    <a:pt x="65" y="80"/>
                    <a:pt x="68" y="73"/>
                  </a:cubicBezTo>
                  <a:close/>
                  <a:moveTo>
                    <a:pt x="58" y="74"/>
                  </a:moveTo>
                  <a:cubicBezTo>
                    <a:pt x="60" y="74"/>
                    <a:pt x="62" y="74"/>
                    <a:pt x="64" y="73"/>
                  </a:cubicBezTo>
                  <a:cubicBezTo>
                    <a:pt x="62" y="78"/>
                    <a:pt x="60" y="83"/>
                    <a:pt x="59" y="88"/>
                  </a:cubicBezTo>
                  <a:cubicBezTo>
                    <a:pt x="59" y="83"/>
                    <a:pt x="58" y="79"/>
                    <a:pt x="58" y="74"/>
                  </a:cubicBezTo>
                  <a:cubicBezTo>
                    <a:pt x="58" y="74"/>
                    <a:pt x="58" y="74"/>
                    <a:pt x="58" y="74"/>
                  </a:cubicBezTo>
                  <a:close/>
                  <a:moveTo>
                    <a:pt x="41" y="17"/>
                  </a:moveTo>
                  <a:cubicBezTo>
                    <a:pt x="42" y="15"/>
                    <a:pt x="42" y="14"/>
                    <a:pt x="43" y="12"/>
                  </a:cubicBezTo>
                  <a:cubicBezTo>
                    <a:pt x="43" y="12"/>
                    <a:pt x="44" y="12"/>
                    <a:pt x="44" y="12"/>
                  </a:cubicBezTo>
                  <a:cubicBezTo>
                    <a:pt x="44" y="12"/>
                    <a:pt x="44" y="12"/>
                    <a:pt x="44" y="13"/>
                  </a:cubicBezTo>
                  <a:cubicBezTo>
                    <a:pt x="44" y="13"/>
                    <a:pt x="44" y="13"/>
                    <a:pt x="44" y="13"/>
                  </a:cubicBezTo>
                  <a:cubicBezTo>
                    <a:pt x="44" y="13"/>
                    <a:pt x="45" y="14"/>
                    <a:pt x="46" y="14"/>
                  </a:cubicBezTo>
                  <a:cubicBezTo>
                    <a:pt x="46" y="14"/>
                    <a:pt x="46" y="14"/>
                    <a:pt x="46" y="14"/>
                  </a:cubicBezTo>
                  <a:cubicBezTo>
                    <a:pt x="47" y="16"/>
                    <a:pt x="48" y="17"/>
                    <a:pt x="48" y="19"/>
                  </a:cubicBezTo>
                  <a:cubicBezTo>
                    <a:pt x="48" y="20"/>
                    <a:pt x="48" y="20"/>
                    <a:pt x="48" y="20"/>
                  </a:cubicBezTo>
                  <a:cubicBezTo>
                    <a:pt x="48" y="20"/>
                    <a:pt x="48" y="19"/>
                    <a:pt x="47" y="18"/>
                  </a:cubicBezTo>
                  <a:cubicBezTo>
                    <a:pt x="46" y="16"/>
                    <a:pt x="43" y="18"/>
                    <a:pt x="44" y="20"/>
                  </a:cubicBezTo>
                  <a:cubicBezTo>
                    <a:pt x="44" y="20"/>
                    <a:pt x="43" y="21"/>
                    <a:pt x="43" y="22"/>
                  </a:cubicBezTo>
                  <a:cubicBezTo>
                    <a:pt x="42" y="21"/>
                    <a:pt x="41" y="20"/>
                    <a:pt x="40" y="18"/>
                  </a:cubicBezTo>
                  <a:cubicBezTo>
                    <a:pt x="40" y="18"/>
                    <a:pt x="41" y="18"/>
                    <a:pt x="41" y="17"/>
                  </a:cubicBezTo>
                  <a:close/>
                  <a:moveTo>
                    <a:pt x="37" y="53"/>
                  </a:moveTo>
                  <a:cubicBezTo>
                    <a:pt x="38" y="43"/>
                    <a:pt x="39" y="34"/>
                    <a:pt x="40" y="25"/>
                  </a:cubicBezTo>
                  <a:cubicBezTo>
                    <a:pt x="40" y="25"/>
                    <a:pt x="41" y="26"/>
                    <a:pt x="42" y="27"/>
                  </a:cubicBezTo>
                  <a:cubicBezTo>
                    <a:pt x="42" y="28"/>
                    <a:pt x="43" y="28"/>
                    <a:pt x="43" y="27"/>
                  </a:cubicBezTo>
                  <a:cubicBezTo>
                    <a:pt x="43" y="42"/>
                    <a:pt x="41" y="56"/>
                    <a:pt x="44" y="70"/>
                  </a:cubicBezTo>
                  <a:cubicBezTo>
                    <a:pt x="44" y="72"/>
                    <a:pt x="48" y="71"/>
                    <a:pt x="47" y="69"/>
                  </a:cubicBezTo>
                  <a:cubicBezTo>
                    <a:pt x="45" y="55"/>
                    <a:pt x="47" y="41"/>
                    <a:pt x="47" y="27"/>
                  </a:cubicBezTo>
                  <a:cubicBezTo>
                    <a:pt x="47" y="28"/>
                    <a:pt x="48" y="28"/>
                    <a:pt x="48" y="28"/>
                  </a:cubicBezTo>
                  <a:cubicBezTo>
                    <a:pt x="49" y="30"/>
                    <a:pt x="51" y="29"/>
                    <a:pt x="51" y="27"/>
                  </a:cubicBezTo>
                  <a:cubicBezTo>
                    <a:pt x="54" y="49"/>
                    <a:pt x="54" y="72"/>
                    <a:pt x="55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4"/>
                    <a:pt x="55" y="94"/>
                    <a:pt x="54" y="94"/>
                  </a:cubicBezTo>
                  <a:cubicBezTo>
                    <a:pt x="48" y="81"/>
                    <a:pt x="42" y="68"/>
                    <a:pt x="36" y="54"/>
                  </a:cubicBezTo>
                  <a:cubicBezTo>
                    <a:pt x="36" y="54"/>
                    <a:pt x="37" y="54"/>
                    <a:pt x="37" y="53"/>
                  </a:cubicBezTo>
                  <a:close/>
                  <a:moveTo>
                    <a:pt x="24" y="43"/>
                  </a:moveTo>
                  <a:cubicBezTo>
                    <a:pt x="24" y="43"/>
                    <a:pt x="25" y="43"/>
                    <a:pt x="25" y="42"/>
                  </a:cubicBezTo>
                  <a:cubicBezTo>
                    <a:pt x="34" y="59"/>
                    <a:pt x="42" y="77"/>
                    <a:pt x="50" y="94"/>
                  </a:cubicBezTo>
                  <a:cubicBezTo>
                    <a:pt x="47" y="94"/>
                    <a:pt x="45" y="94"/>
                    <a:pt x="42" y="94"/>
                  </a:cubicBezTo>
                  <a:cubicBezTo>
                    <a:pt x="42" y="93"/>
                    <a:pt x="42" y="92"/>
                    <a:pt x="41" y="92"/>
                  </a:cubicBezTo>
                  <a:cubicBezTo>
                    <a:pt x="34" y="90"/>
                    <a:pt x="28" y="71"/>
                    <a:pt x="26" y="65"/>
                  </a:cubicBezTo>
                  <a:cubicBezTo>
                    <a:pt x="23" y="58"/>
                    <a:pt x="20" y="50"/>
                    <a:pt x="17" y="43"/>
                  </a:cubicBezTo>
                  <a:cubicBezTo>
                    <a:pt x="19" y="43"/>
                    <a:pt x="21" y="43"/>
                    <a:pt x="24" y="43"/>
                  </a:cubicBezTo>
                  <a:close/>
                  <a:moveTo>
                    <a:pt x="6" y="33"/>
                  </a:moveTo>
                  <a:cubicBezTo>
                    <a:pt x="6" y="33"/>
                    <a:pt x="6" y="33"/>
                    <a:pt x="6" y="33"/>
                  </a:cubicBezTo>
                  <a:cubicBezTo>
                    <a:pt x="7" y="33"/>
                    <a:pt x="9" y="32"/>
                    <a:pt x="11" y="31"/>
                  </a:cubicBezTo>
                  <a:cubicBezTo>
                    <a:pt x="11" y="31"/>
                    <a:pt x="12" y="31"/>
                    <a:pt x="12" y="31"/>
                  </a:cubicBezTo>
                  <a:cubicBezTo>
                    <a:pt x="15" y="33"/>
                    <a:pt x="18" y="36"/>
                    <a:pt x="20" y="39"/>
                  </a:cubicBezTo>
                  <a:cubicBezTo>
                    <a:pt x="18" y="39"/>
                    <a:pt x="16" y="39"/>
                    <a:pt x="14" y="38"/>
                  </a:cubicBezTo>
                  <a:cubicBezTo>
                    <a:pt x="14" y="38"/>
                    <a:pt x="14" y="38"/>
                    <a:pt x="13" y="38"/>
                  </a:cubicBezTo>
                  <a:cubicBezTo>
                    <a:pt x="13" y="38"/>
                    <a:pt x="12" y="38"/>
                    <a:pt x="12" y="39"/>
                  </a:cubicBezTo>
                  <a:cubicBezTo>
                    <a:pt x="11" y="40"/>
                    <a:pt x="10" y="44"/>
                    <a:pt x="9" y="44"/>
                  </a:cubicBezTo>
                  <a:cubicBezTo>
                    <a:pt x="7" y="44"/>
                    <a:pt x="5" y="43"/>
                    <a:pt x="4" y="42"/>
                  </a:cubicBezTo>
                  <a:cubicBezTo>
                    <a:pt x="4" y="42"/>
                    <a:pt x="4" y="42"/>
                    <a:pt x="4" y="42"/>
                  </a:cubicBezTo>
                  <a:cubicBezTo>
                    <a:pt x="5" y="39"/>
                    <a:pt x="5" y="36"/>
                    <a:pt x="6" y="33"/>
                  </a:cubicBezTo>
                  <a:close/>
                  <a:moveTo>
                    <a:pt x="4" y="46"/>
                  </a:moveTo>
                  <a:cubicBezTo>
                    <a:pt x="6" y="47"/>
                    <a:pt x="8" y="48"/>
                    <a:pt x="10" y="48"/>
                  </a:cubicBezTo>
                  <a:cubicBezTo>
                    <a:pt x="12" y="48"/>
                    <a:pt x="13" y="46"/>
                    <a:pt x="14" y="45"/>
                  </a:cubicBezTo>
                  <a:cubicBezTo>
                    <a:pt x="18" y="54"/>
                    <a:pt x="21" y="63"/>
                    <a:pt x="25" y="73"/>
                  </a:cubicBezTo>
                  <a:cubicBezTo>
                    <a:pt x="27" y="78"/>
                    <a:pt x="30" y="88"/>
                    <a:pt x="36" y="93"/>
                  </a:cubicBezTo>
                  <a:cubicBezTo>
                    <a:pt x="34" y="93"/>
                    <a:pt x="33" y="93"/>
                    <a:pt x="32" y="92"/>
                  </a:cubicBezTo>
                  <a:cubicBezTo>
                    <a:pt x="29" y="92"/>
                    <a:pt x="27" y="92"/>
                    <a:pt x="25" y="91"/>
                  </a:cubicBezTo>
                  <a:cubicBezTo>
                    <a:pt x="19" y="76"/>
                    <a:pt x="12" y="61"/>
                    <a:pt x="4" y="46"/>
                  </a:cubicBezTo>
                  <a:close/>
                  <a:moveTo>
                    <a:pt x="14" y="82"/>
                  </a:moveTo>
                  <a:cubicBezTo>
                    <a:pt x="15" y="81"/>
                    <a:pt x="15" y="80"/>
                    <a:pt x="15" y="79"/>
                  </a:cubicBezTo>
                  <a:cubicBezTo>
                    <a:pt x="15" y="79"/>
                    <a:pt x="16" y="79"/>
                    <a:pt x="16" y="79"/>
                  </a:cubicBezTo>
                  <a:cubicBezTo>
                    <a:pt x="18" y="83"/>
                    <a:pt x="19" y="86"/>
                    <a:pt x="21" y="90"/>
                  </a:cubicBezTo>
                  <a:cubicBezTo>
                    <a:pt x="20" y="90"/>
                    <a:pt x="18" y="90"/>
                    <a:pt x="17" y="89"/>
                  </a:cubicBezTo>
                  <a:cubicBezTo>
                    <a:pt x="14" y="89"/>
                    <a:pt x="12" y="88"/>
                    <a:pt x="9" y="86"/>
                  </a:cubicBezTo>
                  <a:cubicBezTo>
                    <a:pt x="4" y="84"/>
                    <a:pt x="12" y="82"/>
                    <a:pt x="14" y="82"/>
                  </a:cubicBezTo>
                  <a:close/>
                  <a:moveTo>
                    <a:pt x="32" y="170"/>
                  </a:moveTo>
                  <a:cubicBezTo>
                    <a:pt x="32" y="168"/>
                    <a:pt x="31" y="166"/>
                    <a:pt x="31" y="164"/>
                  </a:cubicBezTo>
                  <a:cubicBezTo>
                    <a:pt x="50" y="168"/>
                    <a:pt x="68" y="168"/>
                    <a:pt x="86" y="162"/>
                  </a:cubicBezTo>
                  <a:cubicBezTo>
                    <a:pt x="88" y="162"/>
                    <a:pt x="87" y="158"/>
                    <a:pt x="85" y="159"/>
                  </a:cubicBezTo>
                  <a:cubicBezTo>
                    <a:pt x="67" y="164"/>
                    <a:pt x="50" y="164"/>
                    <a:pt x="32" y="160"/>
                  </a:cubicBezTo>
                  <a:cubicBezTo>
                    <a:pt x="32" y="160"/>
                    <a:pt x="31" y="160"/>
                    <a:pt x="31" y="160"/>
                  </a:cubicBezTo>
                  <a:cubicBezTo>
                    <a:pt x="31" y="157"/>
                    <a:pt x="30" y="155"/>
                    <a:pt x="30" y="152"/>
                  </a:cubicBezTo>
                  <a:cubicBezTo>
                    <a:pt x="49" y="156"/>
                    <a:pt x="67" y="158"/>
                    <a:pt x="86" y="153"/>
                  </a:cubicBezTo>
                  <a:cubicBezTo>
                    <a:pt x="88" y="153"/>
                    <a:pt x="87" y="149"/>
                    <a:pt x="85" y="150"/>
                  </a:cubicBezTo>
                  <a:cubicBezTo>
                    <a:pt x="66" y="154"/>
                    <a:pt x="49" y="152"/>
                    <a:pt x="31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29" y="145"/>
                    <a:pt x="29" y="141"/>
                    <a:pt x="28" y="138"/>
                  </a:cubicBezTo>
                  <a:cubicBezTo>
                    <a:pt x="50" y="145"/>
                    <a:pt x="74" y="146"/>
                    <a:pt x="95" y="138"/>
                  </a:cubicBezTo>
                  <a:cubicBezTo>
                    <a:pt x="96" y="149"/>
                    <a:pt x="96" y="161"/>
                    <a:pt x="97" y="172"/>
                  </a:cubicBezTo>
                  <a:cubicBezTo>
                    <a:pt x="97" y="176"/>
                    <a:pt x="96" y="175"/>
                    <a:pt x="93" y="176"/>
                  </a:cubicBezTo>
                  <a:cubicBezTo>
                    <a:pt x="88" y="177"/>
                    <a:pt x="84" y="177"/>
                    <a:pt x="80" y="178"/>
                  </a:cubicBezTo>
                  <a:cubicBezTo>
                    <a:pt x="72" y="179"/>
                    <a:pt x="65" y="179"/>
                    <a:pt x="57" y="178"/>
                  </a:cubicBezTo>
                  <a:cubicBezTo>
                    <a:pt x="54" y="178"/>
                    <a:pt x="45" y="178"/>
                    <a:pt x="40" y="176"/>
                  </a:cubicBezTo>
                  <a:cubicBezTo>
                    <a:pt x="41" y="175"/>
                    <a:pt x="41" y="173"/>
                    <a:pt x="39" y="173"/>
                  </a:cubicBezTo>
                  <a:cubicBezTo>
                    <a:pt x="38" y="173"/>
                    <a:pt x="38" y="173"/>
                    <a:pt x="37" y="172"/>
                  </a:cubicBezTo>
                  <a:cubicBezTo>
                    <a:pt x="36" y="172"/>
                    <a:pt x="36" y="172"/>
                    <a:pt x="35" y="172"/>
                  </a:cubicBezTo>
                  <a:cubicBezTo>
                    <a:pt x="35" y="171"/>
                    <a:pt x="34" y="171"/>
                    <a:pt x="34" y="171"/>
                  </a:cubicBezTo>
                  <a:cubicBezTo>
                    <a:pt x="33" y="170"/>
                    <a:pt x="33" y="170"/>
                    <a:pt x="32" y="170"/>
                  </a:cubicBezTo>
                  <a:close/>
                  <a:moveTo>
                    <a:pt x="121" y="158"/>
                  </a:moveTo>
                  <a:cubicBezTo>
                    <a:pt x="118" y="173"/>
                    <a:pt x="117" y="190"/>
                    <a:pt x="123" y="205"/>
                  </a:cubicBezTo>
                  <a:cubicBezTo>
                    <a:pt x="112" y="215"/>
                    <a:pt x="92" y="216"/>
                    <a:pt x="79" y="217"/>
                  </a:cubicBezTo>
                  <a:cubicBezTo>
                    <a:pt x="68" y="217"/>
                    <a:pt x="41" y="218"/>
                    <a:pt x="37" y="205"/>
                  </a:cubicBezTo>
                  <a:cubicBezTo>
                    <a:pt x="37" y="204"/>
                    <a:pt x="36" y="204"/>
                    <a:pt x="36" y="204"/>
                  </a:cubicBezTo>
                  <a:cubicBezTo>
                    <a:pt x="36" y="203"/>
                    <a:pt x="36" y="203"/>
                    <a:pt x="36" y="202"/>
                  </a:cubicBezTo>
                  <a:cubicBezTo>
                    <a:pt x="34" y="193"/>
                    <a:pt x="33" y="184"/>
                    <a:pt x="32" y="174"/>
                  </a:cubicBezTo>
                  <a:cubicBezTo>
                    <a:pt x="33" y="175"/>
                    <a:pt x="33" y="175"/>
                    <a:pt x="34" y="175"/>
                  </a:cubicBezTo>
                  <a:cubicBezTo>
                    <a:pt x="37" y="183"/>
                    <a:pt x="53" y="182"/>
                    <a:pt x="59" y="182"/>
                  </a:cubicBezTo>
                  <a:cubicBezTo>
                    <a:pt x="72" y="183"/>
                    <a:pt x="87" y="183"/>
                    <a:pt x="100" y="178"/>
                  </a:cubicBezTo>
                  <a:cubicBezTo>
                    <a:pt x="101" y="178"/>
                    <a:pt x="101" y="177"/>
                    <a:pt x="101" y="176"/>
                  </a:cubicBezTo>
                  <a:cubicBezTo>
                    <a:pt x="100" y="162"/>
                    <a:pt x="100" y="149"/>
                    <a:pt x="99" y="135"/>
                  </a:cubicBezTo>
                  <a:cubicBezTo>
                    <a:pt x="99" y="133"/>
                    <a:pt x="97" y="133"/>
                    <a:pt x="96" y="133"/>
                  </a:cubicBezTo>
                  <a:cubicBezTo>
                    <a:pt x="75" y="143"/>
                    <a:pt x="49" y="141"/>
                    <a:pt x="28" y="133"/>
                  </a:cubicBezTo>
                  <a:cubicBezTo>
                    <a:pt x="26" y="123"/>
                    <a:pt x="23" y="112"/>
                    <a:pt x="18" y="103"/>
                  </a:cubicBezTo>
                  <a:cubicBezTo>
                    <a:pt x="26" y="107"/>
                    <a:pt x="34" y="109"/>
                    <a:pt x="44" y="110"/>
                  </a:cubicBezTo>
                  <a:cubicBezTo>
                    <a:pt x="63" y="111"/>
                    <a:pt x="81" y="111"/>
                    <a:pt x="100" y="109"/>
                  </a:cubicBezTo>
                  <a:cubicBezTo>
                    <a:pt x="110" y="108"/>
                    <a:pt x="123" y="105"/>
                    <a:pt x="133" y="99"/>
                  </a:cubicBezTo>
                  <a:cubicBezTo>
                    <a:pt x="130" y="119"/>
                    <a:pt x="124" y="138"/>
                    <a:pt x="121" y="158"/>
                  </a:cubicBezTo>
                  <a:close/>
                  <a:moveTo>
                    <a:pt x="134" y="94"/>
                  </a:moveTo>
                  <a:cubicBezTo>
                    <a:pt x="124" y="100"/>
                    <a:pt x="112" y="104"/>
                    <a:pt x="100" y="105"/>
                  </a:cubicBezTo>
                  <a:cubicBezTo>
                    <a:pt x="78" y="107"/>
                    <a:pt x="54" y="108"/>
                    <a:pt x="33" y="104"/>
                  </a:cubicBezTo>
                  <a:cubicBezTo>
                    <a:pt x="26" y="103"/>
                    <a:pt x="19" y="100"/>
                    <a:pt x="14" y="96"/>
                  </a:cubicBezTo>
                  <a:cubicBezTo>
                    <a:pt x="11" y="94"/>
                    <a:pt x="9" y="92"/>
                    <a:pt x="7" y="89"/>
                  </a:cubicBezTo>
                  <a:cubicBezTo>
                    <a:pt x="8" y="90"/>
                    <a:pt x="9" y="91"/>
                    <a:pt x="11" y="92"/>
                  </a:cubicBezTo>
                  <a:cubicBezTo>
                    <a:pt x="15" y="93"/>
                    <a:pt x="19" y="94"/>
                    <a:pt x="23" y="95"/>
                  </a:cubicBezTo>
                  <a:cubicBezTo>
                    <a:pt x="23" y="95"/>
                    <a:pt x="23" y="95"/>
                    <a:pt x="23" y="96"/>
                  </a:cubicBezTo>
                  <a:cubicBezTo>
                    <a:pt x="24" y="97"/>
                    <a:pt x="26" y="97"/>
                    <a:pt x="27" y="96"/>
                  </a:cubicBezTo>
                  <a:cubicBezTo>
                    <a:pt x="35" y="97"/>
                    <a:pt x="42" y="97"/>
                    <a:pt x="50" y="98"/>
                  </a:cubicBezTo>
                  <a:cubicBezTo>
                    <a:pt x="51" y="98"/>
                    <a:pt x="51" y="98"/>
                    <a:pt x="52" y="98"/>
                  </a:cubicBezTo>
                  <a:cubicBezTo>
                    <a:pt x="53" y="98"/>
                    <a:pt x="53" y="98"/>
                    <a:pt x="54" y="98"/>
                  </a:cubicBezTo>
                  <a:cubicBezTo>
                    <a:pt x="71" y="99"/>
                    <a:pt x="88" y="99"/>
                    <a:pt x="105" y="97"/>
                  </a:cubicBezTo>
                  <a:cubicBezTo>
                    <a:pt x="118" y="95"/>
                    <a:pt x="133" y="90"/>
                    <a:pt x="141" y="79"/>
                  </a:cubicBezTo>
                  <a:cubicBezTo>
                    <a:pt x="142" y="80"/>
                    <a:pt x="143" y="80"/>
                    <a:pt x="143" y="81"/>
                  </a:cubicBezTo>
                  <a:cubicBezTo>
                    <a:pt x="149" y="86"/>
                    <a:pt x="138" y="92"/>
                    <a:pt x="134" y="9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47" name="组合 46"/>
          <p:cNvGrpSpPr/>
          <p:nvPr>
            <p:custDataLst>
              <p:tags r:id="rId30"/>
            </p:custDataLst>
          </p:nvPr>
        </p:nvGrpSpPr>
        <p:grpSpPr>
          <a:xfrm>
            <a:off x="425345" y="994887"/>
            <a:ext cx="1047750" cy="976313"/>
            <a:chOff x="3683001" y="1643063"/>
            <a:chExt cx="1047750" cy="976313"/>
          </a:xfrm>
        </p:grpSpPr>
        <p:sp>
          <p:nvSpPr>
            <p:cNvPr id="48" name="Freeform 12"/>
            <p:cNvSpPr>
              <a:spLocks noEditPoints="1"/>
            </p:cNvSpPr>
            <p:nvPr>
              <p:custDataLst>
                <p:tags r:id="rId31"/>
              </p:custDataLst>
            </p:nvPr>
          </p:nvSpPr>
          <p:spPr bwMode="auto">
            <a:xfrm>
              <a:off x="3683001" y="1647825"/>
              <a:ext cx="985838" cy="768350"/>
            </a:xfrm>
            <a:custGeom>
              <a:avLst/>
              <a:gdLst>
                <a:gd name="T0" fmla="*/ 204 w 204"/>
                <a:gd name="T1" fmla="*/ 129 h 159"/>
                <a:gd name="T2" fmla="*/ 192 w 204"/>
                <a:gd name="T3" fmla="*/ 95 h 159"/>
                <a:gd name="T4" fmla="*/ 189 w 204"/>
                <a:gd name="T5" fmla="*/ 93 h 159"/>
                <a:gd name="T6" fmla="*/ 189 w 204"/>
                <a:gd name="T7" fmla="*/ 90 h 159"/>
                <a:gd name="T8" fmla="*/ 188 w 204"/>
                <a:gd name="T9" fmla="*/ 88 h 159"/>
                <a:gd name="T10" fmla="*/ 175 w 204"/>
                <a:gd name="T11" fmla="*/ 60 h 159"/>
                <a:gd name="T12" fmla="*/ 174 w 204"/>
                <a:gd name="T13" fmla="*/ 58 h 159"/>
                <a:gd name="T14" fmla="*/ 169 w 204"/>
                <a:gd name="T15" fmla="*/ 57 h 159"/>
                <a:gd name="T16" fmla="*/ 169 w 204"/>
                <a:gd name="T17" fmla="*/ 56 h 159"/>
                <a:gd name="T18" fmla="*/ 164 w 204"/>
                <a:gd name="T19" fmla="*/ 50 h 159"/>
                <a:gd name="T20" fmla="*/ 120 w 204"/>
                <a:gd name="T21" fmla="*/ 20 h 159"/>
                <a:gd name="T22" fmla="*/ 93 w 204"/>
                <a:gd name="T23" fmla="*/ 2 h 159"/>
                <a:gd name="T24" fmla="*/ 88 w 204"/>
                <a:gd name="T25" fmla="*/ 8 h 159"/>
                <a:gd name="T26" fmla="*/ 86 w 204"/>
                <a:gd name="T27" fmla="*/ 11 h 159"/>
                <a:gd name="T28" fmla="*/ 86 w 204"/>
                <a:gd name="T29" fmla="*/ 13 h 159"/>
                <a:gd name="T30" fmla="*/ 85 w 204"/>
                <a:gd name="T31" fmla="*/ 14 h 159"/>
                <a:gd name="T32" fmla="*/ 79 w 204"/>
                <a:gd name="T33" fmla="*/ 27 h 159"/>
                <a:gd name="T34" fmla="*/ 79 w 204"/>
                <a:gd name="T35" fmla="*/ 29 h 159"/>
                <a:gd name="T36" fmla="*/ 70 w 204"/>
                <a:gd name="T37" fmla="*/ 46 h 159"/>
                <a:gd name="T38" fmla="*/ 60 w 204"/>
                <a:gd name="T39" fmla="*/ 66 h 159"/>
                <a:gd name="T40" fmla="*/ 50 w 204"/>
                <a:gd name="T41" fmla="*/ 77 h 159"/>
                <a:gd name="T42" fmla="*/ 50 w 204"/>
                <a:gd name="T43" fmla="*/ 83 h 159"/>
                <a:gd name="T44" fmla="*/ 52 w 204"/>
                <a:gd name="T45" fmla="*/ 85 h 159"/>
                <a:gd name="T46" fmla="*/ 55 w 204"/>
                <a:gd name="T47" fmla="*/ 87 h 159"/>
                <a:gd name="T48" fmla="*/ 52 w 204"/>
                <a:gd name="T49" fmla="*/ 91 h 159"/>
                <a:gd name="T50" fmla="*/ 53 w 204"/>
                <a:gd name="T51" fmla="*/ 94 h 159"/>
                <a:gd name="T52" fmla="*/ 53 w 204"/>
                <a:gd name="T53" fmla="*/ 95 h 159"/>
                <a:gd name="T54" fmla="*/ 55 w 204"/>
                <a:gd name="T55" fmla="*/ 98 h 159"/>
                <a:gd name="T56" fmla="*/ 58 w 204"/>
                <a:gd name="T57" fmla="*/ 100 h 159"/>
                <a:gd name="T58" fmla="*/ 67 w 204"/>
                <a:gd name="T59" fmla="*/ 100 h 159"/>
                <a:gd name="T60" fmla="*/ 87 w 204"/>
                <a:gd name="T61" fmla="*/ 101 h 159"/>
                <a:gd name="T62" fmla="*/ 130 w 204"/>
                <a:gd name="T63" fmla="*/ 98 h 159"/>
                <a:gd name="T64" fmla="*/ 130 w 204"/>
                <a:gd name="T65" fmla="*/ 98 h 159"/>
                <a:gd name="T66" fmla="*/ 73 w 204"/>
                <a:gd name="T67" fmla="*/ 148 h 159"/>
                <a:gd name="T68" fmla="*/ 9 w 204"/>
                <a:gd name="T69" fmla="*/ 110 h 159"/>
                <a:gd name="T70" fmla="*/ 4 w 204"/>
                <a:gd name="T71" fmla="*/ 115 h 159"/>
                <a:gd name="T72" fmla="*/ 77 w 204"/>
                <a:gd name="T73" fmla="*/ 156 h 159"/>
                <a:gd name="T74" fmla="*/ 131 w 204"/>
                <a:gd name="T75" fmla="*/ 109 h 159"/>
                <a:gd name="T76" fmla="*/ 139 w 204"/>
                <a:gd name="T77" fmla="*/ 133 h 159"/>
                <a:gd name="T78" fmla="*/ 138 w 204"/>
                <a:gd name="T79" fmla="*/ 135 h 159"/>
                <a:gd name="T80" fmla="*/ 142 w 204"/>
                <a:gd name="T81" fmla="*/ 151 h 159"/>
                <a:gd name="T82" fmla="*/ 142 w 204"/>
                <a:gd name="T83" fmla="*/ 154 h 159"/>
                <a:gd name="T84" fmla="*/ 146 w 204"/>
                <a:gd name="T85" fmla="*/ 158 h 159"/>
                <a:gd name="T86" fmla="*/ 157 w 204"/>
                <a:gd name="T87" fmla="*/ 157 h 159"/>
                <a:gd name="T88" fmla="*/ 159 w 204"/>
                <a:gd name="T89" fmla="*/ 158 h 159"/>
                <a:gd name="T90" fmla="*/ 182 w 204"/>
                <a:gd name="T91" fmla="*/ 155 h 159"/>
                <a:gd name="T92" fmla="*/ 186 w 204"/>
                <a:gd name="T93" fmla="*/ 155 h 159"/>
                <a:gd name="T94" fmla="*/ 189 w 204"/>
                <a:gd name="T95" fmla="*/ 153 h 159"/>
                <a:gd name="T96" fmla="*/ 193 w 204"/>
                <a:gd name="T97" fmla="*/ 152 h 159"/>
                <a:gd name="T98" fmla="*/ 196 w 204"/>
                <a:gd name="T99" fmla="*/ 150 h 159"/>
                <a:gd name="T100" fmla="*/ 198 w 204"/>
                <a:gd name="T101" fmla="*/ 148 h 159"/>
                <a:gd name="T102" fmla="*/ 204 w 204"/>
                <a:gd name="T103" fmla="*/ 136 h 159"/>
                <a:gd name="T104" fmla="*/ 203 w 204"/>
                <a:gd name="T105" fmla="*/ 133 h 159"/>
                <a:gd name="T106" fmla="*/ 204 w 204"/>
                <a:gd name="T107" fmla="*/ 129 h 159"/>
                <a:gd name="T108" fmla="*/ 136 w 204"/>
                <a:gd name="T109" fmla="*/ 59 h 159"/>
                <a:gd name="T110" fmla="*/ 131 w 204"/>
                <a:gd name="T111" fmla="*/ 77 h 159"/>
                <a:gd name="T112" fmla="*/ 136 w 204"/>
                <a:gd name="T113" fmla="*/ 59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4" h="159">
                  <a:moveTo>
                    <a:pt x="204" y="129"/>
                  </a:moveTo>
                  <a:cubicBezTo>
                    <a:pt x="201" y="117"/>
                    <a:pt x="197" y="106"/>
                    <a:pt x="192" y="95"/>
                  </a:cubicBezTo>
                  <a:cubicBezTo>
                    <a:pt x="191" y="94"/>
                    <a:pt x="190" y="93"/>
                    <a:pt x="189" y="93"/>
                  </a:cubicBezTo>
                  <a:cubicBezTo>
                    <a:pt x="190" y="92"/>
                    <a:pt x="190" y="91"/>
                    <a:pt x="189" y="90"/>
                  </a:cubicBezTo>
                  <a:cubicBezTo>
                    <a:pt x="189" y="89"/>
                    <a:pt x="188" y="89"/>
                    <a:pt x="188" y="88"/>
                  </a:cubicBezTo>
                  <a:cubicBezTo>
                    <a:pt x="185" y="78"/>
                    <a:pt x="182" y="68"/>
                    <a:pt x="175" y="60"/>
                  </a:cubicBezTo>
                  <a:cubicBezTo>
                    <a:pt x="175" y="60"/>
                    <a:pt x="174" y="59"/>
                    <a:pt x="174" y="58"/>
                  </a:cubicBezTo>
                  <a:cubicBezTo>
                    <a:pt x="173" y="57"/>
                    <a:pt x="171" y="56"/>
                    <a:pt x="169" y="57"/>
                  </a:cubicBezTo>
                  <a:cubicBezTo>
                    <a:pt x="169" y="57"/>
                    <a:pt x="169" y="56"/>
                    <a:pt x="169" y="56"/>
                  </a:cubicBezTo>
                  <a:cubicBezTo>
                    <a:pt x="168" y="54"/>
                    <a:pt x="166" y="52"/>
                    <a:pt x="164" y="50"/>
                  </a:cubicBezTo>
                  <a:cubicBezTo>
                    <a:pt x="155" y="35"/>
                    <a:pt x="136" y="26"/>
                    <a:pt x="120" y="20"/>
                  </a:cubicBezTo>
                  <a:cubicBezTo>
                    <a:pt x="112" y="14"/>
                    <a:pt x="103" y="8"/>
                    <a:pt x="93" y="2"/>
                  </a:cubicBezTo>
                  <a:cubicBezTo>
                    <a:pt x="89" y="0"/>
                    <a:pt x="85" y="5"/>
                    <a:pt x="88" y="8"/>
                  </a:cubicBezTo>
                  <a:cubicBezTo>
                    <a:pt x="87" y="9"/>
                    <a:pt x="86" y="10"/>
                    <a:pt x="86" y="11"/>
                  </a:cubicBezTo>
                  <a:cubicBezTo>
                    <a:pt x="86" y="13"/>
                    <a:pt x="86" y="13"/>
                    <a:pt x="86" y="13"/>
                  </a:cubicBezTo>
                  <a:cubicBezTo>
                    <a:pt x="86" y="13"/>
                    <a:pt x="85" y="14"/>
                    <a:pt x="85" y="14"/>
                  </a:cubicBezTo>
                  <a:cubicBezTo>
                    <a:pt x="82" y="19"/>
                    <a:pt x="80" y="22"/>
                    <a:pt x="79" y="27"/>
                  </a:cubicBezTo>
                  <a:cubicBezTo>
                    <a:pt x="79" y="28"/>
                    <a:pt x="79" y="28"/>
                    <a:pt x="79" y="29"/>
                  </a:cubicBezTo>
                  <a:cubicBezTo>
                    <a:pt x="75" y="34"/>
                    <a:pt x="72" y="40"/>
                    <a:pt x="70" y="46"/>
                  </a:cubicBezTo>
                  <a:cubicBezTo>
                    <a:pt x="66" y="52"/>
                    <a:pt x="62" y="59"/>
                    <a:pt x="60" y="66"/>
                  </a:cubicBezTo>
                  <a:cubicBezTo>
                    <a:pt x="56" y="70"/>
                    <a:pt x="53" y="73"/>
                    <a:pt x="50" y="77"/>
                  </a:cubicBezTo>
                  <a:cubicBezTo>
                    <a:pt x="48" y="79"/>
                    <a:pt x="48" y="82"/>
                    <a:pt x="50" y="83"/>
                  </a:cubicBezTo>
                  <a:cubicBezTo>
                    <a:pt x="50" y="84"/>
                    <a:pt x="51" y="85"/>
                    <a:pt x="52" y="85"/>
                  </a:cubicBezTo>
                  <a:cubicBezTo>
                    <a:pt x="53" y="86"/>
                    <a:pt x="54" y="87"/>
                    <a:pt x="55" y="87"/>
                  </a:cubicBezTo>
                  <a:cubicBezTo>
                    <a:pt x="53" y="87"/>
                    <a:pt x="51" y="89"/>
                    <a:pt x="52" y="91"/>
                  </a:cubicBezTo>
                  <a:cubicBezTo>
                    <a:pt x="52" y="92"/>
                    <a:pt x="52" y="93"/>
                    <a:pt x="53" y="94"/>
                  </a:cubicBezTo>
                  <a:cubicBezTo>
                    <a:pt x="53" y="94"/>
                    <a:pt x="53" y="95"/>
                    <a:pt x="53" y="95"/>
                  </a:cubicBezTo>
                  <a:cubicBezTo>
                    <a:pt x="54" y="96"/>
                    <a:pt x="54" y="97"/>
                    <a:pt x="55" y="98"/>
                  </a:cubicBezTo>
                  <a:cubicBezTo>
                    <a:pt x="55" y="100"/>
                    <a:pt x="57" y="100"/>
                    <a:pt x="58" y="100"/>
                  </a:cubicBezTo>
                  <a:cubicBezTo>
                    <a:pt x="67" y="100"/>
                    <a:pt x="67" y="100"/>
                    <a:pt x="67" y="100"/>
                  </a:cubicBezTo>
                  <a:cubicBezTo>
                    <a:pt x="74" y="102"/>
                    <a:pt x="81" y="102"/>
                    <a:pt x="87" y="101"/>
                  </a:cubicBezTo>
                  <a:cubicBezTo>
                    <a:pt x="101" y="103"/>
                    <a:pt x="116" y="101"/>
                    <a:pt x="130" y="98"/>
                  </a:cubicBezTo>
                  <a:cubicBezTo>
                    <a:pt x="130" y="98"/>
                    <a:pt x="130" y="98"/>
                    <a:pt x="130" y="98"/>
                  </a:cubicBezTo>
                  <a:cubicBezTo>
                    <a:pt x="113" y="116"/>
                    <a:pt x="102" y="153"/>
                    <a:pt x="73" y="148"/>
                  </a:cubicBezTo>
                  <a:cubicBezTo>
                    <a:pt x="49" y="144"/>
                    <a:pt x="24" y="128"/>
                    <a:pt x="9" y="110"/>
                  </a:cubicBezTo>
                  <a:cubicBezTo>
                    <a:pt x="6" y="105"/>
                    <a:pt x="0" y="111"/>
                    <a:pt x="4" y="115"/>
                  </a:cubicBezTo>
                  <a:cubicBezTo>
                    <a:pt x="20" y="136"/>
                    <a:pt x="50" y="154"/>
                    <a:pt x="77" y="156"/>
                  </a:cubicBezTo>
                  <a:cubicBezTo>
                    <a:pt x="105" y="159"/>
                    <a:pt x="115" y="128"/>
                    <a:pt x="131" y="109"/>
                  </a:cubicBezTo>
                  <a:cubicBezTo>
                    <a:pt x="133" y="117"/>
                    <a:pt x="136" y="125"/>
                    <a:pt x="139" y="133"/>
                  </a:cubicBezTo>
                  <a:cubicBezTo>
                    <a:pt x="138" y="134"/>
                    <a:pt x="138" y="134"/>
                    <a:pt x="138" y="135"/>
                  </a:cubicBezTo>
                  <a:cubicBezTo>
                    <a:pt x="139" y="141"/>
                    <a:pt x="141" y="146"/>
                    <a:pt x="142" y="151"/>
                  </a:cubicBezTo>
                  <a:cubicBezTo>
                    <a:pt x="142" y="152"/>
                    <a:pt x="142" y="153"/>
                    <a:pt x="142" y="154"/>
                  </a:cubicBezTo>
                  <a:cubicBezTo>
                    <a:pt x="142" y="157"/>
                    <a:pt x="144" y="158"/>
                    <a:pt x="146" y="158"/>
                  </a:cubicBezTo>
                  <a:cubicBezTo>
                    <a:pt x="150" y="158"/>
                    <a:pt x="153" y="158"/>
                    <a:pt x="157" y="157"/>
                  </a:cubicBezTo>
                  <a:cubicBezTo>
                    <a:pt x="157" y="157"/>
                    <a:pt x="158" y="158"/>
                    <a:pt x="159" y="158"/>
                  </a:cubicBezTo>
                  <a:cubicBezTo>
                    <a:pt x="167" y="158"/>
                    <a:pt x="175" y="158"/>
                    <a:pt x="182" y="155"/>
                  </a:cubicBezTo>
                  <a:cubicBezTo>
                    <a:pt x="183" y="156"/>
                    <a:pt x="184" y="156"/>
                    <a:pt x="186" y="155"/>
                  </a:cubicBezTo>
                  <a:cubicBezTo>
                    <a:pt x="187" y="155"/>
                    <a:pt x="188" y="154"/>
                    <a:pt x="189" y="153"/>
                  </a:cubicBezTo>
                  <a:cubicBezTo>
                    <a:pt x="191" y="154"/>
                    <a:pt x="192" y="154"/>
                    <a:pt x="193" y="152"/>
                  </a:cubicBezTo>
                  <a:cubicBezTo>
                    <a:pt x="194" y="152"/>
                    <a:pt x="195" y="151"/>
                    <a:pt x="196" y="150"/>
                  </a:cubicBezTo>
                  <a:cubicBezTo>
                    <a:pt x="197" y="150"/>
                    <a:pt x="198" y="149"/>
                    <a:pt x="198" y="148"/>
                  </a:cubicBezTo>
                  <a:cubicBezTo>
                    <a:pt x="202" y="144"/>
                    <a:pt x="204" y="141"/>
                    <a:pt x="204" y="136"/>
                  </a:cubicBezTo>
                  <a:cubicBezTo>
                    <a:pt x="204" y="135"/>
                    <a:pt x="203" y="134"/>
                    <a:pt x="203" y="133"/>
                  </a:cubicBezTo>
                  <a:cubicBezTo>
                    <a:pt x="203" y="132"/>
                    <a:pt x="204" y="131"/>
                    <a:pt x="204" y="129"/>
                  </a:cubicBezTo>
                  <a:close/>
                  <a:moveTo>
                    <a:pt x="136" y="59"/>
                  </a:moveTo>
                  <a:cubicBezTo>
                    <a:pt x="135" y="65"/>
                    <a:pt x="133" y="71"/>
                    <a:pt x="131" y="77"/>
                  </a:cubicBezTo>
                  <a:cubicBezTo>
                    <a:pt x="133" y="71"/>
                    <a:pt x="135" y="65"/>
                    <a:pt x="136" y="59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9" name="Freeform 189"/>
            <p:cNvSpPr>
              <a:spLocks noEditPoints="1"/>
            </p:cNvSpPr>
            <p:nvPr>
              <p:custDataLst>
                <p:tags r:id="rId32"/>
              </p:custDataLst>
            </p:nvPr>
          </p:nvSpPr>
          <p:spPr bwMode="auto">
            <a:xfrm>
              <a:off x="3683001" y="1643063"/>
              <a:ext cx="1047750" cy="976313"/>
            </a:xfrm>
            <a:custGeom>
              <a:avLst/>
              <a:gdLst>
                <a:gd name="T0" fmla="*/ 181 w 217"/>
                <a:gd name="T1" fmla="*/ 65 h 202"/>
                <a:gd name="T2" fmla="*/ 90 w 217"/>
                <a:gd name="T3" fmla="*/ 0 h 202"/>
                <a:gd name="T4" fmla="*/ 46 w 217"/>
                <a:gd name="T5" fmla="*/ 79 h 202"/>
                <a:gd name="T6" fmla="*/ 47 w 217"/>
                <a:gd name="T7" fmla="*/ 84 h 202"/>
                <a:gd name="T8" fmla="*/ 5 w 217"/>
                <a:gd name="T9" fmla="*/ 102 h 202"/>
                <a:gd name="T10" fmla="*/ 0 w 217"/>
                <a:gd name="T11" fmla="*/ 105 h 202"/>
                <a:gd name="T12" fmla="*/ 6 w 217"/>
                <a:gd name="T13" fmla="*/ 196 h 202"/>
                <a:gd name="T14" fmla="*/ 82 w 217"/>
                <a:gd name="T15" fmla="*/ 188 h 202"/>
                <a:gd name="T16" fmla="*/ 142 w 217"/>
                <a:gd name="T17" fmla="*/ 179 h 202"/>
                <a:gd name="T18" fmla="*/ 181 w 217"/>
                <a:gd name="T19" fmla="*/ 160 h 202"/>
                <a:gd name="T20" fmla="*/ 185 w 217"/>
                <a:gd name="T21" fmla="*/ 66 h 202"/>
                <a:gd name="T22" fmla="*/ 204 w 217"/>
                <a:gd name="T23" fmla="*/ 138 h 202"/>
                <a:gd name="T24" fmla="*/ 141 w 217"/>
                <a:gd name="T25" fmla="*/ 121 h 202"/>
                <a:gd name="T26" fmla="*/ 182 w 217"/>
                <a:gd name="T27" fmla="*/ 70 h 202"/>
                <a:gd name="T28" fmla="*/ 49 w 217"/>
                <a:gd name="T29" fmla="*/ 82 h 202"/>
                <a:gd name="T30" fmla="*/ 90 w 217"/>
                <a:gd name="T31" fmla="*/ 5 h 202"/>
                <a:gd name="T32" fmla="*/ 178 w 217"/>
                <a:gd name="T33" fmla="*/ 67 h 202"/>
                <a:gd name="T34" fmla="*/ 135 w 217"/>
                <a:gd name="T35" fmla="*/ 94 h 202"/>
                <a:gd name="T36" fmla="*/ 130 w 217"/>
                <a:gd name="T37" fmla="*/ 92 h 202"/>
                <a:gd name="T38" fmla="*/ 81 w 217"/>
                <a:gd name="T39" fmla="*/ 96 h 202"/>
                <a:gd name="T40" fmla="*/ 52 w 217"/>
                <a:gd name="T41" fmla="*/ 87 h 202"/>
                <a:gd name="T42" fmla="*/ 55 w 217"/>
                <a:gd name="T43" fmla="*/ 101 h 202"/>
                <a:gd name="T44" fmla="*/ 52 w 217"/>
                <a:gd name="T45" fmla="*/ 87 h 202"/>
                <a:gd name="T46" fmla="*/ 106 w 217"/>
                <a:gd name="T47" fmla="*/ 126 h 202"/>
                <a:gd name="T48" fmla="*/ 40 w 217"/>
                <a:gd name="T49" fmla="*/ 132 h 202"/>
                <a:gd name="T50" fmla="*/ 130 w 217"/>
                <a:gd name="T51" fmla="*/ 96 h 202"/>
                <a:gd name="T52" fmla="*/ 6 w 217"/>
                <a:gd name="T53" fmla="*/ 155 h 202"/>
                <a:gd name="T54" fmla="*/ 41 w 217"/>
                <a:gd name="T55" fmla="*/ 136 h 202"/>
                <a:gd name="T56" fmla="*/ 9 w 217"/>
                <a:gd name="T57" fmla="*/ 192 h 202"/>
                <a:gd name="T58" fmla="*/ 122 w 217"/>
                <a:gd name="T59" fmla="*/ 182 h 202"/>
                <a:gd name="T60" fmla="*/ 44 w 217"/>
                <a:gd name="T61" fmla="*/ 192 h 202"/>
                <a:gd name="T62" fmla="*/ 53 w 217"/>
                <a:gd name="T63" fmla="*/ 143 h 202"/>
                <a:gd name="T64" fmla="*/ 100 w 217"/>
                <a:gd name="T65" fmla="*/ 141 h 202"/>
                <a:gd name="T66" fmla="*/ 122 w 217"/>
                <a:gd name="T67" fmla="*/ 182 h 202"/>
                <a:gd name="T68" fmla="*/ 139 w 217"/>
                <a:gd name="T69" fmla="*/ 175 h 202"/>
                <a:gd name="T70" fmla="*/ 105 w 217"/>
                <a:gd name="T71" fmla="*/ 135 h 202"/>
                <a:gd name="T72" fmla="*/ 135 w 217"/>
                <a:gd name="T73" fmla="*/ 133 h 202"/>
                <a:gd name="T74" fmla="*/ 144 w 217"/>
                <a:gd name="T75" fmla="*/ 159 h 202"/>
                <a:gd name="T76" fmla="*/ 141 w 217"/>
                <a:gd name="T77" fmla="*/ 150 h 202"/>
                <a:gd name="T78" fmla="*/ 140 w 217"/>
                <a:gd name="T79" fmla="*/ 126 h 202"/>
                <a:gd name="T80" fmla="*/ 144 w 217"/>
                <a:gd name="T81" fmla="*/ 159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216" h="201">
                  <a:moveTo>
                    <a:pt x="185" y="66"/>
                  </a:moveTo>
                  <a:cubicBezTo>
                    <a:pt x="185" y="63"/>
                    <a:pt x="182" y="63"/>
                    <a:pt x="181" y="65"/>
                  </a:cubicBezTo>
                  <a:cubicBezTo>
                    <a:pt x="181" y="65"/>
                    <a:pt x="181" y="65"/>
                    <a:pt x="181" y="65"/>
                  </a:cubicBezTo>
                  <a:cubicBezTo>
                    <a:pt x="162" y="34"/>
                    <a:pt x="121" y="16"/>
                    <a:pt x="90" y="0"/>
                  </a:cubicBezTo>
                  <a:cubicBezTo>
                    <a:pt x="89" y="0"/>
                    <a:pt x="88" y="0"/>
                    <a:pt x="87" y="1"/>
                  </a:cubicBezTo>
                  <a:cubicBezTo>
                    <a:pt x="75" y="28"/>
                    <a:pt x="64" y="56"/>
                    <a:pt x="46" y="79"/>
                  </a:cubicBezTo>
                  <a:cubicBezTo>
                    <a:pt x="45" y="81"/>
                    <a:pt x="45" y="82"/>
                    <a:pt x="46" y="83"/>
                  </a:cubicBezTo>
                  <a:cubicBezTo>
                    <a:pt x="46" y="83"/>
                    <a:pt x="46" y="84"/>
                    <a:pt x="47" y="84"/>
                  </a:cubicBezTo>
                  <a:cubicBezTo>
                    <a:pt x="50" y="89"/>
                    <a:pt x="50" y="95"/>
                    <a:pt x="51" y="101"/>
                  </a:cubicBezTo>
                  <a:cubicBezTo>
                    <a:pt x="36" y="102"/>
                    <a:pt x="20" y="102"/>
                    <a:pt x="5" y="102"/>
                  </a:cubicBezTo>
                  <a:cubicBezTo>
                    <a:pt x="4" y="102"/>
                    <a:pt x="3" y="103"/>
                    <a:pt x="3" y="103"/>
                  </a:cubicBezTo>
                  <a:cubicBezTo>
                    <a:pt x="2" y="103"/>
                    <a:pt x="0" y="103"/>
                    <a:pt x="0" y="105"/>
                  </a:cubicBezTo>
                  <a:cubicBezTo>
                    <a:pt x="1" y="124"/>
                    <a:pt x="1" y="143"/>
                    <a:pt x="2" y="162"/>
                  </a:cubicBezTo>
                  <a:cubicBezTo>
                    <a:pt x="2" y="172"/>
                    <a:pt x="1" y="187"/>
                    <a:pt x="6" y="196"/>
                  </a:cubicBezTo>
                  <a:cubicBezTo>
                    <a:pt x="9" y="202"/>
                    <a:pt x="23" y="199"/>
                    <a:pt x="27" y="198"/>
                  </a:cubicBezTo>
                  <a:cubicBezTo>
                    <a:pt x="46" y="197"/>
                    <a:pt x="64" y="192"/>
                    <a:pt x="82" y="188"/>
                  </a:cubicBezTo>
                  <a:cubicBezTo>
                    <a:pt x="97" y="186"/>
                    <a:pt x="111" y="186"/>
                    <a:pt x="125" y="185"/>
                  </a:cubicBezTo>
                  <a:cubicBezTo>
                    <a:pt x="131" y="185"/>
                    <a:pt x="138" y="184"/>
                    <a:pt x="142" y="179"/>
                  </a:cubicBezTo>
                  <a:cubicBezTo>
                    <a:pt x="145" y="174"/>
                    <a:pt x="145" y="169"/>
                    <a:pt x="144" y="163"/>
                  </a:cubicBezTo>
                  <a:cubicBezTo>
                    <a:pt x="156" y="161"/>
                    <a:pt x="169" y="162"/>
                    <a:pt x="181" y="160"/>
                  </a:cubicBezTo>
                  <a:cubicBezTo>
                    <a:pt x="190" y="159"/>
                    <a:pt x="201" y="157"/>
                    <a:pt x="205" y="148"/>
                  </a:cubicBezTo>
                  <a:cubicBezTo>
                    <a:pt x="217" y="121"/>
                    <a:pt x="187" y="92"/>
                    <a:pt x="185" y="66"/>
                  </a:cubicBezTo>
                  <a:close/>
                  <a:moveTo>
                    <a:pt x="182" y="70"/>
                  </a:moveTo>
                  <a:cubicBezTo>
                    <a:pt x="186" y="93"/>
                    <a:pt x="204" y="113"/>
                    <a:pt x="204" y="138"/>
                  </a:cubicBezTo>
                  <a:cubicBezTo>
                    <a:pt x="204" y="140"/>
                    <a:pt x="203" y="143"/>
                    <a:pt x="202" y="144"/>
                  </a:cubicBezTo>
                  <a:cubicBezTo>
                    <a:pt x="187" y="131"/>
                    <a:pt x="163" y="112"/>
                    <a:pt x="141" y="121"/>
                  </a:cubicBezTo>
                  <a:cubicBezTo>
                    <a:pt x="154" y="104"/>
                    <a:pt x="164" y="83"/>
                    <a:pt x="181" y="70"/>
                  </a:cubicBezTo>
                  <a:cubicBezTo>
                    <a:pt x="181" y="70"/>
                    <a:pt x="181" y="70"/>
                    <a:pt x="182" y="70"/>
                  </a:cubicBezTo>
                  <a:close/>
                  <a:moveTo>
                    <a:pt x="50" y="82"/>
                  </a:moveTo>
                  <a:cubicBezTo>
                    <a:pt x="50" y="81"/>
                    <a:pt x="49" y="82"/>
                    <a:pt x="49" y="82"/>
                  </a:cubicBezTo>
                  <a:cubicBezTo>
                    <a:pt x="49" y="82"/>
                    <a:pt x="49" y="82"/>
                    <a:pt x="49" y="82"/>
                  </a:cubicBezTo>
                  <a:cubicBezTo>
                    <a:pt x="67" y="59"/>
                    <a:pt x="78" y="31"/>
                    <a:pt x="90" y="5"/>
                  </a:cubicBezTo>
                  <a:cubicBezTo>
                    <a:pt x="106" y="12"/>
                    <a:pt x="121" y="21"/>
                    <a:pt x="136" y="30"/>
                  </a:cubicBezTo>
                  <a:cubicBezTo>
                    <a:pt x="152" y="40"/>
                    <a:pt x="168" y="51"/>
                    <a:pt x="178" y="67"/>
                  </a:cubicBezTo>
                  <a:cubicBezTo>
                    <a:pt x="160" y="82"/>
                    <a:pt x="151" y="103"/>
                    <a:pt x="137" y="120"/>
                  </a:cubicBezTo>
                  <a:cubicBezTo>
                    <a:pt x="136" y="111"/>
                    <a:pt x="135" y="102"/>
                    <a:pt x="135" y="94"/>
                  </a:cubicBezTo>
                  <a:cubicBezTo>
                    <a:pt x="135" y="92"/>
                    <a:pt x="133" y="91"/>
                    <a:pt x="132" y="92"/>
                  </a:cubicBezTo>
                  <a:cubicBezTo>
                    <a:pt x="132" y="92"/>
                    <a:pt x="131" y="92"/>
                    <a:pt x="130" y="92"/>
                  </a:cubicBezTo>
                  <a:cubicBezTo>
                    <a:pt x="114" y="95"/>
                    <a:pt x="98" y="97"/>
                    <a:pt x="81" y="99"/>
                  </a:cubicBezTo>
                  <a:cubicBezTo>
                    <a:pt x="82" y="98"/>
                    <a:pt x="82" y="96"/>
                    <a:pt x="81" y="96"/>
                  </a:cubicBezTo>
                  <a:cubicBezTo>
                    <a:pt x="70" y="92"/>
                    <a:pt x="61" y="86"/>
                    <a:pt x="50" y="82"/>
                  </a:cubicBezTo>
                  <a:close/>
                  <a:moveTo>
                    <a:pt x="52" y="87"/>
                  </a:moveTo>
                  <a:cubicBezTo>
                    <a:pt x="61" y="91"/>
                    <a:pt x="70" y="95"/>
                    <a:pt x="79" y="99"/>
                  </a:cubicBezTo>
                  <a:cubicBezTo>
                    <a:pt x="71" y="100"/>
                    <a:pt x="63" y="100"/>
                    <a:pt x="55" y="101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4" y="96"/>
                    <a:pt x="54" y="91"/>
                    <a:pt x="52" y="87"/>
                  </a:cubicBezTo>
                  <a:close/>
                  <a:moveTo>
                    <a:pt x="130" y="96"/>
                  </a:moveTo>
                  <a:cubicBezTo>
                    <a:pt x="124" y="107"/>
                    <a:pt x="114" y="116"/>
                    <a:pt x="106" y="126"/>
                  </a:cubicBezTo>
                  <a:cubicBezTo>
                    <a:pt x="99" y="135"/>
                    <a:pt x="93" y="148"/>
                    <a:pt x="80" y="147"/>
                  </a:cubicBezTo>
                  <a:cubicBezTo>
                    <a:pt x="67" y="147"/>
                    <a:pt x="52" y="138"/>
                    <a:pt x="40" y="132"/>
                  </a:cubicBezTo>
                  <a:cubicBezTo>
                    <a:pt x="27" y="125"/>
                    <a:pt x="15" y="117"/>
                    <a:pt x="6" y="106"/>
                  </a:cubicBezTo>
                  <a:cubicBezTo>
                    <a:pt x="47" y="106"/>
                    <a:pt x="89" y="104"/>
                    <a:pt x="130" y="96"/>
                  </a:cubicBezTo>
                  <a:close/>
                  <a:moveTo>
                    <a:pt x="9" y="192"/>
                  </a:moveTo>
                  <a:cubicBezTo>
                    <a:pt x="5" y="181"/>
                    <a:pt x="6" y="167"/>
                    <a:pt x="6" y="155"/>
                  </a:cubicBezTo>
                  <a:cubicBezTo>
                    <a:pt x="5" y="140"/>
                    <a:pt x="5" y="125"/>
                    <a:pt x="4" y="110"/>
                  </a:cubicBezTo>
                  <a:cubicBezTo>
                    <a:pt x="14" y="121"/>
                    <a:pt x="28" y="129"/>
                    <a:pt x="41" y="136"/>
                  </a:cubicBezTo>
                  <a:cubicBezTo>
                    <a:pt x="43" y="138"/>
                    <a:pt x="46" y="139"/>
                    <a:pt x="49" y="141"/>
                  </a:cubicBezTo>
                  <a:cubicBezTo>
                    <a:pt x="33" y="156"/>
                    <a:pt x="20" y="174"/>
                    <a:pt x="9" y="192"/>
                  </a:cubicBezTo>
                  <a:cubicBezTo>
                    <a:pt x="9" y="192"/>
                    <a:pt x="9" y="192"/>
                    <a:pt x="9" y="192"/>
                  </a:cubicBezTo>
                  <a:close/>
                  <a:moveTo>
                    <a:pt x="122" y="182"/>
                  </a:moveTo>
                  <a:cubicBezTo>
                    <a:pt x="112" y="182"/>
                    <a:pt x="102" y="181"/>
                    <a:pt x="92" y="183"/>
                  </a:cubicBezTo>
                  <a:cubicBezTo>
                    <a:pt x="76" y="185"/>
                    <a:pt x="60" y="189"/>
                    <a:pt x="44" y="192"/>
                  </a:cubicBezTo>
                  <a:cubicBezTo>
                    <a:pt x="40" y="193"/>
                    <a:pt x="20" y="198"/>
                    <a:pt x="12" y="195"/>
                  </a:cubicBezTo>
                  <a:cubicBezTo>
                    <a:pt x="24" y="176"/>
                    <a:pt x="37" y="158"/>
                    <a:pt x="53" y="143"/>
                  </a:cubicBezTo>
                  <a:cubicBezTo>
                    <a:pt x="62" y="147"/>
                    <a:pt x="72" y="151"/>
                    <a:pt x="82" y="151"/>
                  </a:cubicBezTo>
                  <a:cubicBezTo>
                    <a:pt x="90" y="151"/>
                    <a:pt x="95" y="147"/>
                    <a:pt x="100" y="141"/>
                  </a:cubicBezTo>
                  <a:cubicBezTo>
                    <a:pt x="114" y="151"/>
                    <a:pt x="125" y="165"/>
                    <a:pt x="137" y="178"/>
                  </a:cubicBezTo>
                  <a:cubicBezTo>
                    <a:pt x="133" y="181"/>
                    <a:pt x="127" y="181"/>
                    <a:pt x="122" y="182"/>
                  </a:cubicBezTo>
                  <a:close/>
                  <a:moveTo>
                    <a:pt x="140" y="171"/>
                  </a:moveTo>
                  <a:cubicBezTo>
                    <a:pt x="140" y="173"/>
                    <a:pt x="140" y="174"/>
                    <a:pt x="139" y="175"/>
                  </a:cubicBezTo>
                  <a:cubicBezTo>
                    <a:pt x="127" y="162"/>
                    <a:pt x="116" y="148"/>
                    <a:pt x="102" y="138"/>
                  </a:cubicBezTo>
                  <a:cubicBezTo>
                    <a:pt x="103" y="137"/>
                    <a:pt x="104" y="136"/>
                    <a:pt x="105" y="135"/>
                  </a:cubicBezTo>
                  <a:cubicBezTo>
                    <a:pt x="113" y="123"/>
                    <a:pt x="124" y="113"/>
                    <a:pt x="132" y="101"/>
                  </a:cubicBezTo>
                  <a:cubicBezTo>
                    <a:pt x="132" y="111"/>
                    <a:pt x="133" y="122"/>
                    <a:pt x="135" y="133"/>
                  </a:cubicBezTo>
                  <a:cubicBezTo>
                    <a:pt x="136" y="145"/>
                    <a:pt x="141" y="159"/>
                    <a:pt x="140" y="171"/>
                  </a:cubicBezTo>
                  <a:close/>
                  <a:moveTo>
                    <a:pt x="144" y="159"/>
                  </a:moveTo>
                  <a:cubicBezTo>
                    <a:pt x="143" y="159"/>
                    <a:pt x="143" y="159"/>
                    <a:pt x="143" y="159"/>
                  </a:cubicBezTo>
                  <a:cubicBezTo>
                    <a:pt x="142" y="156"/>
                    <a:pt x="142" y="153"/>
                    <a:pt x="141" y="150"/>
                  </a:cubicBezTo>
                  <a:cubicBezTo>
                    <a:pt x="140" y="142"/>
                    <a:pt x="138" y="134"/>
                    <a:pt x="137" y="126"/>
                  </a:cubicBezTo>
                  <a:cubicBezTo>
                    <a:pt x="138" y="126"/>
                    <a:pt x="139" y="126"/>
                    <a:pt x="140" y="126"/>
                  </a:cubicBezTo>
                  <a:cubicBezTo>
                    <a:pt x="160" y="114"/>
                    <a:pt x="185" y="134"/>
                    <a:pt x="200" y="148"/>
                  </a:cubicBezTo>
                  <a:cubicBezTo>
                    <a:pt x="190" y="161"/>
                    <a:pt x="158" y="157"/>
                    <a:pt x="144" y="159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0" name="Freeform 190"/>
            <p:cNvSpPr/>
            <p:nvPr>
              <p:custDataLst>
                <p:tags r:id="rId33"/>
              </p:custDataLst>
            </p:nvPr>
          </p:nvSpPr>
          <p:spPr bwMode="auto">
            <a:xfrm>
              <a:off x="4117976" y="1831975"/>
              <a:ext cx="153988" cy="177800"/>
            </a:xfrm>
            <a:custGeom>
              <a:avLst/>
              <a:gdLst>
                <a:gd name="T0" fmla="*/ 31 w 32"/>
                <a:gd name="T1" fmla="*/ 14 h 37"/>
                <a:gd name="T2" fmla="*/ 30 w 32"/>
                <a:gd name="T3" fmla="*/ 8 h 37"/>
                <a:gd name="T4" fmla="*/ 15 w 32"/>
                <a:gd name="T5" fmla="*/ 13 h 37"/>
                <a:gd name="T6" fmla="*/ 8 w 32"/>
                <a:gd name="T7" fmla="*/ 7 h 37"/>
                <a:gd name="T8" fmla="*/ 5 w 32"/>
                <a:gd name="T9" fmla="*/ 6 h 37"/>
                <a:gd name="T10" fmla="*/ 2 w 32"/>
                <a:gd name="T11" fmla="*/ 6 h 37"/>
                <a:gd name="T12" fmla="*/ 3 w 32"/>
                <a:gd name="T13" fmla="*/ 23 h 37"/>
                <a:gd name="T14" fmla="*/ 11 w 32"/>
                <a:gd name="T15" fmla="*/ 32 h 37"/>
                <a:gd name="T16" fmla="*/ 16 w 32"/>
                <a:gd name="T17" fmla="*/ 36 h 37"/>
                <a:gd name="T18" fmla="*/ 18 w 32"/>
                <a:gd name="T19" fmla="*/ 33 h 37"/>
                <a:gd name="T20" fmla="*/ 19 w 32"/>
                <a:gd name="T21" fmla="*/ 32 h 37"/>
                <a:gd name="T22" fmla="*/ 23 w 32"/>
                <a:gd name="T23" fmla="*/ 27 h 37"/>
                <a:gd name="T24" fmla="*/ 31 w 32"/>
                <a:gd name="T25" fmla="*/ 17 h 37"/>
                <a:gd name="T26" fmla="*/ 31 w 32"/>
                <a:gd name="T27" fmla="*/ 1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37">
                  <a:moveTo>
                    <a:pt x="31" y="14"/>
                  </a:moveTo>
                  <a:cubicBezTo>
                    <a:pt x="32" y="12"/>
                    <a:pt x="31" y="10"/>
                    <a:pt x="30" y="8"/>
                  </a:cubicBezTo>
                  <a:cubicBezTo>
                    <a:pt x="26" y="0"/>
                    <a:pt x="19" y="7"/>
                    <a:pt x="15" y="13"/>
                  </a:cubicBezTo>
                  <a:cubicBezTo>
                    <a:pt x="14" y="9"/>
                    <a:pt x="11" y="5"/>
                    <a:pt x="8" y="7"/>
                  </a:cubicBezTo>
                  <a:cubicBezTo>
                    <a:pt x="7" y="7"/>
                    <a:pt x="6" y="6"/>
                    <a:pt x="5" y="6"/>
                  </a:cubicBezTo>
                  <a:cubicBezTo>
                    <a:pt x="4" y="5"/>
                    <a:pt x="3" y="6"/>
                    <a:pt x="2" y="6"/>
                  </a:cubicBezTo>
                  <a:cubicBezTo>
                    <a:pt x="0" y="12"/>
                    <a:pt x="1" y="18"/>
                    <a:pt x="3" y="23"/>
                  </a:cubicBezTo>
                  <a:cubicBezTo>
                    <a:pt x="4" y="27"/>
                    <a:pt x="7" y="31"/>
                    <a:pt x="11" y="32"/>
                  </a:cubicBezTo>
                  <a:cubicBezTo>
                    <a:pt x="13" y="34"/>
                    <a:pt x="14" y="35"/>
                    <a:pt x="16" y="36"/>
                  </a:cubicBezTo>
                  <a:cubicBezTo>
                    <a:pt x="18" y="37"/>
                    <a:pt x="19" y="34"/>
                    <a:pt x="18" y="33"/>
                  </a:cubicBezTo>
                  <a:cubicBezTo>
                    <a:pt x="18" y="33"/>
                    <a:pt x="19" y="32"/>
                    <a:pt x="19" y="32"/>
                  </a:cubicBezTo>
                  <a:cubicBezTo>
                    <a:pt x="20" y="30"/>
                    <a:pt x="21" y="28"/>
                    <a:pt x="23" y="27"/>
                  </a:cubicBezTo>
                  <a:cubicBezTo>
                    <a:pt x="27" y="24"/>
                    <a:pt x="30" y="21"/>
                    <a:pt x="31" y="17"/>
                  </a:cubicBezTo>
                  <a:cubicBezTo>
                    <a:pt x="32" y="16"/>
                    <a:pt x="32" y="15"/>
                    <a:pt x="31" y="14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51" name="组合 50"/>
          <p:cNvGrpSpPr/>
          <p:nvPr>
            <p:custDataLst>
              <p:tags r:id="rId34"/>
            </p:custDataLst>
          </p:nvPr>
        </p:nvGrpSpPr>
        <p:grpSpPr>
          <a:xfrm>
            <a:off x="7588560" y="5596731"/>
            <a:ext cx="1000125" cy="1023937"/>
            <a:chOff x="9845676" y="4576763"/>
            <a:chExt cx="1000125" cy="1023937"/>
          </a:xfrm>
        </p:grpSpPr>
        <p:sp>
          <p:nvSpPr>
            <p:cNvPr id="52" name="Freeform 44"/>
            <p:cNvSpPr/>
            <p:nvPr>
              <p:custDataLst>
                <p:tags r:id="rId35"/>
              </p:custDataLst>
            </p:nvPr>
          </p:nvSpPr>
          <p:spPr bwMode="auto">
            <a:xfrm>
              <a:off x="9855201" y="5330825"/>
              <a:ext cx="974725" cy="269875"/>
            </a:xfrm>
            <a:custGeom>
              <a:avLst/>
              <a:gdLst>
                <a:gd name="T0" fmla="*/ 189 w 202"/>
                <a:gd name="T1" fmla="*/ 6 h 56"/>
                <a:gd name="T2" fmla="*/ 159 w 202"/>
                <a:gd name="T3" fmla="*/ 37 h 56"/>
                <a:gd name="T4" fmla="*/ 158 w 202"/>
                <a:gd name="T5" fmla="*/ 38 h 56"/>
                <a:gd name="T6" fmla="*/ 156 w 202"/>
                <a:gd name="T7" fmla="*/ 38 h 56"/>
                <a:gd name="T8" fmla="*/ 93 w 202"/>
                <a:gd name="T9" fmla="*/ 36 h 56"/>
                <a:gd name="T10" fmla="*/ 11 w 202"/>
                <a:gd name="T11" fmla="*/ 25 h 56"/>
                <a:gd name="T12" fmla="*/ 7 w 202"/>
                <a:gd name="T13" fmla="*/ 37 h 56"/>
                <a:gd name="T14" fmla="*/ 88 w 202"/>
                <a:gd name="T15" fmla="*/ 47 h 56"/>
                <a:gd name="T16" fmla="*/ 160 w 202"/>
                <a:gd name="T17" fmla="*/ 50 h 56"/>
                <a:gd name="T18" fmla="*/ 163 w 202"/>
                <a:gd name="T19" fmla="*/ 47 h 56"/>
                <a:gd name="T20" fmla="*/ 167 w 202"/>
                <a:gd name="T21" fmla="*/ 45 h 56"/>
                <a:gd name="T22" fmla="*/ 197 w 202"/>
                <a:gd name="T23" fmla="*/ 14 h 56"/>
                <a:gd name="T24" fmla="*/ 189 w 202"/>
                <a:gd name="T25" fmla="*/ 6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01" h="56">
                  <a:moveTo>
                    <a:pt x="189" y="6"/>
                  </a:moveTo>
                  <a:cubicBezTo>
                    <a:pt x="180" y="17"/>
                    <a:pt x="169" y="27"/>
                    <a:pt x="159" y="37"/>
                  </a:cubicBezTo>
                  <a:cubicBezTo>
                    <a:pt x="158" y="37"/>
                    <a:pt x="158" y="38"/>
                    <a:pt x="158" y="38"/>
                  </a:cubicBezTo>
                  <a:cubicBezTo>
                    <a:pt x="157" y="38"/>
                    <a:pt x="157" y="38"/>
                    <a:pt x="156" y="38"/>
                  </a:cubicBezTo>
                  <a:cubicBezTo>
                    <a:pt x="136" y="43"/>
                    <a:pt x="113" y="38"/>
                    <a:pt x="93" y="36"/>
                  </a:cubicBezTo>
                  <a:cubicBezTo>
                    <a:pt x="65" y="32"/>
                    <a:pt x="37" y="35"/>
                    <a:pt x="11" y="25"/>
                  </a:cubicBezTo>
                  <a:cubicBezTo>
                    <a:pt x="3" y="22"/>
                    <a:pt x="0" y="34"/>
                    <a:pt x="7" y="37"/>
                  </a:cubicBezTo>
                  <a:cubicBezTo>
                    <a:pt x="34" y="47"/>
                    <a:pt x="60" y="44"/>
                    <a:pt x="88" y="47"/>
                  </a:cubicBezTo>
                  <a:cubicBezTo>
                    <a:pt x="111" y="50"/>
                    <a:pt x="136" y="56"/>
                    <a:pt x="160" y="50"/>
                  </a:cubicBezTo>
                  <a:cubicBezTo>
                    <a:pt x="162" y="49"/>
                    <a:pt x="163" y="48"/>
                    <a:pt x="163" y="47"/>
                  </a:cubicBezTo>
                  <a:cubicBezTo>
                    <a:pt x="165" y="47"/>
                    <a:pt x="166" y="46"/>
                    <a:pt x="167" y="45"/>
                  </a:cubicBezTo>
                  <a:cubicBezTo>
                    <a:pt x="178" y="36"/>
                    <a:pt x="188" y="25"/>
                    <a:pt x="197" y="14"/>
                  </a:cubicBezTo>
                  <a:cubicBezTo>
                    <a:pt x="202" y="8"/>
                    <a:pt x="194" y="0"/>
                    <a:pt x="189" y="6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Freeform 45"/>
            <p:cNvSpPr/>
            <p:nvPr>
              <p:custDataLst>
                <p:tags r:id="rId36"/>
              </p:custDataLst>
            </p:nvPr>
          </p:nvSpPr>
          <p:spPr bwMode="auto">
            <a:xfrm>
              <a:off x="10077451" y="4581525"/>
              <a:ext cx="584200" cy="730250"/>
            </a:xfrm>
            <a:custGeom>
              <a:avLst/>
              <a:gdLst>
                <a:gd name="T0" fmla="*/ 113 w 121"/>
                <a:gd name="T1" fmla="*/ 92 h 151"/>
                <a:gd name="T2" fmla="*/ 107 w 121"/>
                <a:gd name="T3" fmla="*/ 14 h 151"/>
                <a:gd name="T4" fmla="*/ 98 w 121"/>
                <a:gd name="T5" fmla="*/ 9 h 151"/>
                <a:gd name="T6" fmla="*/ 97 w 121"/>
                <a:gd name="T7" fmla="*/ 7 h 151"/>
                <a:gd name="T8" fmla="*/ 91 w 121"/>
                <a:gd name="T9" fmla="*/ 1 h 151"/>
                <a:gd name="T10" fmla="*/ 14 w 121"/>
                <a:gd name="T11" fmla="*/ 7 h 151"/>
                <a:gd name="T12" fmla="*/ 10 w 121"/>
                <a:gd name="T13" fmla="*/ 12 h 151"/>
                <a:gd name="T14" fmla="*/ 7 w 121"/>
                <a:gd name="T15" fmla="*/ 12 h 151"/>
                <a:gd name="T16" fmla="*/ 11 w 121"/>
                <a:gd name="T17" fmla="*/ 24 h 151"/>
                <a:gd name="T18" fmla="*/ 50 w 121"/>
                <a:gd name="T19" fmla="*/ 21 h 151"/>
                <a:gd name="T20" fmla="*/ 91 w 121"/>
                <a:gd name="T21" fmla="*/ 18 h 151"/>
                <a:gd name="T22" fmla="*/ 95 w 121"/>
                <a:gd name="T23" fmla="*/ 17 h 151"/>
                <a:gd name="T24" fmla="*/ 98 w 121"/>
                <a:gd name="T25" fmla="*/ 76 h 151"/>
                <a:gd name="T26" fmla="*/ 106 w 121"/>
                <a:gd name="T27" fmla="*/ 140 h 151"/>
                <a:gd name="T28" fmla="*/ 118 w 121"/>
                <a:gd name="T29" fmla="*/ 144 h 151"/>
                <a:gd name="T30" fmla="*/ 113 w 121"/>
                <a:gd name="T31" fmla="*/ 92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0" h="151">
                  <a:moveTo>
                    <a:pt x="113" y="92"/>
                  </a:moveTo>
                  <a:cubicBezTo>
                    <a:pt x="107" y="66"/>
                    <a:pt x="109" y="40"/>
                    <a:pt x="107" y="14"/>
                  </a:cubicBezTo>
                  <a:cubicBezTo>
                    <a:pt x="107" y="9"/>
                    <a:pt x="102" y="7"/>
                    <a:pt x="98" y="9"/>
                  </a:cubicBezTo>
                  <a:cubicBezTo>
                    <a:pt x="98" y="8"/>
                    <a:pt x="97" y="7"/>
                    <a:pt x="97" y="7"/>
                  </a:cubicBezTo>
                  <a:cubicBezTo>
                    <a:pt x="97" y="4"/>
                    <a:pt x="95" y="1"/>
                    <a:pt x="91" y="1"/>
                  </a:cubicBezTo>
                  <a:cubicBezTo>
                    <a:pt x="65" y="0"/>
                    <a:pt x="40" y="1"/>
                    <a:pt x="14" y="7"/>
                  </a:cubicBezTo>
                  <a:cubicBezTo>
                    <a:pt x="12" y="8"/>
                    <a:pt x="11" y="10"/>
                    <a:pt x="10" y="12"/>
                  </a:cubicBezTo>
                  <a:cubicBezTo>
                    <a:pt x="9" y="12"/>
                    <a:pt x="8" y="12"/>
                    <a:pt x="7" y="12"/>
                  </a:cubicBezTo>
                  <a:cubicBezTo>
                    <a:pt x="0" y="14"/>
                    <a:pt x="3" y="25"/>
                    <a:pt x="11" y="24"/>
                  </a:cubicBezTo>
                  <a:cubicBezTo>
                    <a:pt x="24" y="21"/>
                    <a:pt x="37" y="22"/>
                    <a:pt x="50" y="21"/>
                  </a:cubicBezTo>
                  <a:cubicBezTo>
                    <a:pt x="64" y="20"/>
                    <a:pt x="78" y="16"/>
                    <a:pt x="91" y="18"/>
                  </a:cubicBezTo>
                  <a:cubicBezTo>
                    <a:pt x="93" y="18"/>
                    <a:pt x="94" y="18"/>
                    <a:pt x="95" y="17"/>
                  </a:cubicBezTo>
                  <a:cubicBezTo>
                    <a:pt x="97" y="37"/>
                    <a:pt x="95" y="56"/>
                    <a:pt x="98" y="76"/>
                  </a:cubicBezTo>
                  <a:cubicBezTo>
                    <a:pt x="100" y="97"/>
                    <a:pt x="110" y="118"/>
                    <a:pt x="106" y="140"/>
                  </a:cubicBezTo>
                  <a:cubicBezTo>
                    <a:pt x="105" y="148"/>
                    <a:pt x="117" y="151"/>
                    <a:pt x="118" y="144"/>
                  </a:cubicBezTo>
                  <a:cubicBezTo>
                    <a:pt x="121" y="126"/>
                    <a:pt x="117" y="109"/>
                    <a:pt x="113" y="92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4" name="Freeform 191"/>
            <p:cNvSpPr/>
            <p:nvPr>
              <p:custDataLst>
                <p:tags r:id="rId37"/>
              </p:custDataLst>
            </p:nvPr>
          </p:nvSpPr>
          <p:spPr bwMode="auto">
            <a:xfrm>
              <a:off x="10240963" y="4895850"/>
              <a:ext cx="188913" cy="28575"/>
            </a:xfrm>
            <a:custGeom>
              <a:avLst/>
              <a:gdLst>
                <a:gd name="T0" fmla="*/ 36 w 39"/>
                <a:gd name="T1" fmla="*/ 0 h 6"/>
                <a:gd name="T2" fmla="*/ 4 w 39"/>
                <a:gd name="T3" fmla="*/ 0 h 6"/>
                <a:gd name="T4" fmla="*/ 3 w 39"/>
                <a:gd name="T5" fmla="*/ 4 h 6"/>
                <a:gd name="T6" fmla="*/ 37 w 39"/>
                <a:gd name="T7" fmla="*/ 4 h 6"/>
                <a:gd name="T8" fmla="*/ 36 w 39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6">
                  <a:moveTo>
                    <a:pt x="36" y="0"/>
                  </a:moveTo>
                  <a:cubicBezTo>
                    <a:pt x="26" y="2"/>
                    <a:pt x="14" y="2"/>
                    <a:pt x="4" y="0"/>
                  </a:cubicBezTo>
                  <a:cubicBezTo>
                    <a:pt x="1" y="0"/>
                    <a:pt x="0" y="3"/>
                    <a:pt x="3" y="4"/>
                  </a:cubicBezTo>
                  <a:cubicBezTo>
                    <a:pt x="13" y="6"/>
                    <a:pt x="26" y="6"/>
                    <a:pt x="37" y="4"/>
                  </a:cubicBezTo>
                  <a:cubicBezTo>
                    <a:pt x="39" y="3"/>
                    <a:pt x="38" y="0"/>
                    <a:pt x="36" y="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5" name="Freeform 192"/>
            <p:cNvSpPr/>
            <p:nvPr>
              <p:custDataLst>
                <p:tags r:id="rId38"/>
              </p:custDataLst>
            </p:nvPr>
          </p:nvSpPr>
          <p:spPr bwMode="auto">
            <a:xfrm>
              <a:off x="10245726" y="4929188"/>
              <a:ext cx="207963" cy="28575"/>
            </a:xfrm>
            <a:custGeom>
              <a:avLst/>
              <a:gdLst>
                <a:gd name="T0" fmla="*/ 40 w 43"/>
                <a:gd name="T1" fmla="*/ 1 h 6"/>
                <a:gd name="T2" fmla="*/ 3 w 43"/>
                <a:gd name="T3" fmla="*/ 2 h 6"/>
                <a:gd name="T4" fmla="*/ 4 w 43"/>
                <a:gd name="T5" fmla="*/ 6 h 6"/>
                <a:gd name="T6" fmla="*/ 40 w 43"/>
                <a:gd name="T7" fmla="*/ 5 h 6"/>
                <a:gd name="T8" fmla="*/ 40 w 43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6">
                  <a:moveTo>
                    <a:pt x="40" y="1"/>
                  </a:moveTo>
                  <a:cubicBezTo>
                    <a:pt x="28" y="1"/>
                    <a:pt x="15" y="0"/>
                    <a:pt x="3" y="2"/>
                  </a:cubicBezTo>
                  <a:cubicBezTo>
                    <a:pt x="0" y="3"/>
                    <a:pt x="1" y="6"/>
                    <a:pt x="4" y="6"/>
                  </a:cubicBezTo>
                  <a:cubicBezTo>
                    <a:pt x="16" y="3"/>
                    <a:pt x="28" y="4"/>
                    <a:pt x="40" y="5"/>
                  </a:cubicBezTo>
                  <a:cubicBezTo>
                    <a:pt x="43" y="5"/>
                    <a:pt x="43" y="1"/>
                    <a:pt x="40" y="1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6" name="Freeform 193"/>
            <p:cNvSpPr/>
            <p:nvPr>
              <p:custDataLst>
                <p:tags r:id="rId39"/>
              </p:custDataLst>
            </p:nvPr>
          </p:nvSpPr>
          <p:spPr bwMode="auto">
            <a:xfrm>
              <a:off x="10260013" y="4983163"/>
              <a:ext cx="169863" cy="23813"/>
            </a:xfrm>
            <a:custGeom>
              <a:avLst/>
              <a:gdLst>
                <a:gd name="T0" fmla="*/ 32 w 35"/>
                <a:gd name="T1" fmla="*/ 0 h 5"/>
                <a:gd name="T2" fmla="*/ 3 w 35"/>
                <a:gd name="T3" fmla="*/ 1 h 5"/>
                <a:gd name="T4" fmla="*/ 3 w 35"/>
                <a:gd name="T5" fmla="*/ 5 h 5"/>
                <a:gd name="T6" fmla="*/ 32 w 35"/>
                <a:gd name="T7" fmla="*/ 4 h 5"/>
                <a:gd name="T8" fmla="*/ 32 w 35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5" h="5">
                  <a:moveTo>
                    <a:pt x="32" y="0"/>
                  </a:moveTo>
                  <a:cubicBezTo>
                    <a:pt x="22" y="0"/>
                    <a:pt x="13" y="1"/>
                    <a:pt x="3" y="1"/>
                  </a:cubicBezTo>
                  <a:cubicBezTo>
                    <a:pt x="0" y="1"/>
                    <a:pt x="0" y="5"/>
                    <a:pt x="3" y="5"/>
                  </a:cubicBezTo>
                  <a:cubicBezTo>
                    <a:pt x="13" y="5"/>
                    <a:pt x="22" y="4"/>
                    <a:pt x="32" y="4"/>
                  </a:cubicBezTo>
                  <a:cubicBezTo>
                    <a:pt x="35" y="4"/>
                    <a:pt x="35" y="0"/>
                    <a:pt x="32" y="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7" name="Freeform 194"/>
            <p:cNvSpPr>
              <a:spLocks noEditPoints="1"/>
            </p:cNvSpPr>
            <p:nvPr>
              <p:custDataLst>
                <p:tags r:id="rId40"/>
              </p:custDataLst>
            </p:nvPr>
          </p:nvSpPr>
          <p:spPr bwMode="auto">
            <a:xfrm>
              <a:off x="9845676" y="4576763"/>
              <a:ext cx="1000125" cy="1009650"/>
            </a:xfrm>
            <a:custGeom>
              <a:avLst/>
              <a:gdLst>
                <a:gd name="T0" fmla="*/ 207 w 207"/>
                <a:gd name="T1" fmla="*/ 157 h 209"/>
                <a:gd name="T2" fmla="*/ 203 w 207"/>
                <a:gd name="T3" fmla="*/ 155 h 209"/>
                <a:gd name="T4" fmla="*/ 201 w 207"/>
                <a:gd name="T5" fmla="*/ 151 h 209"/>
                <a:gd name="T6" fmla="*/ 198 w 207"/>
                <a:gd name="T7" fmla="*/ 144 h 209"/>
                <a:gd name="T8" fmla="*/ 196 w 207"/>
                <a:gd name="T9" fmla="*/ 144 h 209"/>
                <a:gd name="T10" fmla="*/ 194 w 207"/>
                <a:gd name="T11" fmla="*/ 144 h 209"/>
                <a:gd name="T12" fmla="*/ 161 w 207"/>
                <a:gd name="T13" fmla="*/ 67 h 209"/>
                <a:gd name="T14" fmla="*/ 151 w 207"/>
                <a:gd name="T15" fmla="*/ 2 h 209"/>
                <a:gd name="T16" fmla="*/ 95 w 207"/>
                <a:gd name="T17" fmla="*/ 2 h 209"/>
                <a:gd name="T18" fmla="*/ 45 w 207"/>
                <a:gd name="T19" fmla="*/ 19 h 209"/>
                <a:gd name="T20" fmla="*/ 55 w 207"/>
                <a:gd name="T21" fmla="*/ 131 h 209"/>
                <a:gd name="T22" fmla="*/ 2 w 207"/>
                <a:gd name="T23" fmla="*/ 176 h 209"/>
                <a:gd name="T24" fmla="*/ 55 w 207"/>
                <a:gd name="T25" fmla="*/ 133 h 209"/>
                <a:gd name="T26" fmla="*/ 56 w 207"/>
                <a:gd name="T27" fmla="*/ 166 h 209"/>
                <a:gd name="T28" fmla="*/ 58 w 207"/>
                <a:gd name="T29" fmla="*/ 170 h 209"/>
                <a:gd name="T30" fmla="*/ 158 w 207"/>
                <a:gd name="T31" fmla="*/ 158 h 209"/>
                <a:gd name="T32" fmla="*/ 149 w 207"/>
                <a:gd name="T33" fmla="*/ 21 h 209"/>
                <a:gd name="T34" fmla="*/ 163 w 207"/>
                <a:gd name="T35" fmla="*/ 146 h 209"/>
                <a:gd name="T36" fmla="*/ 159 w 207"/>
                <a:gd name="T37" fmla="*/ 148 h 209"/>
                <a:gd name="T38" fmla="*/ 167 w 207"/>
                <a:gd name="T39" fmla="*/ 148 h 209"/>
                <a:gd name="T40" fmla="*/ 193 w 207"/>
                <a:gd name="T41" fmla="*/ 147 h 209"/>
                <a:gd name="T42" fmla="*/ 174 w 207"/>
                <a:gd name="T43" fmla="*/ 171 h 209"/>
                <a:gd name="T44" fmla="*/ 163 w 207"/>
                <a:gd name="T45" fmla="*/ 193 h 209"/>
                <a:gd name="T46" fmla="*/ 2 w 207"/>
                <a:gd name="T47" fmla="*/ 183 h 209"/>
                <a:gd name="T48" fmla="*/ 69 w 207"/>
                <a:gd name="T49" fmla="*/ 203 h 209"/>
                <a:gd name="T50" fmla="*/ 170 w 207"/>
                <a:gd name="T51" fmla="*/ 206 h 209"/>
                <a:gd name="T52" fmla="*/ 203 w 207"/>
                <a:gd name="T53" fmla="*/ 170 h 209"/>
                <a:gd name="T54" fmla="*/ 206 w 207"/>
                <a:gd name="T55" fmla="*/ 164 h 209"/>
                <a:gd name="T56" fmla="*/ 60 w 207"/>
                <a:gd name="T57" fmla="*/ 166 h 209"/>
                <a:gd name="T58" fmla="*/ 53 w 207"/>
                <a:gd name="T59" fmla="*/ 21 h 209"/>
                <a:gd name="T60" fmla="*/ 68 w 207"/>
                <a:gd name="T61" fmla="*/ 167 h 209"/>
                <a:gd name="T62" fmla="*/ 156 w 207"/>
                <a:gd name="T63" fmla="*/ 156 h 209"/>
                <a:gd name="T64" fmla="*/ 155 w 207"/>
                <a:gd name="T65" fmla="*/ 157 h 209"/>
                <a:gd name="T66" fmla="*/ 72 w 207"/>
                <a:gd name="T67" fmla="*/ 166 h 209"/>
                <a:gd name="T68" fmla="*/ 145 w 207"/>
                <a:gd name="T69" fmla="*/ 20 h 209"/>
                <a:gd name="T70" fmla="*/ 156 w 207"/>
                <a:gd name="T71" fmla="*/ 156 h 209"/>
                <a:gd name="T72" fmla="*/ 89 w 207"/>
                <a:gd name="T73" fmla="*/ 15 h 209"/>
                <a:gd name="T74" fmla="*/ 140 w 207"/>
                <a:gd name="T75" fmla="*/ 17 h 209"/>
                <a:gd name="T76" fmla="*/ 136 w 207"/>
                <a:gd name="T77" fmla="*/ 14 h 209"/>
                <a:gd name="T78" fmla="*/ 64 w 207"/>
                <a:gd name="T79" fmla="*/ 19 h 209"/>
                <a:gd name="T80" fmla="*/ 70 w 207"/>
                <a:gd name="T81" fmla="*/ 19 h 209"/>
                <a:gd name="T82" fmla="*/ 149 w 207"/>
                <a:gd name="T83" fmla="*/ 19 h 209"/>
                <a:gd name="T84" fmla="*/ 145 w 207"/>
                <a:gd name="T85" fmla="*/ 16 h 209"/>
                <a:gd name="T86" fmla="*/ 145 w 207"/>
                <a:gd name="T87" fmla="*/ 13 h 209"/>
                <a:gd name="T88" fmla="*/ 142 w 207"/>
                <a:gd name="T89" fmla="*/ 9 h 209"/>
                <a:gd name="T90" fmla="*/ 60 w 207"/>
                <a:gd name="T91" fmla="*/ 17 h 209"/>
                <a:gd name="T92" fmla="*/ 52 w 207"/>
                <a:gd name="T93" fmla="*/ 17 h 209"/>
                <a:gd name="T94" fmla="*/ 150 w 207"/>
                <a:gd name="T95" fmla="*/ 5 h 209"/>
                <a:gd name="T96" fmla="*/ 149 w 207"/>
                <a:gd name="T97" fmla="*/ 19 h 209"/>
                <a:gd name="T98" fmla="*/ 200 w 207"/>
                <a:gd name="T99" fmla="*/ 160 h 209"/>
                <a:gd name="T100" fmla="*/ 203 w 207"/>
                <a:gd name="T101" fmla="*/ 159 h 209"/>
                <a:gd name="T102" fmla="*/ 201 w 207"/>
                <a:gd name="T103" fmla="*/ 161 h 209"/>
                <a:gd name="T104" fmla="*/ 168 w 207"/>
                <a:gd name="T105" fmla="*/ 196 h 209"/>
                <a:gd name="T106" fmla="*/ 83 w 207"/>
                <a:gd name="T107" fmla="*/ 200 h 209"/>
                <a:gd name="T108" fmla="*/ 6 w 207"/>
                <a:gd name="T109" fmla="*/ 183 h 209"/>
                <a:gd name="T110" fmla="*/ 163 w 207"/>
                <a:gd name="T111" fmla="*/ 203 h 209"/>
                <a:gd name="T112" fmla="*/ 83 w 207"/>
                <a:gd name="T113" fmla="*/ 20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06" h="209">
                  <a:moveTo>
                    <a:pt x="206" y="164"/>
                  </a:moveTo>
                  <a:cubicBezTo>
                    <a:pt x="206" y="162"/>
                    <a:pt x="206" y="159"/>
                    <a:pt x="207" y="157"/>
                  </a:cubicBezTo>
                  <a:cubicBezTo>
                    <a:pt x="207" y="156"/>
                    <a:pt x="205" y="155"/>
                    <a:pt x="204" y="155"/>
                  </a:cubicBezTo>
                  <a:cubicBezTo>
                    <a:pt x="204" y="155"/>
                    <a:pt x="204" y="155"/>
                    <a:pt x="203" y="155"/>
                  </a:cubicBezTo>
                  <a:cubicBezTo>
                    <a:pt x="196" y="155"/>
                    <a:pt x="196" y="155"/>
                    <a:pt x="196" y="155"/>
                  </a:cubicBezTo>
                  <a:cubicBezTo>
                    <a:pt x="198" y="153"/>
                    <a:pt x="200" y="152"/>
                    <a:pt x="201" y="151"/>
                  </a:cubicBezTo>
                  <a:cubicBezTo>
                    <a:pt x="202" y="150"/>
                    <a:pt x="202" y="150"/>
                    <a:pt x="202" y="149"/>
                  </a:cubicBezTo>
                  <a:cubicBezTo>
                    <a:pt x="201" y="146"/>
                    <a:pt x="200" y="146"/>
                    <a:pt x="198" y="144"/>
                  </a:cubicBezTo>
                  <a:cubicBezTo>
                    <a:pt x="198" y="144"/>
                    <a:pt x="198" y="144"/>
                    <a:pt x="198" y="144"/>
                  </a:cubicBezTo>
                  <a:cubicBezTo>
                    <a:pt x="197" y="144"/>
                    <a:pt x="197" y="144"/>
                    <a:pt x="196" y="144"/>
                  </a:cubicBezTo>
                  <a:cubicBezTo>
                    <a:pt x="196" y="144"/>
                    <a:pt x="195" y="145"/>
                    <a:pt x="195" y="145"/>
                  </a:cubicBezTo>
                  <a:cubicBezTo>
                    <a:pt x="195" y="144"/>
                    <a:pt x="195" y="144"/>
                    <a:pt x="194" y="144"/>
                  </a:cubicBezTo>
                  <a:cubicBezTo>
                    <a:pt x="184" y="142"/>
                    <a:pt x="175" y="140"/>
                    <a:pt x="166" y="140"/>
                  </a:cubicBezTo>
                  <a:cubicBezTo>
                    <a:pt x="162" y="116"/>
                    <a:pt x="163" y="91"/>
                    <a:pt x="161" y="67"/>
                  </a:cubicBezTo>
                  <a:cubicBezTo>
                    <a:pt x="160" y="46"/>
                    <a:pt x="149" y="24"/>
                    <a:pt x="154" y="4"/>
                  </a:cubicBezTo>
                  <a:cubicBezTo>
                    <a:pt x="155" y="2"/>
                    <a:pt x="152" y="1"/>
                    <a:pt x="151" y="2"/>
                  </a:cubicBezTo>
                  <a:cubicBezTo>
                    <a:pt x="151" y="1"/>
                    <a:pt x="151" y="1"/>
                    <a:pt x="150" y="1"/>
                  </a:cubicBezTo>
                  <a:cubicBezTo>
                    <a:pt x="132" y="0"/>
                    <a:pt x="113" y="0"/>
                    <a:pt x="95" y="2"/>
                  </a:cubicBezTo>
                  <a:cubicBezTo>
                    <a:pt x="79" y="4"/>
                    <a:pt x="60" y="7"/>
                    <a:pt x="46" y="17"/>
                  </a:cubicBezTo>
                  <a:cubicBezTo>
                    <a:pt x="45" y="17"/>
                    <a:pt x="45" y="18"/>
                    <a:pt x="45" y="19"/>
                  </a:cubicBezTo>
                  <a:cubicBezTo>
                    <a:pt x="45" y="19"/>
                    <a:pt x="45" y="19"/>
                    <a:pt x="45" y="20"/>
                  </a:cubicBezTo>
                  <a:cubicBezTo>
                    <a:pt x="46" y="57"/>
                    <a:pt x="52" y="94"/>
                    <a:pt x="55" y="131"/>
                  </a:cubicBezTo>
                  <a:cubicBezTo>
                    <a:pt x="54" y="130"/>
                    <a:pt x="53" y="129"/>
                    <a:pt x="52" y="130"/>
                  </a:cubicBezTo>
                  <a:cubicBezTo>
                    <a:pt x="37" y="147"/>
                    <a:pt x="20" y="162"/>
                    <a:pt x="2" y="176"/>
                  </a:cubicBezTo>
                  <a:cubicBezTo>
                    <a:pt x="0" y="178"/>
                    <a:pt x="3" y="180"/>
                    <a:pt x="5" y="179"/>
                  </a:cubicBezTo>
                  <a:cubicBezTo>
                    <a:pt x="23" y="165"/>
                    <a:pt x="40" y="150"/>
                    <a:pt x="55" y="133"/>
                  </a:cubicBezTo>
                  <a:cubicBezTo>
                    <a:pt x="55" y="133"/>
                    <a:pt x="55" y="133"/>
                    <a:pt x="55" y="132"/>
                  </a:cubicBezTo>
                  <a:cubicBezTo>
                    <a:pt x="56" y="144"/>
                    <a:pt x="56" y="155"/>
                    <a:pt x="56" y="166"/>
                  </a:cubicBezTo>
                  <a:cubicBezTo>
                    <a:pt x="56" y="167"/>
                    <a:pt x="57" y="167"/>
                    <a:pt x="57" y="167"/>
                  </a:cubicBezTo>
                  <a:cubicBezTo>
                    <a:pt x="56" y="168"/>
                    <a:pt x="57" y="170"/>
                    <a:pt x="58" y="170"/>
                  </a:cubicBezTo>
                  <a:cubicBezTo>
                    <a:pt x="91" y="171"/>
                    <a:pt x="127" y="175"/>
                    <a:pt x="157" y="160"/>
                  </a:cubicBezTo>
                  <a:cubicBezTo>
                    <a:pt x="158" y="159"/>
                    <a:pt x="159" y="158"/>
                    <a:pt x="158" y="158"/>
                  </a:cubicBezTo>
                  <a:cubicBezTo>
                    <a:pt x="159" y="157"/>
                    <a:pt x="160" y="156"/>
                    <a:pt x="160" y="155"/>
                  </a:cubicBezTo>
                  <a:cubicBezTo>
                    <a:pt x="152" y="111"/>
                    <a:pt x="147" y="65"/>
                    <a:pt x="149" y="21"/>
                  </a:cubicBezTo>
                  <a:cubicBezTo>
                    <a:pt x="151" y="35"/>
                    <a:pt x="156" y="49"/>
                    <a:pt x="157" y="63"/>
                  </a:cubicBezTo>
                  <a:cubicBezTo>
                    <a:pt x="160" y="91"/>
                    <a:pt x="158" y="118"/>
                    <a:pt x="163" y="146"/>
                  </a:cubicBezTo>
                  <a:cubicBezTo>
                    <a:pt x="162" y="146"/>
                    <a:pt x="162" y="146"/>
                    <a:pt x="162" y="146"/>
                  </a:cubicBezTo>
                  <a:cubicBezTo>
                    <a:pt x="160" y="144"/>
                    <a:pt x="157" y="147"/>
                    <a:pt x="159" y="148"/>
                  </a:cubicBezTo>
                  <a:cubicBezTo>
                    <a:pt x="161" y="150"/>
                    <a:pt x="162" y="150"/>
                    <a:pt x="165" y="150"/>
                  </a:cubicBezTo>
                  <a:cubicBezTo>
                    <a:pt x="167" y="150"/>
                    <a:pt x="167" y="149"/>
                    <a:pt x="167" y="148"/>
                  </a:cubicBezTo>
                  <a:cubicBezTo>
                    <a:pt x="167" y="146"/>
                    <a:pt x="167" y="145"/>
                    <a:pt x="166" y="144"/>
                  </a:cubicBezTo>
                  <a:cubicBezTo>
                    <a:pt x="175" y="144"/>
                    <a:pt x="184" y="146"/>
                    <a:pt x="193" y="147"/>
                  </a:cubicBezTo>
                  <a:cubicBezTo>
                    <a:pt x="193" y="147"/>
                    <a:pt x="193" y="147"/>
                    <a:pt x="193" y="147"/>
                  </a:cubicBezTo>
                  <a:cubicBezTo>
                    <a:pt x="186" y="155"/>
                    <a:pt x="180" y="163"/>
                    <a:pt x="174" y="171"/>
                  </a:cubicBezTo>
                  <a:cubicBezTo>
                    <a:pt x="173" y="172"/>
                    <a:pt x="172" y="173"/>
                    <a:pt x="172" y="174"/>
                  </a:cubicBezTo>
                  <a:cubicBezTo>
                    <a:pt x="168" y="179"/>
                    <a:pt x="163" y="187"/>
                    <a:pt x="163" y="193"/>
                  </a:cubicBezTo>
                  <a:cubicBezTo>
                    <a:pt x="109" y="193"/>
                    <a:pt x="56" y="182"/>
                    <a:pt x="2" y="179"/>
                  </a:cubicBezTo>
                  <a:cubicBezTo>
                    <a:pt x="0" y="179"/>
                    <a:pt x="0" y="182"/>
                    <a:pt x="2" y="183"/>
                  </a:cubicBezTo>
                  <a:cubicBezTo>
                    <a:pt x="1" y="191"/>
                    <a:pt x="13" y="194"/>
                    <a:pt x="19" y="196"/>
                  </a:cubicBezTo>
                  <a:cubicBezTo>
                    <a:pt x="35" y="200"/>
                    <a:pt x="52" y="202"/>
                    <a:pt x="69" y="203"/>
                  </a:cubicBezTo>
                  <a:cubicBezTo>
                    <a:pt x="102" y="206"/>
                    <a:pt x="135" y="205"/>
                    <a:pt x="168" y="209"/>
                  </a:cubicBezTo>
                  <a:cubicBezTo>
                    <a:pt x="169" y="209"/>
                    <a:pt x="170" y="208"/>
                    <a:pt x="170" y="206"/>
                  </a:cubicBezTo>
                  <a:cubicBezTo>
                    <a:pt x="181" y="197"/>
                    <a:pt x="191" y="184"/>
                    <a:pt x="201" y="173"/>
                  </a:cubicBezTo>
                  <a:cubicBezTo>
                    <a:pt x="202" y="172"/>
                    <a:pt x="203" y="171"/>
                    <a:pt x="203" y="170"/>
                  </a:cubicBezTo>
                  <a:cubicBezTo>
                    <a:pt x="204" y="169"/>
                    <a:pt x="205" y="168"/>
                    <a:pt x="206" y="167"/>
                  </a:cubicBezTo>
                  <a:cubicBezTo>
                    <a:pt x="207" y="166"/>
                    <a:pt x="207" y="165"/>
                    <a:pt x="206" y="164"/>
                  </a:cubicBezTo>
                  <a:close/>
                  <a:moveTo>
                    <a:pt x="60" y="167"/>
                  </a:moveTo>
                  <a:cubicBezTo>
                    <a:pt x="60" y="166"/>
                    <a:pt x="60" y="166"/>
                    <a:pt x="60" y="166"/>
                  </a:cubicBezTo>
                  <a:cubicBezTo>
                    <a:pt x="60" y="117"/>
                    <a:pt x="51" y="69"/>
                    <a:pt x="49" y="21"/>
                  </a:cubicBezTo>
                  <a:cubicBezTo>
                    <a:pt x="50" y="21"/>
                    <a:pt x="51" y="21"/>
                    <a:pt x="53" y="21"/>
                  </a:cubicBezTo>
                  <a:cubicBezTo>
                    <a:pt x="63" y="68"/>
                    <a:pt x="68" y="118"/>
                    <a:pt x="68" y="166"/>
                  </a:cubicBezTo>
                  <a:cubicBezTo>
                    <a:pt x="68" y="166"/>
                    <a:pt x="68" y="167"/>
                    <a:pt x="68" y="167"/>
                  </a:cubicBezTo>
                  <a:cubicBezTo>
                    <a:pt x="65" y="167"/>
                    <a:pt x="63" y="167"/>
                    <a:pt x="60" y="167"/>
                  </a:cubicBezTo>
                  <a:close/>
                  <a:moveTo>
                    <a:pt x="156" y="156"/>
                  </a:moveTo>
                  <a:cubicBezTo>
                    <a:pt x="156" y="156"/>
                    <a:pt x="156" y="156"/>
                    <a:pt x="156" y="157"/>
                  </a:cubicBezTo>
                  <a:cubicBezTo>
                    <a:pt x="156" y="157"/>
                    <a:pt x="156" y="157"/>
                    <a:pt x="155" y="157"/>
                  </a:cubicBezTo>
                  <a:cubicBezTo>
                    <a:pt x="130" y="169"/>
                    <a:pt x="100" y="168"/>
                    <a:pt x="72" y="167"/>
                  </a:cubicBezTo>
                  <a:cubicBezTo>
                    <a:pt x="72" y="167"/>
                    <a:pt x="72" y="166"/>
                    <a:pt x="72" y="166"/>
                  </a:cubicBezTo>
                  <a:cubicBezTo>
                    <a:pt x="72" y="118"/>
                    <a:pt x="67" y="69"/>
                    <a:pt x="57" y="22"/>
                  </a:cubicBezTo>
                  <a:cubicBezTo>
                    <a:pt x="86" y="27"/>
                    <a:pt x="116" y="23"/>
                    <a:pt x="145" y="20"/>
                  </a:cubicBezTo>
                  <a:cubicBezTo>
                    <a:pt x="145" y="20"/>
                    <a:pt x="145" y="20"/>
                    <a:pt x="146" y="20"/>
                  </a:cubicBezTo>
                  <a:cubicBezTo>
                    <a:pt x="143" y="65"/>
                    <a:pt x="148" y="112"/>
                    <a:pt x="156" y="156"/>
                  </a:cubicBezTo>
                  <a:close/>
                  <a:moveTo>
                    <a:pt x="136" y="14"/>
                  </a:moveTo>
                  <a:cubicBezTo>
                    <a:pt x="120" y="14"/>
                    <a:pt x="105" y="15"/>
                    <a:pt x="89" y="15"/>
                  </a:cubicBezTo>
                  <a:cubicBezTo>
                    <a:pt x="106" y="13"/>
                    <a:pt x="123" y="13"/>
                    <a:pt x="140" y="13"/>
                  </a:cubicBezTo>
                  <a:cubicBezTo>
                    <a:pt x="140" y="14"/>
                    <a:pt x="141" y="15"/>
                    <a:pt x="140" y="17"/>
                  </a:cubicBezTo>
                  <a:cubicBezTo>
                    <a:pt x="139" y="17"/>
                    <a:pt x="138" y="17"/>
                    <a:pt x="137" y="17"/>
                  </a:cubicBezTo>
                  <a:cubicBezTo>
                    <a:pt x="138" y="16"/>
                    <a:pt x="138" y="14"/>
                    <a:pt x="136" y="14"/>
                  </a:cubicBezTo>
                  <a:close/>
                  <a:moveTo>
                    <a:pt x="130" y="18"/>
                  </a:moveTo>
                  <a:cubicBezTo>
                    <a:pt x="108" y="20"/>
                    <a:pt x="86" y="22"/>
                    <a:pt x="64" y="19"/>
                  </a:cubicBezTo>
                  <a:cubicBezTo>
                    <a:pt x="66" y="19"/>
                    <a:pt x="67" y="19"/>
                    <a:pt x="69" y="18"/>
                  </a:cubicBezTo>
                  <a:cubicBezTo>
                    <a:pt x="69" y="19"/>
                    <a:pt x="69" y="19"/>
                    <a:pt x="70" y="19"/>
                  </a:cubicBezTo>
                  <a:cubicBezTo>
                    <a:pt x="90" y="19"/>
                    <a:pt x="110" y="18"/>
                    <a:pt x="130" y="18"/>
                  </a:cubicBezTo>
                  <a:close/>
                  <a:moveTo>
                    <a:pt x="149" y="19"/>
                  </a:moveTo>
                  <a:cubicBezTo>
                    <a:pt x="149" y="18"/>
                    <a:pt x="148" y="18"/>
                    <a:pt x="147" y="18"/>
                  </a:cubicBezTo>
                  <a:cubicBezTo>
                    <a:pt x="147" y="17"/>
                    <a:pt x="146" y="16"/>
                    <a:pt x="145" y="16"/>
                  </a:cubicBezTo>
                  <a:cubicBezTo>
                    <a:pt x="145" y="16"/>
                    <a:pt x="145" y="16"/>
                    <a:pt x="144" y="16"/>
                  </a:cubicBezTo>
                  <a:cubicBezTo>
                    <a:pt x="144" y="14"/>
                    <a:pt x="142" y="13"/>
                    <a:pt x="145" y="13"/>
                  </a:cubicBezTo>
                  <a:cubicBezTo>
                    <a:pt x="147" y="13"/>
                    <a:pt x="147" y="9"/>
                    <a:pt x="145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42" y="9"/>
                    <a:pt x="142" y="9"/>
                    <a:pt x="142" y="9"/>
                  </a:cubicBezTo>
                  <a:cubicBezTo>
                    <a:pt x="115" y="9"/>
                    <a:pt x="87" y="9"/>
                    <a:pt x="60" y="17"/>
                  </a:cubicBezTo>
                  <a:cubicBezTo>
                    <a:pt x="59" y="17"/>
                    <a:pt x="59" y="18"/>
                    <a:pt x="59" y="19"/>
                  </a:cubicBezTo>
                  <a:cubicBezTo>
                    <a:pt x="57" y="18"/>
                    <a:pt x="54" y="18"/>
                    <a:pt x="52" y="17"/>
                  </a:cubicBezTo>
                  <a:cubicBezTo>
                    <a:pt x="65" y="9"/>
                    <a:pt x="83" y="7"/>
                    <a:pt x="98" y="6"/>
                  </a:cubicBezTo>
                  <a:cubicBezTo>
                    <a:pt x="115" y="4"/>
                    <a:pt x="133" y="4"/>
                    <a:pt x="150" y="5"/>
                  </a:cubicBezTo>
                  <a:cubicBezTo>
                    <a:pt x="150" y="5"/>
                    <a:pt x="150" y="5"/>
                    <a:pt x="150" y="5"/>
                  </a:cubicBezTo>
                  <a:cubicBezTo>
                    <a:pt x="149" y="10"/>
                    <a:pt x="149" y="14"/>
                    <a:pt x="149" y="19"/>
                  </a:cubicBezTo>
                  <a:close/>
                  <a:moveTo>
                    <a:pt x="168" y="195"/>
                  </a:moveTo>
                  <a:cubicBezTo>
                    <a:pt x="178" y="183"/>
                    <a:pt x="188" y="170"/>
                    <a:pt x="200" y="160"/>
                  </a:cubicBezTo>
                  <a:cubicBezTo>
                    <a:pt x="200" y="159"/>
                    <a:pt x="200" y="159"/>
                    <a:pt x="200" y="159"/>
                  </a:cubicBezTo>
                  <a:cubicBezTo>
                    <a:pt x="203" y="159"/>
                    <a:pt x="203" y="159"/>
                    <a:pt x="203" y="159"/>
                  </a:cubicBezTo>
                  <a:cubicBezTo>
                    <a:pt x="203" y="159"/>
                    <a:pt x="202" y="160"/>
                    <a:pt x="202" y="160"/>
                  </a:cubicBezTo>
                  <a:cubicBezTo>
                    <a:pt x="202" y="160"/>
                    <a:pt x="201" y="160"/>
                    <a:pt x="201" y="161"/>
                  </a:cubicBezTo>
                  <a:cubicBezTo>
                    <a:pt x="190" y="173"/>
                    <a:pt x="182" y="188"/>
                    <a:pt x="169" y="198"/>
                  </a:cubicBezTo>
                  <a:cubicBezTo>
                    <a:pt x="169" y="197"/>
                    <a:pt x="168" y="197"/>
                    <a:pt x="168" y="196"/>
                  </a:cubicBezTo>
                  <a:cubicBezTo>
                    <a:pt x="168" y="196"/>
                    <a:pt x="168" y="195"/>
                    <a:pt x="168" y="195"/>
                  </a:cubicBezTo>
                  <a:close/>
                  <a:moveTo>
                    <a:pt x="83" y="200"/>
                  </a:moveTo>
                  <a:cubicBezTo>
                    <a:pt x="66" y="199"/>
                    <a:pt x="48" y="198"/>
                    <a:pt x="31" y="194"/>
                  </a:cubicBezTo>
                  <a:cubicBezTo>
                    <a:pt x="26" y="193"/>
                    <a:pt x="6" y="191"/>
                    <a:pt x="6" y="183"/>
                  </a:cubicBezTo>
                  <a:cubicBezTo>
                    <a:pt x="58" y="186"/>
                    <a:pt x="110" y="196"/>
                    <a:pt x="163" y="197"/>
                  </a:cubicBezTo>
                  <a:cubicBezTo>
                    <a:pt x="163" y="199"/>
                    <a:pt x="163" y="201"/>
                    <a:pt x="163" y="203"/>
                  </a:cubicBezTo>
                  <a:cubicBezTo>
                    <a:pt x="164" y="204"/>
                    <a:pt x="164" y="204"/>
                    <a:pt x="164" y="204"/>
                  </a:cubicBezTo>
                  <a:cubicBezTo>
                    <a:pt x="137" y="202"/>
                    <a:pt x="110" y="202"/>
                    <a:pt x="83" y="200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58" name="Freeform 198"/>
          <p:cNvSpPr>
            <a:spLocks noEditPoints="1"/>
          </p:cNvSpPr>
          <p:nvPr>
            <p:custDataLst>
              <p:tags r:id="rId41"/>
            </p:custDataLst>
          </p:nvPr>
        </p:nvSpPr>
        <p:spPr bwMode="auto">
          <a:xfrm>
            <a:off x="275867" y="5286375"/>
            <a:ext cx="2057400" cy="1474788"/>
          </a:xfrm>
          <a:custGeom>
            <a:avLst/>
            <a:gdLst>
              <a:gd name="T0" fmla="*/ 335 w 426"/>
              <a:gd name="T1" fmla="*/ 84 h 305"/>
              <a:gd name="T2" fmla="*/ 357 w 426"/>
              <a:gd name="T3" fmla="*/ 83 h 305"/>
              <a:gd name="T4" fmla="*/ 228 w 426"/>
              <a:gd name="T5" fmla="*/ 9 h 305"/>
              <a:gd name="T6" fmla="*/ 275 w 426"/>
              <a:gd name="T7" fmla="*/ 20 h 305"/>
              <a:gd name="T8" fmla="*/ 151 w 426"/>
              <a:gd name="T9" fmla="*/ 86 h 305"/>
              <a:gd name="T10" fmla="*/ 122 w 426"/>
              <a:gd name="T11" fmla="*/ 78 h 305"/>
              <a:gd name="T12" fmla="*/ 105 w 426"/>
              <a:gd name="T13" fmla="*/ 134 h 305"/>
              <a:gd name="T14" fmla="*/ 162 w 426"/>
              <a:gd name="T15" fmla="*/ 258 h 305"/>
              <a:gd name="T16" fmla="*/ 233 w 426"/>
              <a:gd name="T17" fmla="*/ 271 h 305"/>
              <a:gd name="T18" fmla="*/ 198 w 426"/>
              <a:gd name="T19" fmla="*/ 226 h 305"/>
              <a:gd name="T20" fmla="*/ 261 w 426"/>
              <a:gd name="T21" fmla="*/ 154 h 305"/>
              <a:gd name="T22" fmla="*/ 406 w 426"/>
              <a:gd name="T23" fmla="*/ 181 h 305"/>
              <a:gd name="T24" fmla="*/ 216 w 426"/>
              <a:gd name="T25" fmla="*/ 271 h 305"/>
              <a:gd name="T26" fmla="*/ 101 w 426"/>
              <a:gd name="T27" fmla="*/ 208 h 305"/>
              <a:gd name="T28" fmla="*/ 89 w 426"/>
              <a:gd name="T29" fmla="*/ 207 h 305"/>
              <a:gd name="T30" fmla="*/ 47 w 426"/>
              <a:gd name="T31" fmla="*/ 166 h 305"/>
              <a:gd name="T32" fmla="*/ 77 w 426"/>
              <a:gd name="T33" fmla="*/ 218 h 305"/>
              <a:gd name="T34" fmla="*/ 95 w 426"/>
              <a:gd name="T35" fmla="*/ 221 h 305"/>
              <a:gd name="T36" fmla="*/ 22 w 426"/>
              <a:gd name="T37" fmla="*/ 219 h 305"/>
              <a:gd name="T38" fmla="*/ 27 w 426"/>
              <a:gd name="T39" fmla="*/ 250 h 305"/>
              <a:gd name="T40" fmla="*/ 28 w 426"/>
              <a:gd name="T41" fmla="*/ 252 h 305"/>
              <a:gd name="T42" fmla="*/ 86 w 426"/>
              <a:gd name="T43" fmla="*/ 235 h 305"/>
              <a:gd name="T44" fmla="*/ 132 w 426"/>
              <a:gd name="T45" fmla="*/ 276 h 305"/>
              <a:gd name="T46" fmla="*/ 105 w 426"/>
              <a:gd name="T47" fmla="*/ 242 h 305"/>
              <a:gd name="T48" fmla="*/ 162 w 426"/>
              <a:gd name="T49" fmla="*/ 227 h 305"/>
              <a:gd name="T50" fmla="*/ 164 w 426"/>
              <a:gd name="T51" fmla="*/ 255 h 305"/>
              <a:gd name="T52" fmla="*/ 189 w 426"/>
              <a:gd name="T53" fmla="*/ 226 h 305"/>
              <a:gd name="T54" fmla="*/ 202 w 426"/>
              <a:gd name="T55" fmla="*/ 250 h 305"/>
              <a:gd name="T56" fmla="*/ 182 w 426"/>
              <a:gd name="T57" fmla="*/ 253 h 305"/>
              <a:gd name="T58" fmla="*/ 192 w 426"/>
              <a:gd name="T59" fmla="*/ 223 h 305"/>
              <a:gd name="T60" fmla="*/ 208 w 426"/>
              <a:gd name="T61" fmla="*/ 179 h 305"/>
              <a:gd name="T62" fmla="*/ 315 w 426"/>
              <a:gd name="T63" fmla="*/ 218 h 305"/>
              <a:gd name="T64" fmla="*/ 332 w 426"/>
              <a:gd name="T65" fmla="*/ 211 h 305"/>
              <a:gd name="T66" fmla="*/ 324 w 426"/>
              <a:gd name="T67" fmla="*/ 142 h 305"/>
              <a:gd name="T68" fmla="*/ 306 w 426"/>
              <a:gd name="T69" fmla="*/ 147 h 305"/>
              <a:gd name="T70" fmla="*/ 315 w 426"/>
              <a:gd name="T71" fmla="*/ 79 h 305"/>
              <a:gd name="T72" fmla="*/ 312 w 426"/>
              <a:gd name="T73" fmla="*/ 79 h 305"/>
              <a:gd name="T74" fmla="*/ 292 w 426"/>
              <a:gd name="T75" fmla="*/ 76 h 305"/>
              <a:gd name="T76" fmla="*/ 303 w 426"/>
              <a:gd name="T77" fmla="*/ 78 h 305"/>
              <a:gd name="T78" fmla="*/ 331 w 426"/>
              <a:gd name="T79" fmla="*/ 70 h 305"/>
              <a:gd name="T80" fmla="*/ 295 w 426"/>
              <a:gd name="T81" fmla="*/ 84 h 305"/>
              <a:gd name="T82" fmla="*/ 347 w 426"/>
              <a:gd name="T83" fmla="*/ 77 h 305"/>
              <a:gd name="T84" fmla="*/ 346 w 426"/>
              <a:gd name="T85" fmla="*/ 70 h 305"/>
              <a:gd name="T86" fmla="*/ 330 w 426"/>
              <a:gd name="T87" fmla="*/ 61 h 305"/>
              <a:gd name="T88" fmla="*/ 298 w 426"/>
              <a:gd name="T89" fmla="*/ 66 h 305"/>
              <a:gd name="T90" fmla="*/ 286 w 426"/>
              <a:gd name="T91" fmla="*/ 68 h 305"/>
              <a:gd name="T92" fmla="*/ 288 w 426"/>
              <a:gd name="T93" fmla="*/ 86 h 305"/>
              <a:gd name="T94" fmla="*/ 306 w 426"/>
              <a:gd name="T95" fmla="*/ 91 h 305"/>
              <a:gd name="T96" fmla="*/ 292 w 426"/>
              <a:gd name="T97" fmla="*/ 97 h 305"/>
              <a:gd name="T98" fmla="*/ 292 w 426"/>
              <a:gd name="T99" fmla="*/ 160 h 305"/>
              <a:gd name="T100" fmla="*/ 312 w 426"/>
              <a:gd name="T101" fmla="*/ 217 h 305"/>
              <a:gd name="T102" fmla="*/ 269 w 426"/>
              <a:gd name="T103" fmla="*/ 250 h 305"/>
              <a:gd name="T104" fmla="*/ 296 w 426"/>
              <a:gd name="T105" fmla="*/ 277 h 305"/>
              <a:gd name="T106" fmla="*/ 354 w 426"/>
              <a:gd name="T107" fmla="*/ 281 h 305"/>
              <a:gd name="T108" fmla="*/ 340 w 426"/>
              <a:gd name="T109" fmla="*/ 229 h 305"/>
              <a:gd name="T110" fmla="*/ 334 w 426"/>
              <a:gd name="T111" fmla="*/ 210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6" h="305">
                <a:moveTo>
                  <a:pt x="406" y="181"/>
                </a:moveTo>
                <a:cubicBezTo>
                  <a:pt x="391" y="152"/>
                  <a:pt x="359" y="138"/>
                  <a:pt x="329" y="141"/>
                </a:cubicBezTo>
                <a:cubicBezTo>
                  <a:pt x="329" y="141"/>
                  <a:pt x="329" y="141"/>
                  <a:pt x="329" y="140"/>
                </a:cubicBezTo>
                <a:cubicBezTo>
                  <a:pt x="326" y="123"/>
                  <a:pt x="330" y="103"/>
                  <a:pt x="325" y="86"/>
                </a:cubicBezTo>
                <a:cubicBezTo>
                  <a:pt x="327" y="86"/>
                  <a:pt x="330" y="85"/>
                  <a:pt x="332" y="85"/>
                </a:cubicBezTo>
                <a:cubicBezTo>
                  <a:pt x="333" y="85"/>
                  <a:pt x="333" y="86"/>
                  <a:pt x="333" y="86"/>
                </a:cubicBezTo>
                <a:cubicBezTo>
                  <a:pt x="334" y="88"/>
                  <a:pt x="336" y="86"/>
                  <a:pt x="335" y="85"/>
                </a:cubicBezTo>
                <a:cubicBezTo>
                  <a:pt x="335" y="85"/>
                  <a:pt x="335" y="85"/>
                  <a:pt x="335" y="84"/>
                </a:cubicBezTo>
                <a:cubicBezTo>
                  <a:pt x="339" y="84"/>
                  <a:pt x="342" y="84"/>
                  <a:pt x="346" y="83"/>
                </a:cubicBezTo>
                <a:cubicBezTo>
                  <a:pt x="346" y="84"/>
                  <a:pt x="346" y="84"/>
                  <a:pt x="346" y="84"/>
                </a:cubicBezTo>
                <a:cubicBezTo>
                  <a:pt x="347" y="86"/>
                  <a:pt x="349" y="85"/>
                  <a:pt x="349" y="84"/>
                </a:cubicBezTo>
                <a:cubicBezTo>
                  <a:pt x="349" y="84"/>
                  <a:pt x="348" y="83"/>
                  <a:pt x="348" y="83"/>
                </a:cubicBezTo>
                <a:cubicBezTo>
                  <a:pt x="350" y="83"/>
                  <a:pt x="352" y="83"/>
                  <a:pt x="354" y="83"/>
                </a:cubicBezTo>
                <a:cubicBezTo>
                  <a:pt x="354" y="83"/>
                  <a:pt x="354" y="84"/>
                  <a:pt x="354" y="84"/>
                </a:cubicBezTo>
                <a:cubicBezTo>
                  <a:pt x="354" y="86"/>
                  <a:pt x="357" y="86"/>
                  <a:pt x="357" y="84"/>
                </a:cubicBezTo>
                <a:cubicBezTo>
                  <a:pt x="357" y="84"/>
                  <a:pt x="357" y="83"/>
                  <a:pt x="357" y="83"/>
                </a:cubicBezTo>
                <a:cubicBezTo>
                  <a:pt x="358" y="83"/>
                  <a:pt x="358" y="80"/>
                  <a:pt x="357" y="80"/>
                </a:cubicBezTo>
                <a:cubicBezTo>
                  <a:pt x="357" y="74"/>
                  <a:pt x="357" y="67"/>
                  <a:pt x="358" y="61"/>
                </a:cubicBezTo>
                <a:cubicBezTo>
                  <a:pt x="358" y="60"/>
                  <a:pt x="358" y="59"/>
                  <a:pt x="357" y="59"/>
                </a:cubicBezTo>
                <a:cubicBezTo>
                  <a:pt x="332" y="54"/>
                  <a:pt x="304" y="59"/>
                  <a:pt x="281" y="68"/>
                </a:cubicBezTo>
                <a:cubicBezTo>
                  <a:pt x="277" y="59"/>
                  <a:pt x="273" y="50"/>
                  <a:pt x="268" y="41"/>
                </a:cubicBezTo>
                <a:cubicBezTo>
                  <a:pt x="268" y="39"/>
                  <a:pt x="267" y="37"/>
                  <a:pt x="266" y="35"/>
                </a:cubicBezTo>
                <a:cubicBezTo>
                  <a:pt x="275" y="28"/>
                  <a:pt x="294" y="13"/>
                  <a:pt x="276" y="6"/>
                </a:cubicBezTo>
                <a:cubicBezTo>
                  <a:pt x="263" y="2"/>
                  <a:pt x="240" y="0"/>
                  <a:pt x="228" y="9"/>
                </a:cubicBezTo>
                <a:cubicBezTo>
                  <a:pt x="226" y="10"/>
                  <a:pt x="226" y="13"/>
                  <a:pt x="228" y="14"/>
                </a:cubicBezTo>
                <a:cubicBezTo>
                  <a:pt x="237" y="17"/>
                  <a:pt x="244" y="17"/>
                  <a:pt x="252" y="13"/>
                </a:cubicBezTo>
                <a:cubicBezTo>
                  <a:pt x="252" y="13"/>
                  <a:pt x="252" y="12"/>
                  <a:pt x="252" y="12"/>
                </a:cubicBezTo>
                <a:cubicBezTo>
                  <a:pt x="253" y="12"/>
                  <a:pt x="254" y="12"/>
                  <a:pt x="254" y="11"/>
                </a:cubicBezTo>
                <a:cubicBezTo>
                  <a:pt x="254" y="11"/>
                  <a:pt x="254" y="11"/>
                  <a:pt x="254" y="11"/>
                </a:cubicBezTo>
                <a:cubicBezTo>
                  <a:pt x="255" y="10"/>
                  <a:pt x="256" y="9"/>
                  <a:pt x="256" y="8"/>
                </a:cubicBezTo>
                <a:cubicBezTo>
                  <a:pt x="259" y="9"/>
                  <a:pt x="262" y="9"/>
                  <a:pt x="265" y="9"/>
                </a:cubicBezTo>
                <a:cubicBezTo>
                  <a:pt x="271" y="10"/>
                  <a:pt x="282" y="12"/>
                  <a:pt x="275" y="20"/>
                </a:cubicBezTo>
                <a:cubicBezTo>
                  <a:pt x="271" y="25"/>
                  <a:pt x="265" y="29"/>
                  <a:pt x="260" y="33"/>
                </a:cubicBezTo>
                <a:cubicBezTo>
                  <a:pt x="259" y="35"/>
                  <a:pt x="260" y="37"/>
                  <a:pt x="262" y="37"/>
                </a:cubicBezTo>
                <a:cubicBezTo>
                  <a:pt x="265" y="52"/>
                  <a:pt x="272" y="66"/>
                  <a:pt x="278" y="80"/>
                </a:cubicBezTo>
                <a:cubicBezTo>
                  <a:pt x="281" y="86"/>
                  <a:pt x="283" y="92"/>
                  <a:pt x="285" y="99"/>
                </a:cubicBezTo>
                <a:cubicBezTo>
                  <a:pt x="285" y="99"/>
                  <a:pt x="285" y="99"/>
                  <a:pt x="285" y="99"/>
                </a:cubicBezTo>
                <a:cubicBezTo>
                  <a:pt x="247" y="114"/>
                  <a:pt x="207" y="127"/>
                  <a:pt x="166" y="124"/>
                </a:cubicBezTo>
                <a:cubicBezTo>
                  <a:pt x="166" y="123"/>
                  <a:pt x="165" y="122"/>
                  <a:pt x="163" y="123"/>
                </a:cubicBezTo>
                <a:cubicBezTo>
                  <a:pt x="158" y="111"/>
                  <a:pt x="154" y="99"/>
                  <a:pt x="151" y="86"/>
                </a:cubicBezTo>
                <a:cubicBezTo>
                  <a:pt x="153" y="86"/>
                  <a:pt x="154" y="86"/>
                  <a:pt x="156" y="85"/>
                </a:cubicBezTo>
                <a:cubicBezTo>
                  <a:pt x="157" y="85"/>
                  <a:pt x="157" y="84"/>
                  <a:pt x="157" y="84"/>
                </a:cubicBezTo>
                <a:cubicBezTo>
                  <a:pt x="167" y="81"/>
                  <a:pt x="175" y="76"/>
                  <a:pt x="179" y="66"/>
                </a:cubicBezTo>
                <a:cubicBezTo>
                  <a:pt x="179" y="65"/>
                  <a:pt x="178" y="63"/>
                  <a:pt x="177" y="63"/>
                </a:cubicBezTo>
                <a:cubicBezTo>
                  <a:pt x="167" y="60"/>
                  <a:pt x="160" y="65"/>
                  <a:pt x="151" y="66"/>
                </a:cubicBezTo>
                <a:cubicBezTo>
                  <a:pt x="141" y="66"/>
                  <a:pt x="131" y="59"/>
                  <a:pt x="123" y="56"/>
                </a:cubicBezTo>
                <a:cubicBezTo>
                  <a:pt x="117" y="54"/>
                  <a:pt x="105" y="53"/>
                  <a:pt x="104" y="61"/>
                </a:cubicBezTo>
                <a:cubicBezTo>
                  <a:pt x="104" y="69"/>
                  <a:pt x="117" y="75"/>
                  <a:pt x="122" y="78"/>
                </a:cubicBezTo>
                <a:cubicBezTo>
                  <a:pt x="129" y="82"/>
                  <a:pt x="138" y="85"/>
                  <a:pt x="146" y="86"/>
                </a:cubicBezTo>
                <a:cubicBezTo>
                  <a:pt x="149" y="100"/>
                  <a:pt x="153" y="113"/>
                  <a:pt x="159" y="126"/>
                </a:cubicBezTo>
                <a:cubicBezTo>
                  <a:pt x="153" y="132"/>
                  <a:pt x="147" y="138"/>
                  <a:pt x="140" y="143"/>
                </a:cubicBezTo>
                <a:cubicBezTo>
                  <a:pt x="140" y="143"/>
                  <a:pt x="140" y="143"/>
                  <a:pt x="140" y="143"/>
                </a:cubicBezTo>
                <a:cubicBezTo>
                  <a:pt x="129" y="135"/>
                  <a:pt x="117" y="130"/>
                  <a:pt x="102" y="129"/>
                </a:cubicBezTo>
                <a:cubicBezTo>
                  <a:pt x="49" y="123"/>
                  <a:pt x="7" y="163"/>
                  <a:pt x="1" y="215"/>
                </a:cubicBezTo>
                <a:cubicBezTo>
                  <a:pt x="1" y="219"/>
                  <a:pt x="6" y="219"/>
                  <a:pt x="6" y="215"/>
                </a:cubicBezTo>
                <a:cubicBezTo>
                  <a:pt x="12" y="165"/>
                  <a:pt x="53" y="127"/>
                  <a:pt x="105" y="134"/>
                </a:cubicBezTo>
                <a:cubicBezTo>
                  <a:pt x="147" y="140"/>
                  <a:pt x="171" y="179"/>
                  <a:pt x="176" y="218"/>
                </a:cubicBezTo>
                <a:cubicBezTo>
                  <a:pt x="175" y="217"/>
                  <a:pt x="174" y="217"/>
                  <a:pt x="173" y="217"/>
                </a:cubicBezTo>
                <a:cubicBezTo>
                  <a:pt x="173" y="207"/>
                  <a:pt x="171" y="198"/>
                  <a:pt x="168" y="189"/>
                </a:cubicBezTo>
                <a:cubicBezTo>
                  <a:pt x="152" y="149"/>
                  <a:pt x="104" y="131"/>
                  <a:pt x="65" y="146"/>
                </a:cubicBezTo>
                <a:cubicBezTo>
                  <a:pt x="24" y="163"/>
                  <a:pt x="0" y="210"/>
                  <a:pt x="19" y="251"/>
                </a:cubicBezTo>
                <a:cubicBezTo>
                  <a:pt x="36" y="290"/>
                  <a:pt x="83" y="303"/>
                  <a:pt x="120" y="288"/>
                </a:cubicBezTo>
                <a:cubicBezTo>
                  <a:pt x="121" y="288"/>
                  <a:pt x="121" y="288"/>
                  <a:pt x="121" y="288"/>
                </a:cubicBezTo>
                <a:cubicBezTo>
                  <a:pt x="139" y="285"/>
                  <a:pt x="153" y="273"/>
                  <a:pt x="162" y="258"/>
                </a:cubicBezTo>
                <a:cubicBezTo>
                  <a:pt x="170" y="259"/>
                  <a:pt x="178" y="258"/>
                  <a:pt x="186" y="257"/>
                </a:cubicBezTo>
                <a:cubicBezTo>
                  <a:pt x="191" y="257"/>
                  <a:pt x="196" y="256"/>
                  <a:pt x="200" y="254"/>
                </a:cubicBezTo>
                <a:cubicBezTo>
                  <a:pt x="204" y="259"/>
                  <a:pt x="208" y="264"/>
                  <a:pt x="212" y="269"/>
                </a:cubicBezTo>
                <a:cubicBezTo>
                  <a:pt x="212" y="269"/>
                  <a:pt x="211" y="270"/>
                  <a:pt x="210" y="270"/>
                </a:cubicBezTo>
                <a:cubicBezTo>
                  <a:pt x="209" y="270"/>
                  <a:pt x="209" y="272"/>
                  <a:pt x="210" y="272"/>
                </a:cubicBezTo>
                <a:cubicBezTo>
                  <a:pt x="218" y="277"/>
                  <a:pt x="227" y="279"/>
                  <a:pt x="236" y="276"/>
                </a:cubicBezTo>
                <a:cubicBezTo>
                  <a:pt x="237" y="276"/>
                  <a:pt x="237" y="275"/>
                  <a:pt x="237" y="274"/>
                </a:cubicBezTo>
                <a:cubicBezTo>
                  <a:pt x="236" y="273"/>
                  <a:pt x="235" y="272"/>
                  <a:pt x="233" y="271"/>
                </a:cubicBezTo>
                <a:cubicBezTo>
                  <a:pt x="235" y="271"/>
                  <a:pt x="235" y="269"/>
                  <a:pt x="234" y="269"/>
                </a:cubicBezTo>
                <a:cubicBezTo>
                  <a:pt x="230" y="268"/>
                  <a:pt x="227" y="267"/>
                  <a:pt x="223" y="267"/>
                </a:cubicBezTo>
                <a:cubicBezTo>
                  <a:pt x="222" y="267"/>
                  <a:pt x="220" y="267"/>
                  <a:pt x="218" y="268"/>
                </a:cubicBezTo>
                <a:cubicBezTo>
                  <a:pt x="213" y="269"/>
                  <a:pt x="210" y="262"/>
                  <a:pt x="206" y="258"/>
                </a:cubicBezTo>
                <a:cubicBezTo>
                  <a:pt x="205" y="256"/>
                  <a:pt x="204" y="255"/>
                  <a:pt x="202" y="253"/>
                </a:cubicBezTo>
                <a:cubicBezTo>
                  <a:pt x="203" y="253"/>
                  <a:pt x="203" y="252"/>
                  <a:pt x="203" y="252"/>
                </a:cubicBezTo>
                <a:cubicBezTo>
                  <a:pt x="211" y="247"/>
                  <a:pt x="213" y="237"/>
                  <a:pt x="206" y="230"/>
                </a:cubicBezTo>
                <a:cubicBezTo>
                  <a:pt x="204" y="227"/>
                  <a:pt x="201" y="226"/>
                  <a:pt x="198" y="226"/>
                </a:cubicBezTo>
                <a:cubicBezTo>
                  <a:pt x="198" y="226"/>
                  <a:pt x="197" y="225"/>
                  <a:pt x="197" y="225"/>
                </a:cubicBezTo>
                <a:cubicBezTo>
                  <a:pt x="197" y="225"/>
                  <a:pt x="197" y="225"/>
                  <a:pt x="197" y="225"/>
                </a:cubicBezTo>
                <a:cubicBezTo>
                  <a:pt x="197" y="210"/>
                  <a:pt x="193" y="196"/>
                  <a:pt x="188" y="183"/>
                </a:cubicBezTo>
                <a:cubicBezTo>
                  <a:pt x="195" y="184"/>
                  <a:pt x="203" y="185"/>
                  <a:pt x="210" y="182"/>
                </a:cubicBezTo>
                <a:cubicBezTo>
                  <a:pt x="211" y="182"/>
                  <a:pt x="211" y="181"/>
                  <a:pt x="210" y="180"/>
                </a:cubicBezTo>
                <a:cubicBezTo>
                  <a:pt x="237" y="156"/>
                  <a:pt x="260" y="127"/>
                  <a:pt x="286" y="102"/>
                </a:cubicBezTo>
                <a:cubicBezTo>
                  <a:pt x="289" y="111"/>
                  <a:pt x="292" y="121"/>
                  <a:pt x="295" y="130"/>
                </a:cubicBezTo>
                <a:cubicBezTo>
                  <a:pt x="282" y="136"/>
                  <a:pt x="270" y="146"/>
                  <a:pt x="261" y="154"/>
                </a:cubicBezTo>
                <a:cubicBezTo>
                  <a:pt x="248" y="168"/>
                  <a:pt x="229" y="191"/>
                  <a:pt x="239" y="212"/>
                </a:cubicBezTo>
                <a:cubicBezTo>
                  <a:pt x="240" y="215"/>
                  <a:pt x="245" y="212"/>
                  <a:pt x="243" y="209"/>
                </a:cubicBezTo>
                <a:cubicBezTo>
                  <a:pt x="234" y="190"/>
                  <a:pt x="255" y="168"/>
                  <a:pt x="267" y="156"/>
                </a:cubicBezTo>
                <a:cubicBezTo>
                  <a:pt x="275" y="149"/>
                  <a:pt x="285" y="140"/>
                  <a:pt x="296" y="135"/>
                </a:cubicBezTo>
                <a:cubicBezTo>
                  <a:pt x="297" y="140"/>
                  <a:pt x="299" y="144"/>
                  <a:pt x="300" y="148"/>
                </a:cubicBezTo>
                <a:cubicBezTo>
                  <a:pt x="259" y="159"/>
                  <a:pt x="243" y="212"/>
                  <a:pt x="259" y="248"/>
                </a:cubicBezTo>
                <a:cubicBezTo>
                  <a:pt x="277" y="288"/>
                  <a:pt x="324" y="305"/>
                  <a:pt x="363" y="288"/>
                </a:cubicBezTo>
                <a:cubicBezTo>
                  <a:pt x="403" y="270"/>
                  <a:pt x="426" y="222"/>
                  <a:pt x="406" y="181"/>
                </a:cubicBezTo>
                <a:close/>
                <a:moveTo>
                  <a:pt x="146" y="81"/>
                </a:moveTo>
                <a:cubicBezTo>
                  <a:pt x="133" y="80"/>
                  <a:pt x="116" y="71"/>
                  <a:pt x="110" y="62"/>
                </a:cubicBezTo>
                <a:cubicBezTo>
                  <a:pt x="108" y="59"/>
                  <a:pt x="126" y="63"/>
                  <a:pt x="126" y="63"/>
                </a:cubicBezTo>
                <a:cubicBezTo>
                  <a:pt x="131" y="65"/>
                  <a:pt x="135" y="67"/>
                  <a:pt x="139" y="69"/>
                </a:cubicBezTo>
                <a:cubicBezTo>
                  <a:pt x="151" y="73"/>
                  <a:pt x="161" y="66"/>
                  <a:pt x="172" y="67"/>
                </a:cubicBezTo>
                <a:cubicBezTo>
                  <a:pt x="167" y="77"/>
                  <a:pt x="157" y="79"/>
                  <a:pt x="148" y="80"/>
                </a:cubicBezTo>
                <a:cubicBezTo>
                  <a:pt x="147" y="80"/>
                  <a:pt x="147" y="80"/>
                  <a:pt x="146" y="81"/>
                </a:cubicBezTo>
                <a:close/>
                <a:moveTo>
                  <a:pt x="216" y="271"/>
                </a:moveTo>
                <a:cubicBezTo>
                  <a:pt x="216" y="271"/>
                  <a:pt x="217" y="271"/>
                  <a:pt x="217" y="271"/>
                </a:cubicBezTo>
                <a:cubicBezTo>
                  <a:pt x="217" y="271"/>
                  <a:pt x="218" y="271"/>
                  <a:pt x="218" y="270"/>
                </a:cubicBezTo>
                <a:cubicBezTo>
                  <a:pt x="224" y="270"/>
                  <a:pt x="229" y="270"/>
                  <a:pt x="233" y="274"/>
                </a:cubicBezTo>
                <a:cubicBezTo>
                  <a:pt x="226" y="276"/>
                  <a:pt x="220" y="275"/>
                  <a:pt x="214" y="272"/>
                </a:cubicBezTo>
                <a:cubicBezTo>
                  <a:pt x="215" y="271"/>
                  <a:pt x="215" y="271"/>
                  <a:pt x="216" y="271"/>
                </a:cubicBezTo>
                <a:close/>
                <a:moveTo>
                  <a:pt x="158" y="187"/>
                </a:moveTo>
                <a:cubicBezTo>
                  <a:pt x="163" y="195"/>
                  <a:pt x="165" y="205"/>
                  <a:pt x="165" y="215"/>
                </a:cubicBezTo>
                <a:cubicBezTo>
                  <a:pt x="144" y="210"/>
                  <a:pt x="122" y="209"/>
                  <a:pt x="101" y="208"/>
                </a:cubicBezTo>
                <a:cubicBezTo>
                  <a:pt x="115" y="194"/>
                  <a:pt x="127" y="180"/>
                  <a:pt x="139" y="165"/>
                </a:cubicBezTo>
                <a:cubicBezTo>
                  <a:pt x="147" y="171"/>
                  <a:pt x="153" y="178"/>
                  <a:pt x="158" y="187"/>
                </a:cubicBezTo>
                <a:close/>
                <a:moveTo>
                  <a:pt x="66" y="155"/>
                </a:moveTo>
                <a:cubicBezTo>
                  <a:pt x="90" y="144"/>
                  <a:pt x="117" y="148"/>
                  <a:pt x="137" y="163"/>
                </a:cubicBezTo>
                <a:cubicBezTo>
                  <a:pt x="125" y="179"/>
                  <a:pt x="112" y="194"/>
                  <a:pt x="97" y="208"/>
                </a:cubicBezTo>
                <a:cubicBezTo>
                  <a:pt x="95" y="208"/>
                  <a:pt x="93" y="208"/>
                  <a:pt x="91" y="208"/>
                </a:cubicBezTo>
                <a:cubicBezTo>
                  <a:pt x="91" y="208"/>
                  <a:pt x="91" y="208"/>
                  <a:pt x="91" y="208"/>
                </a:cubicBezTo>
                <a:cubicBezTo>
                  <a:pt x="90" y="208"/>
                  <a:pt x="90" y="208"/>
                  <a:pt x="89" y="207"/>
                </a:cubicBezTo>
                <a:cubicBezTo>
                  <a:pt x="94" y="189"/>
                  <a:pt x="93" y="169"/>
                  <a:pt x="93" y="150"/>
                </a:cubicBezTo>
                <a:cubicBezTo>
                  <a:pt x="93" y="149"/>
                  <a:pt x="90" y="149"/>
                  <a:pt x="90" y="150"/>
                </a:cubicBezTo>
                <a:cubicBezTo>
                  <a:pt x="90" y="169"/>
                  <a:pt x="91" y="189"/>
                  <a:pt x="87" y="208"/>
                </a:cubicBezTo>
                <a:cubicBezTo>
                  <a:pt x="85" y="208"/>
                  <a:pt x="83" y="208"/>
                  <a:pt x="82" y="209"/>
                </a:cubicBezTo>
                <a:cubicBezTo>
                  <a:pt x="81" y="209"/>
                  <a:pt x="81" y="210"/>
                  <a:pt x="81" y="210"/>
                </a:cubicBezTo>
                <a:cubicBezTo>
                  <a:pt x="80" y="210"/>
                  <a:pt x="80" y="211"/>
                  <a:pt x="80" y="211"/>
                </a:cubicBezTo>
                <a:cubicBezTo>
                  <a:pt x="71" y="195"/>
                  <a:pt x="60" y="180"/>
                  <a:pt x="48" y="167"/>
                </a:cubicBezTo>
                <a:cubicBezTo>
                  <a:pt x="48" y="166"/>
                  <a:pt x="48" y="166"/>
                  <a:pt x="47" y="166"/>
                </a:cubicBezTo>
                <a:cubicBezTo>
                  <a:pt x="53" y="162"/>
                  <a:pt x="60" y="158"/>
                  <a:pt x="66" y="155"/>
                </a:cubicBezTo>
                <a:close/>
                <a:moveTo>
                  <a:pt x="94" y="223"/>
                </a:moveTo>
                <a:cubicBezTo>
                  <a:pt x="94" y="224"/>
                  <a:pt x="94" y="225"/>
                  <a:pt x="93" y="225"/>
                </a:cubicBezTo>
                <a:cubicBezTo>
                  <a:pt x="91" y="229"/>
                  <a:pt x="88" y="232"/>
                  <a:pt x="84" y="231"/>
                </a:cubicBezTo>
                <a:cubicBezTo>
                  <a:pt x="83" y="231"/>
                  <a:pt x="83" y="231"/>
                  <a:pt x="83" y="230"/>
                </a:cubicBezTo>
                <a:cubicBezTo>
                  <a:pt x="82" y="230"/>
                  <a:pt x="82" y="230"/>
                  <a:pt x="82" y="230"/>
                </a:cubicBezTo>
                <a:cubicBezTo>
                  <a:pt x="79" y="229"/>
                  <a:pt x="77" y="226"/>
                  <a:pt x="77" y="224"/>
                </a:cubicBezTo>
                <a:cubicBezTo>
                  <a:pt x="76" y="222"/>
                  <a:pt x="76" y="220"/>
                  <a:pt x="77" y="218"/>
                </a:cubicBezTo>
                <a:cubicBezTo>
                  <a:pt x="78" y="218"/>
                  <a:pt x="78" y="217"/>
                  <a:pt x="78" y="216"/>
                </a:cubicBezTo>
                <a:cubicBezTo>
                  <a:pt x="79" y="214"/>
                  <a:pt x="82" y="212"/>
                  <a:pt x="84" y="211"/>
                </a:cubicBezTo>
                <a:cubicBezTo>
                  <a:pt x="84" y="211"/>
                  <a:pt x="84" y="211"/>
                  <a:pt x="85" y="211"/>
                </a:cubicBezTo>
                <a:cubicBezTo>
                  <a:pt x="85" y="211"/>
                  <a:pt x="85" y="210"/>
                  <a:pt x="86" y="210"/>
                </a:cubicBezTo>
                <a:cubicBezTo>
                  <a:pt x="86" y="212"/>
                  <a:pt x="88" y="212"/>
                  <a:pt x="89" y="211"/>
                </a:cubicBezTo>
                <a:cubicBezTo>
                  <a:pt x="89" y="210"/>
                  <a:pt x="89" y="210"/>
                  <a:pt x="89" y="210"/>
                </a:cubicBezTo>
                <a:cubicBezTo>
                  <a:pt x="91" y="210"/>
                  <a:pt x="93" y="211"/>
                  <a:pt x="94" y="213"/>
                </a:cubicBezTo>
                <a:cubicBezTo>
                  <a:pt x="95" y="216"/>
                  <a:pt x="95" y="218"/>
                  <a:pt x="95" y="221"/>
                </a:cubicBezTo>
                <a:cubicBezTo>
                  <a:pt x="94" y="221"/>
                  <a:pt x="94" y="222"/>
                  <a:pt x="94" y="223"/>
                </a:cubicBezTo>
                <a:close/>
                <a:moveTo>
                  <a:pt x="46" y="167"/>
                </a:moveTo>
                <a:cubicBezTo>
                  <a:pt x="46" y="168"/>
                  <a:pt x="46" y="168"/>
                  <a:pt x="46" y="169"/>
                </a:cubicBezTo>
                <a:cubicBezTo>
                  <a:pt x="58" y="182"/>
                  <a:pt x="69" y="197"/>
                  <a:pt x="78" y="213"/>
                </a:cubicBezTo>
                <a:cubicBezTo>
                  <a:pt x="77" y="213"/>
                  <a:pt x="76" y="214"/>
                  <a:pt x="75" y="215"/>
                </a:cubicBezTo>
                <a:cubicBezTo>
                  <a:pt x="58" y="215"/>
                  <a:pt x="41" y="212"/>
                  <a:pt x="25" y="220"/>
                </a:cubicBezTo>
                <a:cubicBezTo>
                  <a:pt x="25" y="220"/>
                  <a:pt x="25" y="219"/>
                  <a:pt x="25" y="219"/>
                </a:cubicBezTo>
                <a:cubicBezTo>
                  <a:pt x="22" y="219"/>
                  <a:pt x="22" y="219"/>
                  <a:pt x="22" y="219"/>
                </a:cubicBezTo>
                <a:cubicBezTo>
                  <a:pt x="21" y="219"/>
                  <a:pt x="21" y="222"/>
                  <a:pt x="22" y="222"/>
                </a:cubicBezTo>
                <a:cubicBezTo>
                  <a:pt x="22" y="222"/>
                  <a:pt x="22" y="222"/>
                  <a:pt x="22" y="222"/>
                </a:cubicBezTo>
                <a:cubicBezTo>
                  <a:pt x="22" y="223"/>
                  <a:pt x="23" y="224"/>
                  <a:pt x="24" y="223"/>
                </a:cubicBezTo>
                <a:cubicBezTo>
                  <a:pt x="40" y="214"/>
                  <a:pt x="57" y="218"/>
                  <a:pt x="74" y="218"/>
                </a:cubicBezTo>
                <a:cubicBezTo>
                  <a:pt x="74" y="219"/>
                  <a:pt x="74" y="220"/>
                  <a:pt x="74" y="221"/>
                </a:cubicBezTo>
                <a:cubicBezTo>
                  <a:pt x="74" y="221"/>
                  <a:pt x="74" y="222"/>
                  <a:pt x="74" y="222"/>
                </a:cubicBezTo>
                <a:cubicBezTo>
                  <a:pt x="74" y="222"/>
                  <a:pt x="73" y="222"/>
                  <a:pt x="73" y="222"/>
                </a:cubicBezTo>
                <a:cubicBezTo>
                  <a:pt x="58" y="231"/>
                  <a:pt x="44" y="243"/>
                  <a:pt x="27" y="250"/>
                </a:cubicBezTo>
                <a:cubicBezTo>
                  <a:pt x="11" y="221"/>
                  <a:pt x="23" y="188"/>
                  <a:pt x="46" y="167"/>
                </a:cubicBezTo>
                <a:close/>
                <a:moveTo>
                  <a:pt x="28" y="252"/>
                </a:moveTo>
                <a:cubicBezTo>
                  <a:pt x="45" y="245"/>
                  <a:pt x="59" y="234"/>
                  <a:pt x="74" y="225"/>
                </a:cubicBezTo>
                <a:cubicBezTo>
                  <a:pt x="75" y="227"/>
                  <a:pt x="76" y="229"/>
                  <a:pt x="78" y="230"/>
                </a:cubicBezTo>
                <a:cubicBezTo>
                  <a:pt x="73" y="239"/>
                  <a:pt x="68" y="247"/>
                  <a:pt x="64" y="256"/>
                </a:cubicBezTo>
                <a:cubicBezTo>
                  <a:pt x="60" y="262"/>
                  <a:pt x="56" y="270"/>
                  <a:pt x="57" y="278"/>
                </a:cubicBezTo>
                <a:cubicBezTo>
                  <a:pt x="57" y="278"/>
                  <a:pt x="57" y="279"/>
                  <a:pt x="57" y="279"/>
                </a:cubicBezTo>
                <a:cubicBezTo>
                  <a:pt x="46" y="273"/>
                  <a:pt x="36" y="264"/>
                  <a:pt x="28" y="252"/>
                </a:cubicBezTo>
                <a:close/>
                <a:moveTo>
                  <a:pt x="85" y="286"/>
                </a:moveTo>
                <a:cubicBezTo>
                  <a:pt x="75" y="286"/>
                  <a:pt x="66" y="283"/>
                  <a:pt x="58" y="279"/>
                </a:cubicBezTo>
                <a:cubicBezTo>
                  <a:pt x="59" y="279"/>
                  <a:pt x="59" y="279"/>
                  <a:pt x="59" y="278"/>
                </a:cubicBezTo>
                <a:cubicBezTo>
                  <a:pt x="59" y="270"/>
                  <a:pt x="63" y="262"/>
                  <a:pt x="67" y="255"/>
                </a:cubicBezTo>
                <a:cubicBezTo>
                  <a:pt x="71" y="247"/>
                  <a:pt x="75" y="240"/>
                  <a:pt x="80" y="232"/>
                </a:cubicBezTo>
                <a:cubicBezTo>
                  <a:pt x="80" y="232"/>
                  <a:pt x="80" y="232"/>
                  <a:pt x="80" y="232"/>
                </a:cubicBezTo>
                <a:cubicBezTo>
                  <a:pt x="81" y="233"/>
                  <a:pt x="82" y="233"/>
                  <a:pt x="83" y="233"/>
                </a:cubicBezTo>
                <a:cubicBezTo>
                  <a:pt x="84" y="234"/>
                  <a:pt x="85" y="235"/>
                  <a:pt x="86" y="235"/>
                </a:cubicBezTo>
                <a:cubicBezTo>
                  <a:pt x="82" y="252"/>
                  <a:pt x="88" y="269"/>
                  <a:pt x="85" y="286"/>
                </a:cubicBezTo>
                <a:close/>
                <a:moveTo>
                  <a:pt x="128" y="276"/>
                </a:moveTo>
                <a:cubicBezTo>
                  <a:pt x="115" y="283"/>
                  <a:pt x="101" y="287"/>
                  <a:pt x="87" y="286"/>
                </a:cubicBezTo>
                <a:cubicBezTo>
                  <a:pt x="90" y="270"/>
                  <a:pt x="85" y="253"/>
                  <a:pt x="88" y="236"/>
                </a:cubicBezTo>
                <a:cubicBezTo>
                  <a:pt x="93" y="239"/>
                  <a:pt x="98" y="242"/>
                  <a:pt x="104" y="244"/>
                </a:cubicBezTo>
                <a:cubicBezTo>
                  <a:pt x="112" y="254"/>
                  <a:pt x="120" y="265"/>
                  <a:pt x="128" y="275"/>
                </a:cubicBezTo>
                <a:cubicBezTo>
                  <a:pt x="128" y="276"/>
                  <a:pt x="128" y="276"/>
                  <a:pt x="128" y="276"/>
                </a:cubicBezTo>
                <a:close/>
                <a:moveTo>
                  <a:pt x="132" y="276"/>
                </a:moveTo>
                <a:cubicBezTo>
                  <a:pt x="132" y="276"/>
                  <a:pt x="132" y="276"/>
                  <a:pt x="132" y="276"/>
                </a:cubicBezTo>
                <a:cubicBezTo>
                  <a:pt x="124" y="266"/>
                  <a:pt x="116" y="256"/>
                  <a:pt x="108" y="245"/>
                </a:cubicBezTo>
                <a:cubicBezTo>
                  <a:pt x="117" y="248"/>
                  <a:pt x="125" y="251"/>
                  <a:pt x="133" y="253"/>
                </a:cubicBezTo>
                <a:cubicBezTo>
                  <a:pt x="140" y="254"/>
                  <a:pt x="147" y="256"/>
                  <a:pt x="154" y="257"/>
                </a:cubicBezTo>
                <a:cubicBezTo>
                  <a:pt x="148" y="265"/>
                  <a:pt x="141" y="272"/>
                  <a:pt x="132" y="276"/>
                </a:cubicBezTo>
                <a:close/>
                <a:moveTo>
                  <a:pt x="155" y="254"/>
                </a:moveTo>
                <a:cubicBezTo>
                  <a:pt x="147" y="253"/>
                  <a:pt x="139" y="252"/>
                  <a:pt x="132" y="250"/>
                </a:cubicBezTo>
                <a:cubicBezTo>
                  <a:pt x="123" y="248"/>
                  <a:pt x="114" y="245"/>
                  <a:pt x="105" y="242"/>
                </a:cubicBezTo>
                <a:cubicBezTo>
                  <a:pt x="102" y="238"/>
                  <a:pt x="99" y="233"/>
                  <a:pt x="96" y="229"/>
                </a:cubicBezTo>
                <a:cubicBezTo>
                  <a:pt x="95" y="228"/>
                  <a:pt x="93" y="229"/>
                  <a:pt x="94" y="231"/>
                </a:cubicBezTo>
                <a:cubicBezTo>
                  <a:pt x="96" y="234"/>
                  <a:pt x="98" y="237"/>
                  <a:pt x="101" y="240"/>
                </a:cubicBezTo>
                <a:cubicBezTo>
                  <a:pt x="96" y="238"/>
                  <a:pt x="92" y="236"/>
                  <a:pt x="88" y="234"/>
                </a:cubicBezTo>
                <a:cubicBezTo>
                  <a:pt x="88" y="234"/>
                  <a:pt x="88" y="233"/>
                  <a:pt x="88" y="233"/>
                </a:cubicBezTo>
                <a:cubicBezTo>
                  <a:pt x="91" y="233"/>
                  <a:pt x="93" y="231"/>
                  <a:pt x="94" y="229"/>
                </a:cubicBezTo>
                <a:cubicBezTo>
                  <a:pt x="95" y="227"/>
                  <a:pt x="96" y="225"/>
                  <a:pt x="97" y="224"/>
                </a:cubicBezTo>
                <a:cubicBezTo>
                  <a:pt x="118" y="224"/>
                  <a:pt x="140" y="228"/>
                  <a:pt x="162" y="227"/>
                </a:cubicBezTo>
                <a:cubicBezTo>
                  <a:pt x="163" y="227"/>
                  <a:pt x="163" y="225"/>
                  <a:pt x="162" y="225"/>
                </a:cubicBezTo>
                <a:cubicBezTo>
                  <a:pt x="140" y="226"/>
                  <a:pt x="119" y="221"/>
                  <a:pt x="97" y="221"/>
                </a:cubicBezTo>
                <a:cubicBezTo>
                  <a:pt x="98" y="218"/>
                  <a:pt x="98" y="215"/>
                  <a:pt x="97" y="213"/>
                </a:cubicBezTo>
                <a:cubicBezTo>
                  <a:pt x="97" y="212"/>
                  <a:pt x="97" y="212"/>
                  <a:pt x="97" y="212"/>
                </a:cubicBezTo>
                <a:cubicBezTo>
                  <a:pt x="97" y="212"/>
                  <a:pt x="98" y="211"/>
                  <a:pt x="98" y="210"/>
                </a:cubicBezTo>
                <a:cubicBezTo>
                  <a:pt x="120" y="211"/>
                  <a:pt x="143" y="213"/>
                  <a:pt x="165" y="218"/>
                </a:cubicBezTo>
                <a:cubicBezTo>
                  <a:pt x="165" y="230"/>
                  <a:pt x="162" y="244"/>
                  <a:pt x="155" y="254"/>
                </a:cubicBezTo>
                <a:close/>
                <a:moveTo>
                  <a:pt x="164" y="255"/>
                </a:moveTo>
                <a:cubicBezTo>
                  <a:pt x="169" y="244"/>
                  <a:pt x="173" y="232"/>
                  <a:pt x="173" y="219"/>
                </a:cubicBezTo>
                <a:cubicBezTo>
                  <a:pt x="174" y="220"/>
                  <a:pt x="176" y="220"/>
                  <a:pt x="177" y="221"/>
                </a:cubicBezTo>
                <a:cubicBezTo>
                  <a:pt x="177" y="222"/>
                  <a:pt x="177" y="224"/>
                  <a:pt x="177" y="226"/>
                </a:cubicBezTo>
                <a:cubicBezTo>
                  <a:pt x="178" y="229"/>
                  <a:pt x="183" y="230"/>
                  <a:pt x="183" y="226"/>
                </a:cubicBezTo>
                <a:cubicBezTo>
                  <a:pt x="183" y="223"/>
                  <a:pt x="183" y="223"/>
                  <a:pt x="183" y="223"/>
                </a:cubicBezTo>
                <a:cubicBezTo>
                  <a:pt x="183" y="223"/>
                  <a:pt x="183" y="223"/>
                  <a:pt x="183" y="222"/>
                </a:cubicBezTo>
                <a:cubicBezTo>
                  <a:pt x="186" y="223"/>
                  <a:pt x="189" y="224"/>
                  <a:pt x="191" y="226"/>
                </a:cubicBezTo>
                <a:cubicBezTo>
                  <a:pt x="191" y="226"/>
                  <a:pt x="190" y="226"/>
                  <a:pt x="189" y="226"/>
                </a:cubicBezTo>
                <a:cubicBezTo>
                  <a:pt x="189" y="225"/>
                  <a:pt x="189" y="224"/>
                  <a:pt x="188" y="225"/>
                </a:cubicBezTo>
                <a:cubicBezTo>
                  <a:pt x="177" y="229"/>
                  <a:pt x="172" y="242"/>
                  <a:pt x="178" y="252"/>
                </a:cubicBezTo>
                <a:cubicBezTo>
                  <a:pt x="178" y="253"/>
                  <a:pt x="180" y="254"/>
                  <a:pt x="181" y="255"/>
                </a:cubicBezTo>
                <a:cubicBezTo>
                  <a:pt x="175" y="256"/>
                  <a:pt x="169" y="256"/>
                  <a:pt x="164" y="255"/>
                </a:cubicBezTo>
                <a:close/>
                <a:moveTo>
                  <a:pt x="198" y="229"/>
                </a:moveTo>
                <a:cubicBezTo>
                  <a:pt x="199" y="229"/>
                  <a:pt x="200" y="229"/>
                  <a:pt x="201" y="230"/>
                </a:cubicBezTo>
                <a:cubicBezTo>
                  <a:pt x="201" y="230"/>
                  <a:pt x="201" y="230"/>
                  <a:pt x="201" y="230"/>
                </a:cubicBezTo>
                <a:cubicBezTo>
                  <a:pt x="208" y="234"/>
                  <a:pt x="211" y="243"/>
                  <a:pt x="202" y="250"/>
                </a:cubicBezTo>
                <a:cubicBezTo>
                  <a:pt x="202" y="250"/>
                  <a:pt x="201" y="251"/>
                  <a:pt x="200" y="251"/>
                </a:cubicBezTo>
                <a:cubicBezTo>
                  <a:pt x="198" y="249"/>
                  <a:pt x="196" y="246"/>
                  <a:pt x="194" y="244"/>
                </a:cubicBezTo>
                <a:cubicBezTo>
                  <a:pt x="193" y="242"/>
                  <a:pt x="191" y="244"/>
                  <a:pt x="192" y="246"/>
                </a:cubicBezTo>
                <a:cubicBezTo>
                  <a:pt x="194" y="248"/>
                  <a:pt x="196" y="250"/>
                  <a:pt x="198" y="252"/>
                </a:cubicBezTo>
                <a:cubicBezTo>
                  <a:pt x="195" y="254"/>
                  <a:pt x="192" y="254"/>
                  <a:pt x="189" y="254"/>
                </a:cubicBezTo>
                <a:cubicBezTo>
                  <a:pt x="189" y="254"/>
                  <a:pt x="188" y="254"/>
                  <a:pt x="188" y="254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85" y="254"/>
                  <a:pt x="183" y="253"/>
                  <a:pt x="182" y="253"/>
                </a:cubicBezTo>
                <a:cubicBezTo>
                  <a:pt x="175" y="248"/>
                  <a:pt x="177" y="239"/>
                  <a:pt x="181" y="233"/>
                </a:cubicBezTo>
                <a:cubicBezTo>
                  <a:pt x="182" y="234"/>
                  <a:pt x="183" y="234"/>
                  <a:pt x="184" y="233"/>
                </a:cubicBezTo>
                <a:cubicBezTo>
                  <a:pt x="188" y="228"/>
                  <a:pt x="193" y="227"/>
                  <a:pt x="198" y="229"/>
                </a:cubicBezTo>
                <a:close/>
                <a:moveTo>
                  <a:pt x="192" y="223"/>
                </a:moveTo>
                <a:cubicBezTo>
                  <a:pt x="189" y="222"/>
                  <a:pt x="185" y="221"/>
                  <a:pt x="182" y="219"/>
                </a:cubicBezTo>
                <a:cubicBezTo>
                  <a:pt x="178" y="192"/>
                  <a:pt x="166" y="164"/>
                  <a:pt x="144" y="146"/>
                </a:cubicBezTo>
                <a:cubicBezTo>
                  <a:pt x="151" y="142"/>
                  <a:pt x="155" y="136"/>
                  <a:pt x="161" y="131"/>
                </a:cubicBezTo>
                <a:cubicBezTo>
                  <a:pt x="174" y="161"/>
                  <a:pt x="190" y="190"/>
                  <a:pt x="192" y="223"/>
                </a:cubicBezTo>
                <a:close/>
                <a:moveTo>
                  <a:pt x="208" y="179"/>
                </a:moveTo>
                <a:cubicBezTo>
                  <a:pt x="208" y="179"/>
                  <a:pt x="208" y="180"/>
                  <a:pt x="208" y="180"/>
                </a:cubicBezTo>
                <a:cubicBezTo>
                  <a:pt x="201" y="182"/>
                  <a:pt x="194" y="181"/>
                  <a:pt x="187" y="180"/>
                </a:cubicBezTo>
                <a:cubicBezTo>
                  <a:pt x="181" y="162"/>
                  <a:pt x="173" y="145"/>
                  <a:pt x="165" y="128"/>
                </a:cubicBezTo>
                <a:cubicBezTo>
                  <a:pt x="165" y="128"/>
                  <a:pt x="165" y="128"/>
                  <a:pt x="166" y="128"/>
                </a:cubicBezTo>
                <a:cubicBezTo>
                  <a:pt x="166" y="127"/>
                  <a:pt x="166" y="127"/>
                  <a:pt x="166" y="127"/>
                </a:cubicBezTo>
                <a:cubicBezTo>
                  <a:pt x="206" y="129"/>
                  <a:pt x="245" y="118"/>
                  <a:pt x="281" y="103"/>
                </a:cubicBezTo>
                <a:cubicBezTo>
                  <a:pt x="256" y="127"/>
                  <a:pt x="234" y="155"/>
                  <a:pt x="208" y="179"/>
                </a:cubicBezTo>
                <a:close/>
                <a:moveTo>
                  <a:pt x="362" y="153"/>
                </a:moveTo>
                <a:cubicBezTo>
                  <a:pt x="350" y="170"/>
                  <a:pt x="339" y="189"/>
                  <a:pt x="332" y="208"/>
                </a:cubicBezTo>
                <a:cubicBezTo>
                  <a:pt x="332" y="208"/>
                  <a:pt x="332" y="208"/>
                  <a:pt x="332" y="208"/>
                </a:cubicBezTo>
                <a:cubicBezTo>
                  <a:pt x="332" y="208"/>
                  <a:pt x="332" y="208"/>
                  <a:pt x="332" y="208"/>
                </a:cubicBezTo>
                <a:cubicBezTo>
                  <a:pt x="324" y="190"/>
                  <a:pt x="317" y="172"/>
                  <a:pt x="311" y="153"/>
                </a:cubicBezTo>
                <a:cubicBezTo>
                  <a:pt x="328" y="147"/>
                  <a:pt x="346" y="147"/>
                  <a:pt x="362" y="153"/>
                </a:cubicBezTo>
                <a:close/>
                <a:moveTo>
                  <a:pt x="314" y="222"/>
                </a:moveTo>
                <a:cubicBezTo>
                  <a:pt x="314" y="221"/>
                  <a:pt x="314" y="220"/>
                  <a:pt x="315" y="218"/>
                </a:cubicBezTo>
                <a:cubicBezTo>
                  <a:pt x="315" y="219"/>
                  <a:pt x="316" y="219"/>
                  <a:pt x="316" y="219"/>
                </a:cubicBezTo>
                <a:cubicBezTo>
                  <a:pt x="317" y="220"/>
                  <a:pt x="319" y="218"/>
                  <a:pt x="317" y="217"/>
                </a:cubicBezTo>
                <a:cubicBezTo>
                  <a:pt x="317" y="217"/>
                  <a:pt x="317" y="216"/>
                  <a:pt x="316" y="216"/>
                </a:cubicBezTo>
                <a:cubicBezTo>
                  <a:pt x="318" y="214"/>
                  <a:pt x="320" y="212"/>
                  <a:pt x="322" y="211"/>
                </a:cubicBezTo>
                <a:cubicBezTo>
                  <a:pt x="323" y="211"/>
                  <a:pt x="323" y="212"/>
                  <a:pt x="324" y="211"/>
                </a:cubicBezTo>
                <a:cubicBezTo>
                  <a:pt x="325" y="211"/>
                  <a:pt x="326" y="210"/>
                  <a:pt x="327" y="210"/>
                </a:cubicBezTo>
                <a:cubicBezTo>
                  <a:pt x="327" y="211"/>
                  <a:pt x="327" y="211"/>
                  <a:pt x="328" y="212"/>
                </a:cubicBezTo>
                <a:cubicBezTo>
                  <a:pt x="329" y="214"/>
                  <a:pt x="331" y="213"/>
                  <a:pt x="332" y="211"/>
                </a:cubicBezTo>
                <a:cubicBezTo>
                  <a:pt x="332" y="211"/>
                  <a:pt x="333" y="211"/>
                  <a:pt x="333" y="211"/>
                </a:cubicBezTo>
                <a:cubicBezTo>
                  <a:pt x="340" y="216"/>
                  <a:pt x="343" y="229"/>
                  <a:pt x="332" y="233"/>
                </a:cubicBezTo>
                <a:cubicBezTo>
                  <a:pt x="325" y="234"/>
                  <a:pt x="318" y="231"/>
                  <a:pt x="315" y="226"/>
                </a:cubicBezTo>
                <a:cubicBezTo>
                  <a:pt x="315" y="225"/>
                  <a:pt x="315" y="225"/>
                  <a:pt x="315" y="225"/>
                </a:cubicBezTo>
                <a:cubicBezTo>
                  <a:pt x="316" y="224"/>
                  <a:pt x="315" y="222"/>
                  <a:pt x="314" y="222"/>
                </a:cubicBezTo>
                <a:close/>
                <a:moveTo>
                  <a:pt x="304" y="132"/>
                </a:moveTo>
                <a:cubicBezTo>
                  <a:pt x="310" y="130"/>
                  <a:pt x="316" y="129"/>
                  <a:pt x="323" y="130"/>
                </a:cubicBezTo>
                <a:cubicBezTo>
                  <a:pt x="323" y="134"/>
                  <a:pt x="323" y="138"/>
                  <a:pt x="324" y="142"/>
                </a:cubicBezTo>
                <a:cubicBezTo>
                  <a:pt x="324" y="142"/>
                  <a:pt x="324" y="142"/>
                  <a:pt x="324" y="142"/>
                </a:cubicBezTo>
                <a:cubicBezTo>
                  <a:pt x="318" y="143"/>
                  <a:pt x="313" y="144"/>
                  <a:pt x="308" y="146"/>
                </a:cubicBezTo>
                <a:cubicBezTo>
                  <a:pt x="307" y="141"/>
                  <a:pt x="305" y="137"/>
                  <a:pt x="304" y="132"/>
                </a:cubicBezTo>
                <a:close/>
                <a:moveTo>
                  <a:pt x="306" y="147"/>
                </a:moveTo>
                <a:cubicBezTo>
                  <a:pt x="306" y="147"/>
                  <a:pt x="306" y="147"/>
                  <a:pt x="305" y="147"/>
                </a:cubicBezTo>
                <a:cubicBezTo>
                  <a:pt x="304" y="142"/>
                  <a:pt x="302" y="138"/>
                  <a:pt x="301" y="133"/>
                </a:cubicBezTo>
                <a:cubicBezTo>
                  <a:pt x="301" y="133"/>
                  <a:pt x="301" y="133"/>
                  <a:pt x="301" y="133"/>
                </a:cubicBezTo>
                <a:cubicBezTo>
                  <a:pt x="303" y="137"/>
                  <a:pt x="304" y="142"/>
                  <a:pt x="306" y="147"/>
                </a:cubicBezTo>
                <a:close/>
                <a:moveTo>
                  <a:pt x="308" y="154"/>
                </a:moveTo>
                <a:cubicBezTo>
                  <a:pt x="310" y="160"/>
                  <a:pt x="312" y="166"/>
                  <a:pt x="314" y="171"/>
                </a:cubicBezTo>
                <a:cubicBezTo>
                  <a:pt x="312" y="166"/>
                  <a:pt x="310" y="160"/>
                  <a:pt x="308" y="154"/>
                </a:cubicBezTo>
                <a:cubicBezTo>
                  <a:pt x="308" y="154"/>
                  <a:pt x="308" y="154"/>
                  <a:pt x="308" y="154"/>
                </a:cubicBezTo>
                <a:close/>
                <a:moveTo>
                  <a:pt x="324" y="84"/>
                </a:moveTo>
                <a:cubicBezTo>
                  <a:pt x="323" y="82"/>
                  <a:pt x="320" y="83"/>
                  <a:pt x="320" y="85"/>
                </a:cubicBezTo>
                <a:cubicBezTo>
                  <a:pt x="319" y="85"/>
                  <a:pt x="318" y="85"/>
                  <a:pt x="317" y="85"/>
                </a:cubicBezTo>
                <a:cubicBezTo>
                  <a:pt x="316" y="83"/>
                  <a:pt x="315" y="81"/>
                  <a:pt x="315" y="79"/>
                </a:cubicBezTo>
                <a:cubicBezTo>
                  <a:pt x="316" y="79"/>
                  <a:pt x="317" y="78"/>
                  <a:pt x="319" y="78"/>
                </a:cubicBezTo>
                <a:cubicBezTo>
                  <a:pt x="322" y="78"/>
                  <a:pt x="326" y="77"/>
                  <a:pt x="330" y="77"/>
                </a:cubicBezTo>
                <a:cubicBezTo>
                  <a:pt x="330" y="79"/>
                  <a:pt x="331" y="81"/>
                  <a:pt x="331" y="82"/>
                </a:cubicBezTo>
                <a:cubicBezTo>
                  <a:pt x="329" y="83"/>
                  <a:pt x="326" y="83"/>
                  <a:pt x="324" y="84"/>
                </a:cubicBezTo>
                <a:close/>
                <a:moveTo>
                  <a:pt x="314" y="86"/>
                </a:moveTo>
                <a:cubicBezTo>
                  <a:pt x="312" y="87"/>
                  <a:pt x="310" y="87"/>
                  <a:pt x="308" y="88"/>
                </a:cubicBezTo>
                <a:cubicBezTo>
                  <a:pt x="306" y="86"/>
                  <a:pt x="305" y="83"/>
                  <a:pt x="304" y="81"/>
                </a:cubicBezTo>
                <a:cubicBezTo>
                  <a:pt x="307" y="80"/>
                  <a:pt x="309" y="80"/>
                  <a:pt x="312" y="79"/>
                </a:cubicBezTo>
                <a:cubicBezTo>
                  <a:pt x="313" y="82"/>
                  <a:pt x="313" y="84"/>
                  <a:pt x="314" y="86"/>
                </a:cubicBezTo>
                <a:close/>
                <a:moveTo>
                  <a:pt x="285" y="79"/>
                </a:moveTo>
                <a:cubicBezTo>
                  <a:pt x="285" y="79"/>
                  <a:pt x="286" y="79"/>
                  <a:pt x="286" y="79"/>
                </a:cubicBezTo>
                <a:cubicBezTo>
                  <a:pt x="287" y="78"/>
                  <a:pt x="288" y="77"/>
                  <a:pt x="290" y="77"/>
                </a:cubicBezTo>
                <a:cubicBezTo>
                  <a:pt x="290" y="79"/>
                  <a:pt x="291" y="80"/>
                  <a:pt x="291" y="82"/>
                </a:cubicBezTo>
                <a:cubicBezTo>
                  <a:pt x="290" y="83"/>
                  <a:pt x="289" y="83"/>
                  <a:pt x="287" y="84"/>
                </a:cubicBezTo>
                <a:cubicBezTo>
                  <a:pt x="287" y="82"/>
                  <a:pt x="286" y="80"/>
                  <a:pt x="285" y="79"/>
                </a:cubicBezTo>
                <a:close/>
                <a:moveTo>
                  <a:pt x="292" y="76"/>
                </a:moveTo>
                <a:cubicBezTo>
                  <a:pt x="294" y="75"/>
                  <a:pt x="297" y="75"/>
                  <a:pt x="299" y="74"/>
                </a:cubicBezTo>
                <a:cubicBezTo>
                  <a:pt x="300" y="76"/>
                  <a:pt x="300" y="77"/>
                  <a:pt x="301" y="79"/>
                </a:cubicBezTo>
                <a:cubicBezTo>
                  <a:pt x="299" y="80"/>
                  <a:pt x="296" y="80"/>
                  <a:pt x="294" y="81"/>
                </a:cubicBezTo>
                <a:cubicBezTo>
                  <a:pt x="293" y="79"/>
                  <a:pt x="293" y="78"/>
                  <a:pt x="292" y="76"/>
                </a:cubicBezTo>
                <a:close/>
                <a:moveTo>
                  <a:pt x="301" y="73"/>
                </a:moveTo>
                <a:cubicBezTo>
                  <a:pt x="304" y="73"/>
                  <a:pt x="307" y="72"/>
                  <a:pt x="310" y="72"/>
                </a:cubicBezTo>
                <a:cubicBezTo>
                  <a:pt x="310" y="73"/>
                  <a:pt x="311" y="75"/>
                  <a:pt x="311" y="77"/>
                </a:cubicBezTo>
                <a:cubicBezTo>
                  <a:pt x="309" y="77"/>
                  <a:pt x="306" y="78"/>
                  <a:pt x="303" y="78"/>
                </a:cubicBezTo>
                <a:cubicBezTo>
                  <a:pt x="303" y="77"/>
                  <a:pt x="302" y="75"/>
                  <a:pt x="301" y="73"/>
                </a:cubicBezTo>
                <a:close/>
                <a:moveTo>
                  <a:pt x="312" y="71"/>
                </a:moveTo>
                <a:cubicBezTo>
                  <a:pt x="318" y="71"/>
                  <a:pt x="323" y="70"/>
                  <a:pt x="329" y="70"/>
                </a:cubicBezTo>
                <a:cubicBezTo>
                  <a:pt x="329" y="71"/>
                  <a:pt x="329" y="73"/>
                  <a:pt x="329" y="74"/>
                </a:cubicBezTo>
                <a:cubicBezTo>
                  <a:pt x="327" y="75"/>
                  <a:pt x="324" y="75"/>
                  <a:pt x="322" y="75"/>
                </a:cubicBezTo>
                <a:cubicBezTo>
                  <a:pt x="319" y="75"/>
                  <a:pt x="316" y="76"/>
                  <a:pt x="314" y="76"/>
                </a:cubicBezTo>
                <a:cubicBezTo>
                  <a:pt x="313" y="75"/>
                  <a:pt x="313" y="73"/>
                  <a:pt x="312" y="71"/>
                </a:cubicBezTo>
                <a:close/>
                <a:moveTo>
                  <a:pt x="331" y="70"/>
                </a:moveTo>
                <a:cubicBezTo>
                  <a:pt x="335" y="70"/>
                  <a:pt x="339" y="70"/>
                  <a:pt x="343" y="70"/>
                </a:cubicBezTo>
                <a:cubicBezTo>
                  <a:pt x="343" y="71"/>
                  <a:pt x="344" y="73"/>
                  <a:pt x="344" y="74"/>
                </a:cubicBezTo>
                <a:cubicBezTo>
                  <a:pt x="340" y="74"/>
                  <a:pt x="336" y="74"/>
                  <a:pt x="332" y="74"/>
                </a:cubicBezTo>
                <a:cubicBezTo>
                  <a:pt x="332" y="73"/>
                  <a:pt x="331" y="71"/>
                  <a:pt x="331" y="70"/>
                </a:cubicBezTo>
                <a:close/>
                <a:moveTo>
                  <a:pt x="302" y="82"/>
                </a:moveTo>
                <a:cubicBezTo>
                  <a:pt x="303" y="84"/>
                  <a:pt x="304" y="87"/>
                  <a:pt x="305" y="89"/>
                </a:cubicBezTo>
                <a:cubicBezTo>
                  <a:pt x="303" y="90"/>
                  <a:pt x="300" y="90"/>
                  <a:pt x="298" y="91"/>
                </a:cubicBezTo>
                <a:cubicBezTo>
                  <a:pt x="297" y="89"/>
                  <a:pt x="296" y="86"/>
                  <a:pt x="295" y="84"/>
                </a:cubicBezTo>
                <a:cubicBezTo>
                  <a:pt x="297" y="83"/>
                  <a:pt x="299" y="82"/>
                  <a:pt x="302" y="82"/>
                </a:cubicBezTo>
                <a:close/>
                <a:moveTo>
                  <a:pt x="334" y="82"/>
                </a:moveTo>
                <a:cubicBezTo>
                  <a:pt x="333" y="80"/>
                  <a:pt x="333" y="78"/>
                  <a:pt x="333" y="77"/>
                </a:cubicBezTo>
                <a:cubicBezTo>
                  <a:pt x="336" y="76"/>
                  <a:pt x="340" y="77"/>
                  <a:pt x="344" y="77"/>
                </a:cubicBezTo>
                <a:cubicBezTo>
                  <a:pt x="344" y="78"/>
                  <a:pt x="345" y="79"/>
                  <a:pt x="345" y="81"/>
                </a:cubicBezTo>
                <a:cubicBezTo>
                  <a:pt x="341" y="81"/>
                  <a:pt x="338" y="81"/>
                  <a:pt x="334" y="82"/>
                </a:cubicBezTo>
                <a:close/>
                <a:moveTo>
                  <a:pt x="348" y="81"/>
                </a:moveTo>
                <a:cubicBezTo>
                  <a:pt x="347" y="79"/>
                  <a:pt x="347" y="78"/>
                  <a:pt x="347" y="77"/>
                </a:cubicBezTo>
                <a:cubicBezTo>
                  <a:pt x="349" y="78"/>
                  <a:pt x="351" y="78"/>
                  <a:pt x="354" y="79"/>
                </a:cubicBezTo>
                <a:cubicBezTo>
                  <a:pt x="354" y="79"/>
                  <a:pt x="354" y="79"/>
                  <a:pt x="354" y="79"/>
                </a:cubicBezTo>
                <a:cubicBezTo>
                  <a:pt x="354" y="79"/>
                  <a:pt x="354" y="80"/>
                  <a:pt x="354" y="80"/>
                </a:cubicBezTo>
                <a:cubicBezTo>
                  <a:pt x="352" y="80"/>
                  <a:pt x="350" y="80"/>
                  <a:pt x="348" y="81"/>
                </a:cubicBezTo>
                <a:close/>
                <a:moveTo>
                  <a:pt x="355" y="61"/>
                </a:moveTo>
                <a:cubicBezTo>
                  <a:pt x="354" y="66"/>
                  <a:pt x="354" y="71"/>
                  <a:pt x="354" y="76"/>
                </a:cubicBezTo>
                <a:cubicBezTo>
                  <a:pt x="352" y="75"/>
                  <a:pt x="349" y="75"/>
                  <a:pt x="346" y="75"/>
                </a:cubicBezTo>
                <a:cubicBezTo>
                  <a:pt x="346" y="73"/>
                  <a:pt x="346" y="71"/>
                  <a:pt x="346" y="70"/>
                </a:cubicBezTo>
                <a:cubicBezTo>
                  <a:pt x="348" y="70"/>
                  <a:pt x="349" y="70"/>
                  <a:pt x="351" y="70"/>
                </a:cubicBezTo>
                <a:cubicBezTo>
                  <a:pt x="353" y="70"/>
                  <a:pt x="353" y="67"/>
                  <a:pt x="351" y="67"/>
                </a:cubicBezTo>
                <a:cubicBezTo>
                  <a:pt x="349" y="67"/>
                  <a:pt x="347" y="67"/>
                  <a:pt x="345" y="67"/>
                </a:cubicBezTo>
                <a:cubicBezTo>
                  <a:pt x="345" y="65"/>
                  <a:pt x="345" y="63"/>
                  <a:pt x="345" y="61"/>
                </a:cubicBezTo>
                <a:cubicBezTo>
                  <a:pt x="344" y="60"/>
                  <a:pt x="342" y="60"/>
                  <a:pt x="342" y="62"/>
                </a:cubicBezTo>
                <a:cubicBezTo>
                  <a:pt x="342" y="64"/>
                  <a:pt x="343" y="65"/>
                  <a:pt x="343" y="67"/>
                </a:cubicBezTo>
                <a:cubicBezTo>
                  <a:pt x="339" y="67"/>
                  <a:pt x="335" y="67"/>
                  <a:pt x="331" y="67"/>
                </a:cubicBezTo>
                <a:cubicBezTo>
                  <a:pt x="331" y="65"/>
                  <a:pt x="330" y="63"/>
                  <a:pt x="330" y="61"/>
                </a:cubicBezTo>
                <a:cubicBezTo>
                  <a:pt x="330" y="60"/>
                  <a:pt x="327" y="60"/>
                  <a:pt x="327" y="62"/>
                </a:cubicBezTo>
                <a:cubicBezTo>
                  <a:pt x="328" y="64"/>
                  <a:pt x="328" y="65"/>
                  <a:pt x="328" y="67"/>
                </a:cubicBezTo>
                <a:cubicBezTo>
                  <a:pt x="323" y="68"/>
                  <a:pt x="317" y="68"/>
                  <a:pt x="312" y="69"/>
                </a:cubicBezTo>
                <a:cubicBezTo>
                  <a:pt x="312" y="67"/>
                  <a:pt x="312" y="66"/>
                  <a:pt x="311" y="64"/>
                </a:cubicBezTo>
                <a:cubicBezTo>
                  <a:pt x="311" y="63"/>
                  <a:pt x="309" y="63"/>
                  <a:pt x="309" y="64"/>
                </a:cubicBezTo>
                <a:cubicBezTo>
                  <a:pt x="309" y="66"/>
                  <a:pt x="309" y="67"/>
                  <a:pt x="309" y="69"/>
                </a:cubicBezTo>
                <a:cubicBezTo>
                  <a:pt x="306" y="70"/>
                  <a:pt x="303" y="70"/>
                  <a:pt x="300" y="71"/>
                </a:cubicBezTo>
                <a:cubicBezTo>
                  <a:pt x="300" y="69"/>
                  <a:pt x="299" y="68"/>
                  <a:pt x="298" y="66"/>
                </a:cubicBezTo>
                <a:cubicBezTo>
                  <a:pt x="297" y="65"/>
                  <a:pt x="295" y="66"/>
                  <a:pt x="296" y="68"/>
                </a:cubicBezTo>
                <a:cubicBezTo>
                  <a:pt x="296" y="69"/>
                  <a:pt x="297" y="70"/>
                  <a:pt x="298" y="72"/>
                </a:cubicBezTo>
                <a:cubicBezTo>
                  <a:pt x="296" y="72"/>
                  <a:pt x="294" y="73"/>
                  <a:pt x="291" y="74"/>
                </a:cubicBezTo>
                <a:cubicBezTo>
                  <a:pt x="291" y="72"/>
                  <a:pt x="290" y="70"/>
                  <a:pt x="289" y="68"/>
                </a:cubicBezTo>
                <a:cubicBezTo>
                  <a:pt x="310" y="61"/>
                  <a:pt x="334" y="57"/>
                  <a:pt x="355" y="61"/>
                </a:cubicBezTo>
                <a:close/>
                <a:moveTo>
                  <a:pt x="284" y="76"/>
                </a:moveTo>
                <a:cubicBezTo>
                  <a:pt x="284" y="74"/>
                  <a:pt x="283" y="72"/>
                  <a:pt x="282" y="70"/>
                </a:cubicBezTo>
                <a:cubicBezTo>
                  <a:pt x="283" y="70"/>
                  <a:pt x="285" y="69"/>
                  <a:pt x="286" y="68"/>
                </a:cubicBezTo>
                <a:cubicBezTo>
                  <a:pt x="286" y="69"/>
                  <a:pt x="286" y="69"/>
                  <a:pt x="286" y="69"/>
                </a:cubicBezTo>
                <a:cubicBezTo>
                  <a:pt x="287" y="71"/>
                  <a:pt x="288" y="73"/>
                  <a:pt x="289" y="74"/>
                </a:cubicBezTo>
                <a:cubicBezTo>
                  <a:pt x="287" y="75"/>
                  <a:pt x="286" y="76"/>
                  <a:pt x="284" y="76"/>
                </a:cubicBezTo>
                <a:close/>
                <a:moveTo>
                  <a:pt x="288" y="86"/>
                </a:moveTo>
                <a:cubicBezTo>
                  <a:pt x="290" y="86"/>
                  <a:pt x="291" y="85"/>
                  <a:pt x="292" y="85"/>
                </a:cubicBezTo>
                <a:cubicBezTo>
                  <a:pt x="293" y="87"/>
                  <a:pt x="294" y="90"/>
                  <a:pt x="296" y="92"/>
                </a:cubicBezTo>
                <a:cubicBezTo>
                  <a:pt x="294" y="93"/>
                  <a:pt x="293" y="94"/>
                  <a:pt x="291" y="94"/>
                </a:cubicBezTo>
                <a:cubicBezTo>
                  <a:pt x="290" y="91"/>
                  <a:pt x="289" y="89"/>
                  <a:pt x="288" y="86"/>
                </a:cubicBezTo>
                <a:close/>
                <a:moveTo>
                  <a:pt x="299" y="128"/>
                </a:moveTo>
                <a:cubicBezTo>
                  <a:pt x="299" y="128"/>
                  <a:pt x="299" y="127"/>
                  <a:pt x="299" y="127"/>
                </a:cubicBezTo>
                <a:cubicBezTo>
                  <a:pt x="298" y="123"/>
                  <a:pt x="297" y="119"/>
                  <a:pt x="296" y="116"/>
                </a:cubicBezTo>
                <a:cubicBezTo>
                  <a:pt x="297" y="120"/>
                  <a:pt x="299" y="124"/>
                  <a:pt x="300" y="128"/>
                </a:cubicBezTo>
                <a:cubicBezTo>
                  <a:pt x="300" y="128"/>
                  <a:pt x="300" y="128"/>
                  <a:pt x="299" y="128"/>
                </a:cubicBezTo>
                <a:close/>
                <a:moveTo>
                  <a:pt x="292" y="97"/>
                </a:moveTo>
                <a:cubicBezTo>
                  <a:pt x="297" y="95"/>
                  <a:pt x="301" y="93"/>
                  <a:pt x="306" y="91"/>
                </a:cubicBezTo>
                <a:cubicBezTo>
                  <a:pt x="306" y="91"/>
                  <a:pt x="306" y="91"/>
                  <a:pt x="306" y="91"/>
                </a:cubicBezTo>
                <a:cubicBezTo>
                  <a:pt x="307" y="93"/>
                  <a:pt x="309" y="92"/>
                  <a:pt x="309" y="90"/>
                </a:cubicBezTo>
                <a:cubicBezTo>
                  <a:pt x="311" y="90"/>
                  <a:pt x="313" y="89"/>
                  <a:pt x="315" y="88"/>
                </a:cubicBezTo>
                <a:cubicBezTo>
                  <a:pt x="316" y="89"/>
                  <a:pt x="316" y="89"/>
                  <a:pt x="316" y="89"/>
                </a:cubicBezTo>
                <a:cubicBezTo>
                  <a:pt x="316" y="90"/>
                  <a:pt x="318" y="89"/>
                  <a:pt x="318" y="88"/>
                </a:cubicBezTo>
                <a:cubicBezTo>
                  <a:pt x="319" y="88"/>
                  <a:pt x="319" y="87"/>
                  <a:pt x="320" y="87"/>
                </a:cubicBezTo>
                <a:cubicBezTo>
                  <a:pt x="323" y="99"/>
                  <a:pt x="322" y="112"/>
                  <a:pt x="322" y="125"/>
                </a:cubicBezTo>
                <a:cubicBezTo>
                  <a:pt x="316" y="124"/>
                  <a:pt x="309" y="125"/>
                  <a:pt x="302" y="127"/>
                </a:cubicBezTo>
                <a:cubicBezTo>
                  <a:pt x="299" y="117"/>
                  <a:pt x="296" y="107"/>
                  <a:pt x="292" y="97"/>
                </a:cubicBezTo>
                <a:close/>
                <a:moveTo>
                  <a:pt x="292" y="160"/>
                </a:moveTo>
                <a:cubicBezTo>
                  <a:pt x="293" y="161"/>
                  <a:pt x="295" y="162"/>
                  <a:pt x="296" y="161"/>
                </a:cubicBezTo>
                <a:cubicBezTo>
                  <a:pt x="298" y="159"/>
                  <a:pt x="301" y="158"/>
                  <a:pt x="303" y="157"/>
                </a:cubicBezTo>
                <a:cubicBezTo>
                  <a:pt x="309" y="174"/>
                  <a:pt x="316" y="191"/>
                  <a:pt x="325" y="207"/>
                </a:cubicBezTo>
                <a:cubicBezTo>
                  <a:pt x="323" y="208"/>
                  <a:pt x="321" y="209"/>
                  <a:pt x="319" y="210"/>
                </a:cubicBezTo>
                <a:cubicBezTo>
                  <a:pt x="307" y="196"/>
                  <a:pt x="295" y="181"/>
                  <a:pt x="285" y="166"/>
                </a:cubicBezTo>
                <a:cubicBezTo>
                  <a:pt x="285" y="165"/>
                  <a:pt x="284" y="165"/>
                  <a:pt x="284" y="165"/>
                </a:cubicBezTo>
                <a:cubicBezTo>
                  <a:pt x="287" y="163"/>
                  <a:pt x="289" y="162"/>
                  <a:pt x="292" y="160"/>
                </a:cubicBezTo>
                <a:close/>
                <a:moveTo>
                  <a:pt x="269" y="250"/>
                </a:moveTo>
                <a:cubicBezTo>
                  <a:pt x="254" y="225"/>
                  <a:pt x="260" y="186"/>
                  <a:pt x="282" y="167"/>
                </a:cubicBezTo>
                <a:cubicBezTo>
                  <a:pt x="282" y="167"/>
                  <a:pt x="282" y="167"/>
                  <a:pt x="282" y="167"/>
                </a:cubicBezTo>
                <a:cubicBezTo>
                  <a:pt x="293" y="183"/>
                  <a:pt x="305" y="197"/>
                  <a:pt x="317" y="212"/>
                </a:cubicBezTo>
                <a:cubicBezTo>
                  <a:pt x="316" y="213"/>
                  <a:pt x="315" y="213"/>
                  <a:pt x="314" y="214"/>
                </a:cubicBezTo>
                <a:cubicBezTo>
                  <a:pt x="300" y="205"/>
                  <a:pt x="283" y="197"/>
                  <a:pt x="267" y="193"/>
                </a:cubicBezTo>
                <a:cubicBezTo>
                  <a:pt x="265" y="193"/>
                  <a:pt x="264" y="195"/>
                  <a:pt x="266" y="196"/>
                </a:cubicBezTo>
                <a:cubicBezTo>
                  <a:pt x="282" y="200"/>
                  <a:pt x="299" y="207"/>
                  <a:pt x="312" y="217"/>
                </a:cubicBezTo>
                <a:cubicBezTo>
                  <a:pt x="311" y="219"/>
                  <a:pt x="311" y="221"/>
                  <a:pt x="311" y="223"/>
                </a:cubicBezTo>
                <a:cubicBezTo>
                  <a:pt x="296" y="227"/>
                  <a:pt x="280" y="230"/>
                  <a:pt x="265" y="235"/>
                </a:cubicBezTo>
                <a:cubicBezTo>
                  <a:pt x="263" y="236"/>
                  <a:pt x="264" y="239"/>
                  <a:pt x="265" y="238"/>
                </a:cubicBezTo>
                <a:cubicBezTo>
                  <a:pt x="281" y="233"/>
                  <a:pt x="296" y="229"/>
                  <a:pt x="312" y="225"/>
                </a:cubicBezTo>
                <a:cubicBezTo>
                  <a:pt x="314" y="229"/>
                  <a:pt x="316" y="231"/>
                  <a:pt x="319" y="233"/>
                </a:cubicBezTo>
                <a:cubicBezTo>
                  <a:pt x="314" y="240"/>
                  <a:pt x="309" y="248"/>
                  <a:pt x="304" y="255"/>
                </a:cubicBezTo>
                <a:cubicBezTo>
                  <a:pt x="300" y="262"/>
                  <a:pt x="296" y="268"/>
                  <a:pt x="293" y="275"/>
                </a:cubicBezTo>
                <a:cubicBezTo>
                  <a:pt x="284" y="269"/>
                  <a:pt x="275" y="261"/>
                  <a:pt x="269" y="250"/>
                </a:cubicBezTo>
                <a:close/>
                <a:moveTo>
                  <a:pt x="296" y="277"/>
                </a:moveTo>
                <a:cubicBezTo>
                  <a:pt x="298" y="269"/>
                  <a:pt x="303" y="262"/>
                  <a:pt x="307" y="255"/>
                </a:cubicBezTo>
                <a:cubicBezTo>
                  <a:pt x="312" y="248"/>
                  <a:pt x="316" y="241"/>
                  <a:pt x="321" y="234"/>
                </a:cubicBezTo>
                <a:cubicBezTo>
                  <a:pt x="323" y="235"/>
                  <a:pt x="325" y="235"/>
                  <a:pt x="327" y="235"/>
                </a:cubicBezTo>
                <a:cubicBezTo>
                  <a:pt x="327" y="235"/>
                  <a:pt x="326" y="236"/>
                  <a:pt x="326" y="236"/>
                </a:cubicBezTo>
                <a:cubicBezTo>
                  <a:pt x="322" y="251"/>
                  <a:pt x="318" y="269"/>
                  <a:pt x="319" y="284"/>
                </a:cubicBezTo>
                <a:cubicBezTo>
                  <a:pt x="319" y="285"/>
                  <a:pt x="320" y="285"/>
                  <a:pt x="320" y="285"/>
                </a:cubicBezTo>
                <a:cubicBezTo>
                  <a:pt x="311" y="284"/>
                  <a:pt x="303" y="281"/>
                  <a:pt x="296" y="277"/>
                </a:cubicBezTo>
                <a:close/>
                <a:moveTo>
                  <a:pt x="362" y="280"/>
                </a:moveTo>
                <a:cubicBezTo>
                  <a:pt x="349" y="286"/>
                  <a:pt x="335" y="288"/>
                  <a:pt x="321" y="286"/>
                </a:cubicBezTo>
                <a:cubicBezTo>
                  <a:pt x="322" y="285"/>
                  <a:pt x="322" y="285"/>
                  <a:pt x="322" y="284"/>
                </a:cubicBezTo>
                <a:cubicBezTo>
                  <a:pt x="321" y="269"/>
                  <a:pt x="325" y="252"/>
                  <a:pt x="329" y="237"/>
                </a:cubicBezTo>
                <a:cubicBezTo>
                  <a:pt x="329" y="236"/>
                  <a:pt x="328" y="236"/>
                  <a:pt x="328" y="235"/>
                </a:cubicBezTo>
                <a:cubicBezTo>
                  <a:pt x="329" y="236"/>
                  <a:pt x="330" y="236"/>
                  <a:pt x="331" y="235"/>
                </a:cubicBezTo>
                <a:cubicBezTo>
                  <a:pt x="333" y="235"/>
                  <a:pt x="334" y="235"/>
                  <a:pt x="336" y="234"/>
                </a:cubicBezTo>
                <a:cubicBezTo>
                  <a:pt x="344" y="249"/>
                  <a:pt x="345" y="267"/>
                  <a:pt x="354" y="281"/>
                </a:cubicBezTo>
                <a:cubicBezTo>
                  <a:pt x="355" y="283"/>
                  <a:pt x="357" y="281"/>
                  <a:pt x="356" y="280"/>
                </a:cubicBezTo>
                <a:cubicBezTo>
                  <a:pt x="348" y="265"/>
                  <a:pt x="346" y="247"/>
                  <a:pt x="338" y="232"/>
                </a:cubicBezTo>
                <a:cubicBezTo>
                  <a:pt x="338" y="232"/>
                  <a:pt x="339" y="231"/>
                  <a:pt x="339" y="230"/>
                </a:cubicBezTo>
                <a:cubicBezTo>
                  <a:pt x="339" y="231"/>
                  <a:pt x="340" y="231"/>
                  <a:pt x="340" y="231"/>
                </a:cubicBezTo>
                <a:cubicBezTo>
                  <a:pt x="358" y="236"/>
                  <a:pt x="367" y="257"/>
                  <a:pt x="385" y="261"/>
                </a:cubicBezTo>
                <a:cubicBezTo>
                  <a:pt x="387" y="261"/>
                  <a:pt x="388" y="258"/>
                  <a:pt x="386" y="258"/>
                </a:cubicBezTo>
                <a:cubicBezTo>
                  <a:pt x="368" y="254"/>
                  <a:pt x="359" y="233"/>
                  <a:pt x="341" y="229"/>
                </a:cubicBezTo>
                <a:cubicBezTo>
                  <a:pt x="341" y="229"/>
                  <a:pt x="341" y="229"/>
                  <a:pt x="340" y="229"/>
                </a:cubicBezTo>
                <a:cubicBezTo>
                  <a:pt x="342" y="225"/>
                  <a:pt x="343" y="221"/>
                  <a:pt x="341" y="217"/>
                </a:cubicBezTo>
                <a:cubicBezTo>
                  <a:pt x="341" y="216"/>
                  <a:pt x="340" y="215"/>
                  <a:pt x="339" y="214"/>
                </a:cubicBezTo>
                <a:cubicBezTo>
                  <a:pt x="339" y="214"/>
                  <a:pt x="340" y="214"/>
                  <a:pt x="340" y="214"/>
                </a:cubicBezTo>
                <a:cubicBezTo>
                  <a:pt x="357" y="204"/>
                  <a:pt x="371" y="188"/>
                  <a:pt x="385" y="174"/>
                </a:cubicBezTo>
                <a:cubicBezTo>
                  <a:pt x="387" y="173"/>
                  <a:pt x="385" y="171"/>
                  <a:pt x="384" y="172"/>
                </a:cubicBezTo>
                <a:cubicBezTo>
                  <a:pt x="369" y="186"/>
                  <a:pt x="356" y="201"/>
                  <a:pt x="339" y="212"/>
                </a:cubicBezTo>
                <a:cubicBezTo>
                  <a:pt x="338" y="212"/>
                  <a:pt x="338" y="212"/>
                  <a:pt x="338" y="213"/>
                </a:cubicBezTo>
                <a:cubicBezTo>
                  <a:pt x="337" y="212"/>
                  <a:pt x="336" y="210"/>
                  <a:pt x="334" y="210"/>
                </a:cubicBezTo>
                <a:cubicBezTo>
                  <a:pt x="342" y="190"/>
                  <a:pt x="353" y="172"/>
                  <a:pt x="364" y="154"/>
                </a:cubicBezTo>
                <a:cubicBezTo>
                  <a:pt x="377" y="160"/>
                  <a:pt x="389" y="169"/>
                  <a:pt x="397" y="183"/>
                </a:cubicBezTo>
                <a:cubicBezTo>
                  <a:pt x="419" y="218"/>
                  <a:pt x="396" y="263"/>
                  <a:pt x="362" y="280"/>
                </a:cubicBezTo>
                <a:close/>
              </a:path>
            </a:pathLst>
          </a:custGeom>
          <a:solidFill>
            <a:srgbClr val="5B5046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grpSp>
        <p:nvGrpSpPr>
          <p:cNvPr id="59" name="组合 58"/>
          <p:cNvGrpSpPr/>
          <p:nvPr>
            <p:custDataLst>
              <p:tags r:id="rId42"/>
            </p:custDataLst>
          </p:nvPr>
        </p:nvGrpSpPr>
        <p:grpSpPr>
          <a:xfrm>
            <a:off x="3065357" y="365428"/>
            <a:ext cx="1019175" cy="754063"/>
            <a:chOff x="4586288" y="628650"/>
            <a:chExt cx="1019175" cy="754063"/>
          </a:xfrm>
        </p:grpSpPr>
        <p:sp>
          <p:nvSpPr>
            <p:cNvPr id="60" name="Freeform 13"/>
            <p:cNvSpPr/>
            <p:nvPr>
              <p:custDataLst>
                <p:tags r:id="rId43"/>
              </p:custDataLst>
            </p:nvPr>
          </p:nvSpPr>
          <p:spPr bwMode="auto">
            <a:xfrm>
              <a:off x="4614863" y="638175"/>
              <a:ext cx="990600" cy="347663"/>
            </a:xfrm>
            <a:custGeom>
              <a:avLst/>
              <a:gdLst>
                <a:gd name="T0" fmla="*/ 200 w 205"/>
                <a:gd name="T1" fmla="*/ 27 h 72"/>
                <a:gd name="T2" fmla="*/ 198 w 205"/>
                <a:gd name="T3" fmla="*/ 20 h 72"/>
                <a:gd name="T4" fmla="*/ 184 w 205"/>
                <a:gd name="T5" fmla="*/ 15 h 72"/>
                <a:gd name="T6" fmla="*/ 127 w 205"/>
                <a:gd name="T7" fmla="*/ 4 h 72"/>
                <a:gd name="T8" fmla="*/ 24 w 205"/>
                <a:gd name="T9" fmla="*/ 5 h 72"/>
                <a:gd name="T10" fmla="*/ 8 w 205"/>
                <a:gd name="T11" fmla="*/ 11 h 72"/>
                <a:gd name="T12" fmla="*/ 2 w 205"/>
                <a:gd name="T13" fmla="*/ 20 h 72"/>
                <a:gd name="T14" fmla="*/ 2 w 205"/>
                <a:gd name="T15" fmla="*/ 46 h 72"/>
                <a:gd name="T16" fmla="*/ 2 w 205"/>
                <a:gd name="T17" fmla="*/ 54 h 72"/>
                <a:gd name="T18" fmla="*/ 11 w 205"/>
                <a:gd name="T19" fmla="*/ 60 h 72"/>
                <a:gd name="T20" fmla="*/ 12 w 205"/>
                <a:gd name="T21" fmla="*/ 45 h 72"/>
                <a:gd name="T22" fmla="*/ 24 w 205"/>
                <a:gd name="T23" fmla="*/ 22 h 72"/>
                <a:gd name="T24" fmla="*/ 26 w 205"/>
                <a:gd name="T25" fmla="*/ 20 h 72"/>
                <a:gd name="T26" fmla="*/ 32 w 205"/>
                <a:gd name="T27" fmla="*/ 36 h 72"/>
                <a:gd name="T28" fmla="*/ 38 w 205"/>
                <a:gd name="T29" fmla="*/ 63 h 72"/>
                <a:gd name="T30" fmla="*/ 40 w 205"/>
                <a:gd name="T31" fmla="*/ 63 h 72"/>
                <a:gd name="T32" fmla="*/ 44 w 205"/>
                <a:gd name="T33" fmla="*/ 43 h 72"/>
                <a:gd name="T34" fmla="*/ 43 w 205"/>
                <a:gd name="T35" fmla="*/ 40 h 72"/>
                <a:gd name="T36" fmla="*/ 55 w 205"/>
                <a:gd name="T37" fmla="*/ 22 h 72"/>
                <a:gd name="T38" fmla="*/ 55 w 205"/>
                <a:gd name="T39" fmla="*/ 22 h 72"/>
                <a:gd name="T40" fmla="*/ 56 w 205"/>
                <a:gd name="T41" fmla="*/ 25 h 72"/>
                <a:gd name="T42" fmla="*/ 65 w 205"/>
                <a:gd name="T43" fmla="*/ 47 h 72"/>
                <a:gd name="T44" fmla="*/ 66 w 205"/>
                <a:gd name="T45" fmla="*/ 59 h 72"/>
                <a:gd name="T46" fmla="*/ 66 w 205"/>
                <a:gd name="T47" fmla="*/ 62 h 72"/>
                <a:gd name="T48" fmla="*/ 66 w 205"/>
                <a:gd name="T49" fmla="*/ 63 h 72"/>
                <a:gd name="T50" fmla="*/ 66 w 205"/>
                <a:gd name="T51" fmla="*/ 64 h 72"/>
                <a:gd name="T52" fmla="*/ 74 w 205"/>
                <a:gd name="T53" fmla="*/ 60 h 72"/>
                <a:gd name="T54" fmla="*/ 75 w 205"/>
                <a:gd name="T55" fmla="*/ 55 h 72"/>
                <a:gd name="T56" fmla="*/ 75 w 205"/>
                <a:gd name="T57" fmla="*/ 49 h 72"/>
                <a:gd name="T58" fmla="*/ 75 w 205"/>
                <a:gd name="T59" fmla="*/ 49 h 72"/>
                <a:gd name="T60" fmla="*/ 75 w 205"/>
                <a:gd name="T61" fmla="*/ 43 h 72"/>
                <a:gd name="T62" fmla="*/ 91 w 205"/>
                <a:gd name="T63" fmla="*/ 29 h 72"/>
                <a:gd name="T64" fmla="*/ 95 w 205"/>
                <a:gd name="T65" fmla="*/ 43 h 72"/>
                <a:gd name="T66" fmla="*/ 95 w 205"/>
                <a:gd name="T67" fmla="*/ 47 h 72"/>
                <a:gd name="T68" fmla="*/ 100 w 205"/>
                <a:gd name="T69" fmla="*/ 65 h 72"/>
                <a:gd name="T70" fmla="*/ 104 w 205"/>
                <a:gd name="T71" fmla="*/ 55 h 72"/>
                <a:gd name="T72" fmla="*/ 103 w 205"/>
                <a:gd name="T73" fmla="*/ 47 h 72"/>
                <a:gd name="T74" fmla="*/ 104 w 205"/>
                <a:gd name="T75" fmla="*/ 45 h 72"/>
                <a:gd name="T76" fmla="*/ 107 w 205"/>
                <a:gd name="T77" fmla="*/ 39 h 72"/>
                <a:gd name="T78" fmla="*/ 128 w 205"/>
                <a:gd name="T79" fmla="*/ 51 h 72"/>
                <a:gd name="T80" fmla="*/ 128 w 205"/>
                <a:gd name="T81" fmla="*/ 51 h 72"/>
                <a:gd name="T82" fmla="*/ 129 w 205"/>
                <a:gd name="T83" fmla="*/ 62 h 72"/>
                <a:gd name="T84" fmla="*/ 129 w 205"/>
                <a:gd name="T85" fmla="*/ 63 h 72"/>
                <a:gd name="T86" fmla="*/ 130 w 205"/>
                <a:gd name="T87" fmla="*/ 66 h 72"/>
                <a:gd name="T88" fmla="*/ 135 w 205"/>
                <a:gd name="T89" fmla="*/ 67 h 72"/>
                <a:gd name="T90" fmla="*/ 145 w 205"/>
                <a:gd name="T91" fmla="*/ 63 h 72"/>
                <a:gd name="T92" fmla="*/ 142 w 205"/>
                <a:gd name="T93" fmla="*/ 53 h 72"/>
                <a:gd name="T94" fmla="*/ 141 w 205"/>
                <a:gd name="T95" fmla="*/ 51 h 72"/>
                <a:gd name="T96" fmla="*/ 158 w 205"/>
                <a:gd name="T97" fmla="*/ 32 h 72"/>
                <a:gd name="T98" fmla="*/ 169 w 205"/>
                <a:gd name="T99" fmla="*/ 62 h 72"/>
                <a:gd name="T100" fmla="*/ 170 w 205"/>
                <a:gd name="T101" fmla="*/ 65 h 72"/>
                <a:gd name="T102" fmla="*/ 172 w 205"/>
                <a:gd name="T103" fmla="*/ 69 h 72"/>
                <a:gd name="T104" fmla="*/ 179 w 205"/>
                <a:gd name="T105" fmla="*/ 63 h 72"/>
                <a:gd name="T106" fmla="*/ 177 w 205"/>
                <a:gd name="T107" fmla="*/ 56 h 72"/>
                <a:gd name="T108" fmla="*/ 177 w 205"/>
                <a:gd name="T109" fmla="*/ 51 h 72"/>
                <a:gd name="T110" fmla="*/ 187 w 205"/>
                <a:gd name="T111" fmla="*/ 30 h 72"/>
                <a:gd name="T112" fmla="*/ 191 w 205"/>
                <a:gd name="T113" fmla="*/ 37 h 72"/>
                <a:gd name="T114" fmla="*/ 194 w 205"/>
                <a:gd name="T115" fmla="*/ 66 h 72"/>
                <a:gd name="T116" fmla="*/ 201 w 205"/>
                <a:gd name="T117" fmla="*/ 29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5" h="72">
                  <a:moveTo>
                    <a:pt x="201" y="29"/>
                  </a:moveTo>
                  <a:cubicBezTo>
                    <a:pt x="201" y="28"/>
                    <a:pt x="201" y="28"/>
                    <a:pt x="200" y="27"/>
                  </a:cubicBezTo>
                  <a:cubicBezTo>
                    <a:pt x="202" y="25"/>
                    <a:pt x="202" y="21"/>
                    <a:pt x="199" y="20"/>
                  </a:cubicBezTo>
                  <a:cubicBezTo>
                    <a:pt x="199" y="20"/>
                    <a:pt x="199" y="20"/>
                    <a:pt x="198" y="20"/>
                  </a:cubicBezTo>
                  <a:cubicBezTo>
                    <a:pt x="197" y="16"/>
                    <a:pt x="193" y="13"/>
                    <a:pt x="187" y="13"/>
                  </a:cubicBezTo>
                  <a:cubicBezTo>
                    <a:pt x="186" y="13"/>
                    <a:pt x="185" y="13"/>
                    <a:pt x="184" y="15"/>
                  </a:cubicBezTo>
                  <a:cubicBezTo>
                    <a:pt x="166" y="8"/>
                    <a:pt x="14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04" y="1"/>
                    <a:pt x="80" y="0"/>
                    <a:pt x="56" y="3"/>
                  </a:cubicBezTo>
                  <a:cubicBezTo>
                    <a:pt x="45" y="3"/>
                    <a:pt x="34" y="3"/>
                    <a:pt x="24" y="5"/>
                  </a:cubicBezTo>
                  <a:cubicBezTo>
                    <a:pt x="17" y="6"/>
                    <a:pt x="12" y="8"/>
                    <a:pt x="9" y="10"/>
                  </a:cubicBezTo>
                  <a:cubicBezTo>
                    <a:pt x="8" y="10"/>
                    <a:pt x="8" y="11"/>
                    <a:pt x="8" y="11"/>
                  </a:cubicBezTo>
                  <a:cubicBezTo>
                    <a:pt x="7" y="12"/>
                    <a:pt x="6" y="13"/>
                    <a:pt x="6" y="15"/>
                  </a:cubicBezTo>
                  <a:cubicBezTo>
                    <a:pt x="4" y="16"/>
                    <a:pt x="3" y="18"/>
                    <a:pt x="2" y="20"/>
                  </a:cubicBezTo>
                  <a:cubicBezTo>
                    <a:pt x="2" y="21"/>
                    <a:pt x="2" y="23"/>
                    <a:pt x="3" y="24"/>
                  </a:cubicBezTo>
                  <a:cubicBezTo>
                    <a:pt x="1" y="31"/>
                    <a:pt x="1" y="39"/>
                    <a:pt x="2" y="46"/>
                  </a:cubicBezTo>
                  <a:cubicBezTo>
                    <a:pt x="1" y="47"/>
                    <a:pt x="1" y="48"/>
                    <a:pt x="1" y="50"/>
                  </a:cubicBezTo>
                  <a:cubicBezTo>
                    <a:pt x="0" y="51"/>
                    <a:pt x="1" y="53"/>
                    <a:pt x="2" y="54"/>
                  </a:cubicBezTo>
                  <a:cubicBezTo>
                    <a:pt x="3" y="56"/>
                    <a:pt x="3" y="58"/>
                    <a:pt x="3" y="60"/>
                  </a:cubicBezTo>
                  <a:cubicBezTo>
                    <a:pt x="3" y="65"/>
                    <a:pt x="11" y="65"/>
                    <a:pt x="11" y="60"/>
                  </a:cubicBezTo>
                  <a:cubicBezTo>
                    <a:pt x="11" y="56"/>
                    <a:pt x="10" y="52"/>
                    <a:pt x="10" y="49"/>
                  </a:cubicBezTo>
                  <a:cubicBezTo>
                    <a:pt x="11" y="47"/>
                    <a:pt x="11" y="46"/>
                    <a:pt x="12" y="45"/>
                  </a:cubicBezTo>
                  <a:cubicBezTo>
                    <a:pt x="13" y="44"/>
                    <a:pt x="13" y="44"/>
                    <a:pt x="14" y="42"/>
                  </a:cubicBezTo>
                  <a:cubicBezTo>
                    <a:pt x="16" y="35"/>
                    <a:pt x="20" y="29"/>
                    <a:pt x="24" y="22"/>
                  </a:cubicBezTo>
                  <a:cubicBezTo>
                    <a:pt x="24" y="21"/>
                    <a:pt x="25" y="21"/>
                    <a:pt x="25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8" y="25"/>
                    <a:pt x="31" y="30"/>
                    <a:pt x="33" y="34"/>
                  </a:cubicBezTo>
                  <a:cubicBezTo>
                    <a:pt x="33" y="35"/>
                    <a:pt x="32" y="35"/>
                    <a:pt x="32" y="36"/>
                  </a:cubicBezTo>
                  <a:cubicBezTo>
                    <a:pt x="30" y="44"/>
                    <a:pt x="31" y="53"/>
                    <a:pt x="31" y="61"/>
                  </a:cubicBezTo>
                  <a:cubicBezTo>
                    <a:pt x="31" y="65"/>
                    <a:pt x="36" y="67"/>
                    <a:pt x="38" y="63"/>
                  </a:cubicBezTo>
                  <a:cubicBezTo>
                    <a:pt x="38" y="63"/>
                    <a:pt x="38" y="62"/>
                    <a:pt x="39" y="62"/>
                  </a:cubicBezTo>
                  <a:cubicBezTo>
                    <a:pt x="39" y="63"/>
                    <a:pt x="39" y="63"/>
                    <a:pt x="40" y="63"/>
                  </a:cubicBezTo>
                  <a:cubicBezTo>
                    <a:pt x="43" y="67"/>
                    <a:pt x="49" y="62"/>
                    <a:pt x="45" y="58"/>
                  </a:cubicBezTo>
                  <a:cubicBezTo>
                    <a:pt x="42" y="55"/>
                    <a:pt x="44" y="47"/>
                    <a:pt x="44" y="43"/>
                  </a:cubicBezTo>
                  <a:cubicBezTo>
                    <a:pt x="44" y="42"/>
                    <a:pt x="44" y="41"/>
                    <a:pt x="43" y="41"/>
                  </a:cubicBezTo>
                  <a:cubicBezTo>
                    <a:pt x="43" y="41"/>
                    <a:pt x="43" y="41"/>
                    <a:pt x="43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8" y="35"/>
                    <a:pt x="52" y="29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5" y="22"/>
                    <a:pt x="55" y="22"/>
                    <a:pt x="55" y="22"/>
                  </a:cubicBezTo>
                  <a:cubicBezTo>
                    <a:pt x="56" y="23"/>
                    <a:pt x="56" y="23"/>
                    <a:pt x="56" y="24"/>
                  </a:cubicBezTo>
                  <a:cubicBezTo>
                    <a:pt x="56" y="24"/>
                    <a:pt x="56" y="25"/>
                    <a:pt x="56" y="25"/>
                  </a:cubicBezTo>
                  <a:cubicBezTo>
                    <a:pt x="59" y="32"/>
                    <a:pt x="62" y="39"/>
                    <a:pt x="64" y="46"/>
                  </a:cubicBezTo>
                  <a:cubicBezTo>
                    <a:pt x="64" y="46"/>
                    <a:pt x="65" y="47"/>
                    <a:pt x="65" y="47"/>
                  </a:cubicBezTo>
                  <a:cubicBezTo>
                    <a:pt x="65" y="49"/>
                    <a:pt x="65" y="52"/>
                    <a:pt x="65" y="55"/>
                  </a:cubicBezTo>
                  <a:cubicBezTo>
                    <a:pt x="65" y="56"/>
                    <a:pt x="65" y="57"/>
                    <a:pt x="66" y="59"/>
                  </a:cubicBezTo>
                  <a:cubicBezTo>
                    <a:pt x="65" y="59"/>
                    <a:pt x="65" y="59"/>
                    <a:pt x="65" y="59"/>
                  </a:cubicBezTo>
                  <a:cubicBezTo>
                    <a:pt x="65" y="60"/>
                    <a:pt x="65" y="61"/>
                    <a:pt x="66" y="62"/>
                  </a:cubicBezTo>
                  <a:cubicBezTo>
                    <a:pt x="66" y="62"/>
                    <a:pt x="66" y="62"/>
                    <a:pt x="66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66" y="63"/>
                    <a:pt x="66" y="63"/>
                    <a:pt x="66" y="63"/>
                  </a:cubicBezTo>
                  <a:cubicBezTo>
                    <a:pt x="66" y="63"/>
                    <a:pt x="66" y="63"/>
                    <a:pt x="66" y="64"/>
                  </a:cubicBezTo>
                  <a:cubicBezTo>
                    <a:pt x="67" y="69"/>
                    <a:pt x="74" y="67"/>
                    <a:pt x="74" y="63"/>
                  </a:cubicBezTo>
                  <a:cubicBezTo>
                    <a:pt x="74" y="62"/>
                    <a:pt x="74" y="61"/>
                    <a:pt x="74" y="60"/>
                  </a:cubicBezTo>
                  <a:cubicBezTo>
                    <a:pt x="74" y="60"/>
                    <a:pt x="75" y="60"/>
                    <a:pt x="75" y="59"/>
                  </a:cubicBezTo>
                  <a:cubicBezTo>
                    <a:pt x="76" y="58"/>
                    <a:pt x="76" y="56"/>
                    <a:pt x="75" y="55"/>
                  </a:cubicBezTo>
                  <a:cubicBezTo>
                    <a:pt x="75" y="53"/>
                    <a:pt x="75" y="52"/>
                    <a:pt x="75" y="50"/>
                  </a:cubicBezTo>
                  <a:cubicBezTo>
                    <a:pt x="75" y="50"/>
                    <a:pt x="75" y="50"/>
                    <a:pt x="75" y="49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5" y="49"/>
                    <a:pt x="75" y="49"/>
                    <a:pt x="75" y="49"/>
                  </a:cubicBezTo>
                  <a:cubicBezTo>
                    <a:pt x="75" y="47"/>
                    <a:pt x="75" y="45"/>
                    <a:pt x="75" y="43"/>
                  </a:cubicBezTo>
                  <a:cubicBezTo>
                    <a:pt x="76" y="43"/>
                    <a:pt x="77" y="43"/>
                    <a:pt x="78" y="42"/>
                  </a:cubicBezTo>
                  <a:cubicBezTo>
                    <a:pt x="91" y="29"/>
                    <a:pt x="91" y="29"/>
                    <a:pt x="91" y="29"/>
                  </a:cubicBezTo>
                  <a:cubicBezTo>
                    <a:pt x="92" y="34"/>
                    <a:pt x="93" y="38"/>
                    <a:pt x="95" y="42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4"/>
                    <a:pt x="95" y="44"/>
                  </a:cubicBezTo>
                  <a:cubicBezTo>
                    <a:pt x="94" y="45"/>
                    <a:pt x="95" y="46"/>
                    <a:pt x="95" y="47"/>
                  </a:cubicBezTo>
                  <a:cubicBezTo>
                    <a:pt x="94" y="52"/>
                    <a:pt x="95" y="57"/>
                    <a:pt x="96" y="62"/>
                  </a:cubicBezTo>
                  <a:cubicBezTo>
                    <a:pt x="97" y="64"/>
                    <a:pt x="98" y="65"/>
                    <a:pt x="100" y="65"/>
                  </a:cubicBezTo>
                  <a:cubicBezTo>
                    <a:pt x="103" y="69"/>
                    <a:pt x="109" y="65"/>
                    <a:pt x="106" y="61"/>
                  </a:cubicBezTo>
                  <a:cubicBezTo>
                    <a:pt x="105" y="59"/>
                    <a:pt x="105" y="57"/>
                    <a:pt x="104" y="55"/>
                  </a:cubicBezTo>
                  <a:cubicBezTo>
                    <a:pt x="104" y="53"/>
                    <a:pt x="104" y="51"/>
                    <a:pt x="104" y="48"/>
                  </a:cubicBezTo>
                  <a:cubicBezTo>
                    <a:pt x="104" y="48"/>
                    <a:pt x="104" y="47"/>
                    <a:pt x="103" y="47"/>
                  </a:cubicBezTo>
                  <a:cubicBezTo>
                    <a:pt x="103" y="46"/>
                    <a:pt x="103" y="46"/>
                    <a:pt x="103" y="45"/>
                  </a:cubicBezTo>
                  <a:cubicBezTo>
                    <a:pt x="103" y="45"/>
                    <a:pt x="103" y="45"/>
                    <a:pt x="104" y="45"/>
                  </a:cubicBezTo>
                  <a:cubicBezTo>
                    <a:pt x="104" y="44"/>
                    <a:pt x="105" y="43"/>
                    <a:pt x="105" y="42"/>
                  </a:cubicBezTo>
                  <a:cubicBezTo>
                    <a:pt x="106" y="41"/>
                    <a:pt x="106" y="40"/>
                    <a:pt x="107" y="39"/>
                  </a:cubicBezTo>
                  <a:cubicBezTo>
                    <a:pt x="110" y="35"/>
                    <a:pt x="114" y="32"/>
                    <a:pt x="117" y="28"/>
                  </a:cubicBezTo>
                  <a:cubicBezTo>
                    <a:pt x="121" y="35"/>
                    <a:pt x="123" y="44"/>
                    <a:pt x="128" y="51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28" y="51"/>
                    <a:pt x="128" y="51"/>
                    <a:pt x="128" y="51"/>
                  </a:cubicBezTo>
                  <a:cubicBezTo>
                    <a:pt x="128" y="51"/>
                    <a:pt x="128" y="51"/>
                    <a:pt x="128" y="52"/>
                  </a:cubicBezTo>
                  <a:cubicBezTo>
                    <a:pt x="127" y="56"/>
                    <a:pt x="127" y="59"/>
                    <a:pt x="129" y="62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9" y="63"/>
                    <a:pt x="129" y="63"/>
                    <a:pt x="129" y="63"/>
                  </a:cubicBezTo>
                  <a:cubicBezTo>
                    <a:pt x="129" y="63"/>
                    <a:pt x="129" y="63"/>
                    <a:pt x="129" y="64"/>
                  </a:cubicBezTo>
                  <a:cubicBezTo>
                    <a:pt x="129" y="65"/>
                    <a:pt x="130" y="66"/>
                    <a:pt x="130" y="66"/>
                  </a:cubicBezTo>
                  <a:cubicBezTo>
                    <a:pt x="131" y="67"/>
                    <a:pt x="133" y="68"/>
                    <a:pt x="134" y="67"/>
                  </a:cubicBezTo>
                  <a:cubicBezTo>
                    <a:pt x="134" y="67"/>
                    <a:pt x="134" y="67"/>
                    <a:pt x="135" y="67"/>
                  </a:cubicBezTo>
                  <a:cubicBezTo>
                    <a:pt x="136" y="69"/>
                    <a:pt x="139" y="69"/>
                    <a:pt x="141" y="67"/>
                  </a:cubicBezTo>
                  <a:cubicBezTo>
                    <a:pt x="143" y="68"/>
                    <a:pt x="146" y="66"/>
                    <a:pt x="145" y="63"/>
                  </a:cubicBezTo>
                  <a:cubicBezTo>
                    <a:pt x="145" y="61"/>
                    <a:pt x="145" y="58"/>
                    <a:pt x="144" y="56"/>
                  </a:cubicBezTo>
                  <a:cubicBezTo>
                    <a:pt x="144" y="55"/>
                    <a:pt x="143" y="54"/>
                    <a:pt x="142" y="53"/>
                  </a:cubicBezTo>
                  <a:cubicBezTo>
                    <a:pt x="142" y="53"/>
                    <a:pt x="142" y="53"/>
                    <a:pt x="142" y="52"/>
                  </a:cubicBezTo>
                  <a:cubicBezTo>
                    <a:pt x="142" y="52"/>
                    <a:pt x="142" y="51"/>
                    <a:pt x="141" y="51"/>
                  </a:cubicBezTo>
                  <a:cubicBezTo>
                    <a:pt x="144" y="47"/>
                    <a:pt x="147" y="44"/>
                    <a:pt x="150" y="41"/>
                  </a:cubicBezTo>
                  <a:cubicBezTo>
                    <a:pt x="153" y="38"/>
                    <a:pt x="155" y="35"/>
                    <a:pt x="158" y="32"/>
                  </a:cubicBezTo>
                  <a:cubicBezTo>
                    <a:pt x="160" y="37"/>
                    <a:pt x="161" y="42"/>
                    <a:pt x="165" y="46"/>
                  </a:cubicBezTo>
                  <a:cubicBezTo>
                    <a:pt x="164" y="51"/>
                    <a:pt x="166" y="57"/>
                    <a:pt x="169" y="62"/>
                  </a:cubicBezTo>
                  <a:cubicBezTo>
                    <a:pt x="169" y="62"/>
                    <a:pt x="169" y="62"/>
                    <a:pt x="169" y="63"/>
                  </a:cubicBezTo>
                  <a:cubicBezTo>
                    <a:pt x="169" y="64"/>
                    <a:pt x="169" y="64"/>
                    <a:pt x="170" y="65"/>
                  </a:cubicBezTo>
                  <a:cubicBezTo>
                    <a:pt x="170" y="65"/>
                    <a:pt x="170" y="66"/>
                    <a:pt x="170" y="66"/>
                  </a:cubicBezTo>
                  <a:cubicBezTo>
                    <a:pt x="170" y="67"/>
                    <a:pt x="171" y="68"/>
                    <a:pt x="172" y="69"/>
                  </a:cubicBezTo>
                  <a:cubicBezTo>
                    <a:pt x="174" y="71"/>
                    <a:pt x="179" y="70"/>
                    <a:pt x="179" y="66"/>
                  </a:cubicBezTo>
                  <a:cubicBezTo>
                    <a:pt x="179" y="63"/>
                    <a:pt x="179" y="63"/>
                    <a:pt x="179" y="63"/>
                  </a:cubicBezTo>
                  <a:cubicBezTo>
                    <a:pt x="179" y="62"/>
                    <a:pt x="178" y="62"/>
                    <a:pt x="178" y="61"/>
                  </a:cubicBezTo>
                  <a:cubicBezTo>
                    <a:pt x="178" y="59"/>
                    <a:pt x="177" y="58"/>
                    <a:pt x="177" y="56"/>
                  </a:cubicBezTo>
                  <a:cubicBezTo>
                    <a:pt x="177" y="55"/>
                    <a:pt x="177" y="55"/>
                    <a:pt x="177" y="55"/>
                  </a:cubicBezTo>
                  <a:cubicBezTo>
                    <a:pt x="177" y="53"/>
                    <a:pt x="177" y="52"/>
                    <a:pt x="177" y="51"/>
                  </a:cubicBezTo>
                  <a:cubicBezTo>
                    <a:pt x="178" y="51"/>
                    <a:pt x="178" y="50"/>
                    <a:pt x="179" y="49"/>
                  </a:cubicBezTo>
                  <a:cubicBezTo>
                    <a:pt x="182" y="43"/>
                    <a:pt x="185" y="37"/>
                    <a:pt x="187" y="30"/>
                  </a:cubicBezTo>
                  <a:cubicBezTo>
                    <a:pt x="187" y="30"/>
                    <a:pt x="187" y="30"/>
                    <a:pt x="187" y="31"/>
                  </a:cubicBezTo>
                  <a:cubicBezTo>
                    <a:pt x="188" y="33"/>
                    <a:pt x="189" y="35"/>
                    <a:pt x="191" y="37"/>
                  </a:cubicBezTo>
                  <a:cubicBezTo>
                    <a:pt x="191" y="38"/>
                    <a:pt x="192" y="39"/>
                    <a:pt x="192" y="40"/>
                  </a:cubicBezTo>
                  <a:cubicBezTo>
                    <a:pt x="194" y="48"/>
                    <a:pt x="194" y="57"/>
                    <a:pt x="194" y="66"/>
                  </a:cubicBezTo>
                  <a:cubicBezTo>
                    <a:pt x="194" y="70"/>
                    <a:pt x="201" y="72"/>
                    <a:pt x="202" y="67"/>
                  </a:cubicBezTo>
                  <a:cubicBezTo>
                    <a:pt x="204" y="55"/>
                    <a:pt x="205" y="41"/>
                    <a:pt x="201" y="29"/>
                  </a:cubicBezTo>
                  <a:close/>
                </a:path>
              </a:pathLst>
            </a:custGeom>
            <a:solidFill>
              <a:srgbClr val="E6D2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61" name="Freeform 200"/>
            <p:cNvSpPr>
              <a:spLocks noEditPoints="1"/>
            </p:cNvSpPr>
            <p:nvPr>
              <p:custDataLst>
                <p:tags r:id="rId44"/>
              </p:custDataLst>
            </p:nvPr>
          </p:nvSpPr>
          <p:spPr bwMode="auto">
            <a:xfrm>
              <a:off x="4586288" y="628650"/>
              <a:ext cx="1019175" cy="754063"/>
            </a:xfrm>
            <a:custGeom>
              <a:avLst/>
              <a:gdLst>
                <a:gd name="T0" fmla="*/ 210 w 211"/>
                <a:gd name="T1" fmla="*/ 75 h 156"/>
                <a:gd name="T2" fmla="*/ 198 w 211"/>
                <a:gd name="T3" fmla="*/ 14 h 156"/>
                <a:gd name="T4" fmla="*/ 5 w 211"/>
                <a:gd name="T5" fmla="*/ 33 h 156"/>
                <a:gd name="T6" fmla="*/ 4 w 211"/>
                <a:gd name="T7" fmla="*/ 153 h 156"/>
                <a:gd name="T8" fmla="*/ 205 w 211"/>
                <a:gd name="T9" fmla="*/ 82 h 156"/>
                <a:gd name="T10" fmla="*/ 105 w 211"/>
                <a:gd name="T11" fmla="*/ 78 h 156"/>
                <a:gd name="T12" fmla="*/ 10 w 211"/>
                <a:gd name="T13" fmla="*/ 68 h 156"/>
                <a:gd name="T14" fmla="*/ 87 w 211"/>
                <a:gd name="T15" fmla="*/ 71 h 156"/>
                <a:gd name="T16" fmla="*/ 198 w 211"/>
                <a:gd name="T17" fmla="*/ 75 h 156"/>
                <a:gd name="T18" fmla="*/ 206 w 211"/>
                <a:gd name="T19" fmla="*/ 75 h 156"/>
                <a:gd name="T20" fmla="*/ 26 w 211"/>
                <a:gd name="T21" fmla="*/ 46 h 156"/>
                <a:gd name="T22" fmla="*/ 20 w 211"/>
                <a:gd name="T23" fmla="*/ 65 h 156"/>
                <a:gd name="T24" fmla="*/ 28 w 211"/>
                <a:gd name="T25" fmla="*/ 33 h 156"/>
                <a:gd name="T26" fmla="*/ 35 w 211"/>
                <a:gd name="T27" fmla="*/ 37 h 156"/>
                <a:gd name="T28" fmla="*/ 23 w 211"/>
                <a:gd name="T29" fmla="*/ 42 h 156"/>
                <a:gd name="T30" fmla="*/ 66 w 211"/>
                <a:gd name="T31" fmla="*/ 49 h 156"/>
                <a:gd name="T32" fmla="*/ 51 w 211"/>
                <a:gd name="T33" fmla="*/ 50 h 156"/>
                <a:gd name="T34" fmla="*/ 58 w 211"/>
                <a:gd name="T35" fmla="*/ 38 h 156"/>
                <a:gd name="T36" fmla="*/ 60 w 211"/>
                <a:gd name="T37" fmla="*/ 44 h 156"/>
                <a:gd name="T38" fmla="*/ 97 w 211"/>
                <a:gd name="T39" fmla="*/ 48 h 156"/>
                <a:gd name="T40" fmla="*/ 88 w 211"/>
                <a:gd name="T41" fmla="*/ 52 h 156"/>
                <a:gd name="T42" fmla="*/ 96 w 211"/>
                <a:gd name="T43" fmla="*/ 41 h 156"/>
                <a:gd name="T44" fmla="*/ 91 w 211"/>
                <a:gd name="T45" fmla="*/ 55 h 156"/>
                <a:gd name="T46" fmla="*/ 99 w 211"/>
                <a:gd name="T47" fmla="*/ 68 h 156"/>
                <a:gd name="T48" fmla="*/ 123 w 211"/>
                <a:gd name="T49" fmla="*/ 53 h 156"/>
                <a:gd name="T50" fmla="*/ 133 w 211"/>
                <a:gd name="T51" fmla="*/ 70 h 156"/>
                <a:gd name="T52" fmla="*/ 118 w 211"/>
                <a:gd name="T53" fmla="*/ 56 h 156"/>
                <a:gd name="T54" fmla="*/ 126 w 211"/>
                <a:gd name="T55" fmla="*/ 43 h 156"/>
                <a:gd name="T56" fmla="*/ 120 w 211"/>
                <a:gd name="T57" fmla="*/ 52 h 156"/>
                <a:gd name="T58" fmla="*/ 157 w 211"/>
                <a:gd name="T59" fmla="*/ 46 h 156"/>
                <a:gd name="T60" fmla="*/ 167 w 211"/>
                <a:gd name="T61" fmla="*/ 48 h 156"/>
                <a:gd name="T62" fmla="*/ 152 w 211"/>
                <a:gd name="T63" fmla="*/ 53 h 156"/>
                <a:gd name="T64" fmla="*/ 162 w 211"/>
                <a:gd name="T65" fmla="*/ 59 h 156"/>
                <a:gd name="T66" fmla="*/ 155 w 211"/>
                <a:gd name="T67" fmla="*/ 70 h 156"/>
                <a:gd name="T68" fmla="*/ 188 w 211"/>
                <a:gd name="T69" fmla="*/ 55 h 156"/>
                <a:gd name="T70" fmla="*/ 194 w 211"/>
                <a:gd name="T71" fmla="*/ 44 h 156"/>
                <a:gd name="T72" fmla="*/ 193 w 211"/>
                <a:gd name="T73" fmla="*/ 51 h 156"/>
                <a:gd name="T74" fmla="*/ 199 w 211"/>
                <a:gd name="T75" fmla="*/ 71 h 156"/>
                <a:gd name="T76" fmla="*/ 18 w 211"/>
                <a:gd name="T77" fmla="*/ 9 h 156"/>
                <a:gd name="T78" fmla="*/ 207 w 211"/>
                <a:gd name="T79" fmla="*/ 35 h 156"/>
                <a:gd name="T80" fmla="*/ 203 w 211"/>
                <a:gd name="T81" fmla="*/ 54 h 156"/>
                <a:gd name="T82" fmla="*/ 193 w 211"/>
                <a:gd name="T83" fmla="*/ 34 h 156"/>
                <a:gd name="T84" fmla="*/ 184 w 211"/>
                <a:gd name="T85" fmla="*/ 59 h 156"/>
                <a:gd name="T86" fmla="*/ 168 w 211"/>
                <a:gd name="T87" fmla="*/ 42 h 156"/>
                <a:gd name="T88" fmla="*/ 160 w 211"/>
                <a:gd name="T89" fmla="*/ 35 h 156"/>
                <a:gd name="T90" fmla="*/ 148 w 211"/>
                <a:gd name="T91" fmla="*/ 60 h 156"/>
                <a:gd name="T92" fmla="*/ 133 w 211"/>
                <a:gd name="T93" fmla="*/ 55 h 156"/>
                <a:gd name="T94" fmla="*/ 117 w 211"/>
                <a:gd name="T95" fmla="*/ 39 h 156"/>
                <a:gd name="T96" fmla="*/ 110 w 211"/>
                <a:gd name="T97" fmla="*/ 52 h 156"/>
                <a:gd name="T98" fmla="*/ 103 w 211"/>
                <a:gd name="T99" fmla="*/ 49 h 156"/>
                <a:gd name="T100" fmla="*/ 93 w 211"/>
                <a:gd name="T101" fmla="*/ 35 h 156"/>
                <a:gd name="T102" fmla="*/ 70 w 211"/>
                <a:gd name="T103" fmla="*/ 57 h 156"/>
                <a:gd name="T104" fmla="*/ 68 w 211"/>
                <a:gd name="T105" fmla="*/ 41 h 156"/>
                <a:gd name="T106" fmla="*/ 59 w 211"/>
                <a:gd name="T107" fmla="*/ 29 h 156"/>
                <a:gd name="T108" fmla="*/ 40 w 211"/>
                <a:gd name="T109" fmla="*/ 66 h 156"/>
                <a:gd name="T110" fmla="*/ 34 w 211"/>
                <a:gd name="T111" fmla="*/ 22 h 156"/>
                <a:gd name="T112" fmla="*/ 17 w 211"/>
                <a:gd name="T113" fmla="*/ 42 h 156"/>
                <a:gd name="T114" fmla="*/ 119 w 211"/>
                <a:gd name="T115" fmla="*/ 144 h 156"/>
                <a:gd name="T116" fmla="*/ 107 w 211"/>
                <a:gd name="T117" fmla="*/ 87 h 156"/>
                <a:gd name="T118" fmla="*/ 204 w 211"/>
                <a:gd name="T119" fmla="*/ 9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11" h="156">
                  <a:moveTo>
                    <a:pt x="208" y="142"/>
                  </a:moveTo>
                  <a:cubicBezTo>
                    <a:pt x="205" y="121"/>
                    <a:pt x="206" y="98"/>
                    <a:pt x="209" y="77"/>
                  </a:cubicBezTo>
                  <a:cubicBezTo>
                    <a:pt x="209" y="77"/>
                    <a:pt x="209" y="77"/>
                    <a:pt x="209" y="76"/>
                  </a:cubicBezTo>
                  <a:cubicBezTo>
                    <a:pt x="209" y="76"/>
                    <a:pt x="210" y="75"/>
                    <a:pt x="210" y="75"/>
                  </a:cubicBezTo>
                  <a:cubicBezTo>
                    <a:pt x="210" y="75"/>
                    <a:pt x="210" y="75"/>
                    <a:pt x="210" y="75"/>
                  </a:cubicBezTo>
                  <a:cubicBezTo>
                    <a:pt x="210" y="75"/>
                    <a:pt x="210" y="74"/>
                    <a:pt x="210" y="74"/>
                  </a:cubicBezTo>
                  <a:cubicBezTo>
                    <a:pt x="210" y="73"/>
                    <a:pt x="210" y="73"/>
                    <a:pt x="211" y="72"/>
                  </a:cubicBezTo>
                  <a:cubicBezTo>
                    <a:pt x="210" y="72"/>
                    <a:pt x="210" y="72"/>
                    <a:pt x="210" y="72"/>
                  </a:cubicBezTo>
                  <a:cubicBezTo>
                    <a:pt x="211" y="58"/>
                    <a:pt x="211" y="43"/>
                    <a:pt x="211" y="30"/>
                  </a:cubicBezTo>
                  <a:cubicBezTo>
                    <a:pt x="211" y="20"/>
                    <a:pt x="207" y="16"/>
                    <a:pt x="198" y="14"/>
                  </a:cubicBezTo>
                  <a:cubicBezTo>
                    <a:pt x="181" y="10"/>
                    <a:pt x="165" y="6"/>
                    <a:pt x="147" y="3"/>
                  </a:cubicBezTo>
                  <a:cubicBezTo>
                    <a:pt x="130" y="1"/>
                    <a:pt x="112" y="0"/>
                    <a:pt x="94" y="0"/>
                  </a:cubicBezTo>
                  <a:cubicBezTo>
                    <a:pt x="78" y="0"/>
                    <a:pt x="63" y="2"/>
                    <a:pt x="47" y="3"/>
                  </a:cubicBezTo>
                  <a:cubicBezTo>
                    <a:pt x="36" y="3"/>
                    <a:pt x="22" y="2"/>
                    <a:pt x="12" y="8"/>
                  </a:cubicBezTo>
                  <a:cubicBezTo>
                    <a:pt x="4" y="13"/>
                    <a:pt x="5" y="24"/>
                    <a:pt x="5" y="33"/>
                  </a:cubicBezTo>
                  <a:cubicBezTo>
                    <a:pt x="6" y="44"/>
                    <a:pt x="6" y="55"/>
                    <a:pt x="7" y="66"/>
                  </a:cubicBezTo>
                  <a:cubicBezTo>
                    <a:pt x="6" y="68"/>
                    <a:pt x="6" y="70"/>
                    <a:pt x="5" y="72"/>
                  </a:cubicBezTo>
                  <a:cubicBezTo>
                    <a:pt x="5" y="73"/>
                    <a:pt x="5" y="74"/>
                    <a:pt x="5" y="74"/>
                  </a:cubicBezTo>
                  <a:cubicBezTo>
                    <a:pt x="0" y="99"/>
                    <a:pt x="2" y="126"/>
                    <a:pt x="2" y="151"/>
                  </a:cubicBezTo>
                  <a:cubicBezTo>
                    <a:pt x="2" y="152"/>
                    <a:pt x="3" y="153"/>
                    <a:pt x="4" y="153"/>
                  </a:cubicBezTo>
                  <a:cubicBezTo>
                    <a:pt x="44" y="147"/>
                    <a:pt x="84" y="146"/>
                    <a:pt x="125" y="148"/>
                  </a:cubicBezTo>
                  <a:cubicBezTo>
                    <a:pt x="151" y="149"/>
                    <a:pt x="183" y="156"/>
                    <a:pt x="208" y="145"/>
                  </a:cubicBezTo>
                  <a:cubicBezTo>
                    <a:pt x="210" y="145"/>
                    <a:pt x="209" y="143"/>
                    <a:pt x="208" y="142"/>
                  </a:cubicBezTo>
                  <a:close/>
                  <a:moveTo>
                    <a:pt x="205" y="82"/>
                  </a:moveTo>
                  <a:cubicBezTo>
                    <a:pt x="205" y="82"/>
                    <a:pt x="205" y="82"/>
                    <a:pt x="205" y="82"/>
                  </a:cubicBezTo>
                  <a:cubicBezTo>
                    <a:pt x="205" y="82"/>
                    <a:pt x="205" y="82"/>
                    <a:pt x="205" y="82"/>
                  </a:cubicBezTo>
                  <a:cubicBezTo>
                    <a:pt x="205" y="81"/>
                    <a:pt x="204" y="80"/>
                    <a:pt x="203" y="80"/>
                  </a:cubicBezTo>
                  <a:cubicBezTo>
                    <a:pt x="201" y="80"/>
                    <a:pt x="200" y="81"/>
                    <a:pt x="198" y="81"/>
                  </a:cubicBezTo>
                  <a:cubicBezTo>
                    <a:pt x="184" y="79"/>
                    <a:pt x="170" y="80"/>
                    <a:pt x="156" y="79"/>
                  </a:cubicBezTo>
                  <a:cubicBezTo>
                    <a:pt x="139" y="78"/>
                    <a:pt x="122" y="78"/>
                    <a:pt x="105" y="78"/>
                  </a:cubicBezTo>
                  <a:cubicBezTo>
                    <a:pt x="100" y="78"/>
                    <a:pt x="94" y="78"/>
                    <a:pt x="89" y="78"/>
                  </a:cubicBezTo>
                  <a:cubicBezTo>
                    <a:pt x="87" y="78"/>
                    <a:pt x="85" y="78"/>
                    <a:pt x="83" y="78"/>
                  </a:cubicBezTo>
                  <a:cubicBezTo>
                    <a:pt x="58" y="79"/>
                    <a:pt x="32" y="80"/>
                    <a:pt x="9" y="72"/>
                  </a:cubicBezTo>
                  <a:cubicBezTo>
                    <a:pt x="9" y="71"/>
                    <a:pt x="9" y="69"/>
                    <a:pt x="10" y="68"/>
                  </a:cubicBezTo>
                  <a:cubicBezTo>
                    <a:pt x="10" y="68"/>
                    <a:pt x="10" y="68"/>
                    <a:pt x="10" y="68"/>
                  </a:cubicBezTo>
                  <a:cubicBezTo>
                    <a:pt x="30" y="68"/>
                    <a:pt x="49" y="69"/>
                    <a:pt x="69" y="70"/>
                  </a:cubicBezTo>
                  <a:cubicBezTo>
                    <a:pt x="70" y="70"/>
                    <a:pt x="70" y="70"/>
                    <a:pt x="70" y="70"/>
                  </a:cubicBezTo>
                  <a:cubicBezTo>
                    <a:pt x="75" y="70"/>
                    <a:pt x="80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2"/>
                    <a:pt x="86" y="71"/>
                    <a:pt x="87" y="71"/>
                  </a:cubicBezTo>
                  <a:cubicBezTo>
                    <a:pt x="95" y="71"/>
                    <a:pt x="104" y="72"/>
                    <a:pt x="112" y="72"/>
                  </a:cubicBezTo>
                  <a:cubicBezTo>
                    <a:pt x="113" y="73"/>
                    <a:pt x="114" y="73"/>
                    <a:pt x="115" y="72"/>
                  </a:cubicBezTo>
                  <a:cubicBezTo>
                    <a:pt x="135" y="73"/>
                    <a:pt x="155" y="74"/>
                    <a:pt x="175" y="74"/>
                  </a:cubicBezTo>
                  <a:cubicBezTo>
                    <a:pt x="175" y="75"/>
                    <a:pt x="176" y="75"/>
                    <a:pt x="176" y="74"/>
                  </a:cubicBezTo>
                  <a:cubicBezTo>
                    <a:pt x="184" y="75"/>
                    <a:pt x="191" y="75"/>
                    <a:pt x="198" y="75"/>
                  </a:cubicBezTo>
                  <a:cubicBezTo>
                    <a:pt x="198" y="75"/>
                    <a:pt x="198" y="75"/>
                    <a:pt x="198" y="75"/>
                  </a:cubicBezTo>
                  <a:cubicBezTo>
                    <a:pt x="199" y="75"/>
                    <a:pt x="200" y="75"/>
                    <a:pt x="201" y="75"/>
                  </a:cubicBezTo>
                  <a:cubicBezTo>
                    <a:pt x="201" y="75"/>
                    <a:pt x="201" y="75"/>
                    <a:pt x="202" y="75"/>
                  </a:cubicBezTo>
                  <a:cubicBezTo>
                    <a:pt x="202" y="75"/>
                    <a:pt x="202" y="75"/>
                    <a:pt x="202" y="75"/>
                  </a:cubicBezTo>
                  <a:cubicBezTo>
                    <a:pt x="203" y="75"/>
                    <a:pt x="205" y="75"/>
                    <a:pt x="206" y="75"/>
                  </a:cubicBezTo>
                  <a:cubicBezTo>
                    <a:pt x="206" y="77"/>
                    <a:pt x="205" y="80"/>
                    <a:pt x="205" y="82"/>
                  </a:cubicBezTo>
                  <a:close/>
                  <a:moveTo>
                    <a:pt x="23" y="47"/>
                  </a:moveTo>
                  <a:cubicBezTo>
                    <a:pt x="23" y="47"/>
                    <a:pt x="24" y="47"/>
                    <a:pt x="25" y="47"/>
                  </a:cubicBezTo>
                  <a:cubicBezTo>
                    <a:pt x="25" y="46"/>
                    <a:pt x="26" y="46"/>
                    <a:pt x="26" y="45"/>
                  </a:cubicBezTo>
                  <a:cubicBezTo>
                    <a:pt x="26" y="45"/>
                    <a:pt x="26" y="45"/>
                    <a:pt x="26" y="46"/>
                  </a:cubicBezTo>
                  <a:cubicBezTo>
                    <a:pt x="27" y="47"/>
                    <a:pt x="29" y="48"/>
                    <a:pt x="30" y="48"/>
                  </a:cubicBezTo>
                  <a:cubicBezTo>
                    <a:pt x="31" y="48"/>
                    <a:pt x="31" y="48"/>
                    <a:pt x="32" y="47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5" y="50"/>
                    <a:pt x="33" y="59"/>
                    <a:pt x="36" y="65"/>
                  </a:cubicBezTo>
                  <a:cubicBezTo>
                    <a:pt x="31" y="65"/>
                    <a:pt x="25" y="65"/>
                    <a:pt x="20" y="65"/>
                  </a:cubicBezTo>
                  <a:cubicBezTo>
                    <a:pt x="19" y="58"/>
                    <a:pt x="20" y="51"/>
                    <a:pt x="20" y="44"/>
                  </a:cubicBezTo>
                  <a:cubicBezTo>
                    <a:pt x="21" y="45"/>
                    <a:pt x="22" y="46"/>
                    <a:pt x="23" y="47"/>
                  </a:cubicBezTo>
                  <a:close/>
                  <a:moveTo>
                    <a:pt x="23" y="42"/>
                  </a:moveTo>
                  <a:cubicBezTo>
                    <a:pt x="24" y="38"/>
                    <a:pt x="25" y="35"/>
                    <a:pt x="28" y="32"/>
                  </a:cubicBezTo>
                  <a:cubicBezTo>
                    <a:pt x="28" y="32"/>
                    <a:pt x="28" y="32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30" y="33"/>
                    <a:pt x="32" y="34"/>
                    <a:pt x="34" y="33"/>
                  </a:cubicBezTo>
                  <a:cubicBezTo>
                    <a:pt x="34" y="34"/>
                    <a:pt x="35" y="35"/>
                    <a:pt x="35" y="37"/>
                  </a:cubicBezTo>
                  <a:cubicBezTo>
                    <a:pt x="35" y="37"/>
                    <a:pt x="35" y="37"/>
                    <a:pt x="35" y="37"/>
                  </a:cubicBezTo>
                  <a:cubicBezTo>
                    <a:pt x="33" y="39"/>
                    <a:pt x="31" y="42"/>
                    <a:pt x="30" y="44"/>
                  </a:cubicBezTo>
                  <a:cubicBezTo>
                    <a:pt x="29" y="43"/>
                    <a:pt x="29" y="41"/>
                    <a:pt x="28" y="40"/>
                  </a:cubicBezTo>
                  <a:cubicBezTo>
                    <a:pt x="27" y="39"/>
                    <a:pt x="25" y="39"/>
                    <a:pt x="25" y="41"/>
                  </a:cubicBezTo>
                  <a:cubicBezTo>
                    <a:pt x="25" y="42"/>
                    <a:pt x="24" y="42"/>
                    <a:pt x="24" y="43"/>
                  </a:cubicBezTo>
                  <a:cubicBezTo>
                    <a:pt x="23" y="43"/>
                    <a:pt x="23" y="42"/>
                    <a:pt x="23" y="42"/>
                  </a:cubicBezTo>
                  <a:close/>
                  <a:moveTo>
                    <a:pt x="52" y="52"/>
                  </a:moveTo>
                  <a:cubicBezTo>
                    <a:pt x="53" y="52"/>
                    <a:pt x="54" y="52"/>
                    <a:pt x="55" y="52"/>
                  </a:cubicBezTo>
                  <a:cubicBezTo>
                    <a:pt x="56" y="50"/>
                    <a:pt x="57" y="49"/>
                    <a:pt x="58" y="47"/>
                  </a:cubicBezTo>
                  <a:cubicBezTo>
                    <a:pt x="60" y="49"/>
                    <a:pt x="61" y="51"/>
                    <a:pt x="64" y="51"/>
                  </a:cubicBezTo>
                  <a:cubicBezTo>
                    <a:pt x="65" y="51"/>
                    <a:pt x="66" y="50"/>
                    <a:pt x="66" y="49"/>
                  </a:cubicBezTo>
                  <a:cubicBezTo>
                    <a:pt x="67" y="52"/>
                    <a:pt x="67" y="56"/>
                    <a:pt x="67" y="58"/>
                  </a:cubicBezTo>
                  <a:cubicBezTo>
                    <a:pt x="67" y="61"/>
                    <a:pt x="68" y="64"/>
                    <a:pt x="68" y="67"/>
                  </a:cubicBezTo>
                  <a:cubicBezTo>
                    <a:pt x="63" y="67"/>
                    <a:pt x="59" y="66"/>
                    <a:pt x="54" y="66"/>
                  </a:cubicBezTo>
                  <a:cubicBezTo>
                    <a:pt x="54" y="66"/>
                    <a:pt x="54" y="66"/>
                    <a:pt x="54" y="65"/>
                  </a:cubicBezTo>
                  <a:cubicBezTo>
                    <a:pt x="51" y="61"/>
                    <a:pt x="51" y="55"/>
                    <a:pt x="51" y="50"/>
                  </a:cubicBezTo>
                  <a:cubicBezTo>
                    <a:pt x="51" y="51"/>
                    <a:pt x="52" y="51"/>
                    <a:pt x="52" y="52"/>
                  </a:cubicBezTo>
                  <a:close/>
                  <a:moveTo>
                    <a:pt x="52" y="45"/>
                  </a:moveTo>
                  <a:cubicBezTo>
                    <a:pt x="53" y="43"/>
                    <a:pt x="55" y="40"/>
                    <a:pt x="57" y="38"/>
                  </a:cubicBezTo>
                  <a:cubicBezTo>
                    <a:pt x="57" y="37"/>
                    <a:pt x="57" y="37"/>
                    <a:pt x="57" y="37"/>
                  </a:cubicBezTo>
                  <a:cubicBezTo>
                    <a:pt x="57" y="38"/>
                    <a:pt x="58" y="38"/>
                    <a:pt x="58" y="38"/>
                  </a:cubicBezTo>
                  <a:cubicBezTo>
                    <a:pt x="61" y="39"/>
                    <a:pt x="61" y="39"/>
                    <a:pt x="61" y="39"/>
                  </a:cubicBezTo>
                  <a:cubicBezTo>
                    <a:pt x="62" y="39"/>
                    <a:pt x="63" y="38"/>
                    <a:pt x="63" y="38"/>
                  </a:cubicBezTo>
                  <a:cubicBezTo>
                    <a:pt x="64" y="40"/>
                    <a:pt x="65" y="41"/>
                    <a:pt x="66" y="43"/>
                  </a:cubicBezTo>
                  <a:cubicBezTo>
                    <a:pt x="65" y="45"/>
                    <a:pt x="65" y="46"/>
                    <a:pt x="64" y="47"/>
                  </a:cubicBezTo>
                  <a:cubicBezTo>
                    <a:pt x="62" y="49"/>
                    <a:pt x="61" y="45"/>
                    <a:pt x="60" y="44"/>
                  </a:cubicBezTo>
                  <a:cubicBezTo>
                    <a:pt x="60" y="43"/>
                    <a:pt x="59" y="42"/>
                    <a:pt x="58" y="43"/>
                  </a:cubicBezTo>
                  <a:cubicBezTo>
                    <a:pt x="56" y="45"/>
                    <a:pt x="55" y="46"/>
                    <a:pt x="54" y="48"/>
                  </a:cubicBezTo>
                  <a:cubicBezTo>
                    <a:pt x="53" y="47"/>
                    <a:pt x="52" y="46"/>
                    <a:pt x="52" y="45"/>
                  </a:cubicBezTo>
                  <a:close/>
                  <a:moveTo>
                    <a:pt x="97" y="48"/>
                  </a:moveTo>
                  <a:cubicBezTo>
                    <a:pt x="97" y="48"/>
                    <a:pt x="97" y="48"/>
                    <a:pt x="97" y="48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6" y="49"/>
                    <a:pt x="96" y="49"/>
                    <a:pt x="96" y="49"/>
                  </a:cubicBezTo>
                  <a:cubicBezTo>
                    <a:pt x="95" y="48"/>
                    <a:pt x="95" y="47"/>
                    <a:pt x="95" y="46"/>
                  </a:cubicBezTo>
                  <a:cubicBezTo>
                    <a:pt x="95" y="44"/>
                    <a:pt x="92" y="44"/>
                    <a:pt x="92" y="46"/>
                  </a:cubicBezTo>
                  <a:cubicBezTo>
                    <a:pt x="91" y="48"/>
                    <a:pt x="90" y="50"/>
                    <a:pt x="88" y="52"/>
                  </a:cubicBezTo>
                  <a:cubicBezTo>
                    <a:pt x="87" y="51"/>
                    <a:pt x="86" y="50"/>
                    <a:pt x="85" y="49"/>
                  </a:cubicBezTo>
                  <a:cubicBezTo>
                    <a:pt x="87" y="46"/>
                    <a:pt x="89" y="43"/>
                    <a:pt x="92" y="41"/>
                  </a:cubicBezTo>
                  <a:cubicBezTo>
                    <a:pt x="92" y="41"/>
                    <a:pt x="92" y="41"/>
                    <a:pt x="93" y="41"/>
                  </a:cubicBezTo>
                  <a:cubicBezTo>
                    <a:pt x="94" y="42"/>
                    <a:pt x="94" y="42"/>
                    <a:pt x="95" y="42"/>
                  </a:cubicBezTo>
                  <a:cubicBezTo>
                    <a:pt x="95" y="42"/>
                    <a:pt x="96" y="41"/>
                    <a:pt x="96" y="41"/>
                  </a:cubicBezTo>
                  <a:cubicBezTo>
                    <a:pt x="97" y="43"/>
                    <a:pt x="97" y="45"/>
                    <a:pt x="98" y="46"/>
                  </a:cubicBezTo>
                  <a:cubicBezTo>
                    <a:pt x="98" y="47"/>
                    <a:pt x="97" y="47"/>
                    <a:pt x="97" y="48"/>
                  </a:cubicBezTo>
                  <a:cubicBezTo>
                    <a:pt x="97" y="48"/>
                    <a:pt x="97" y="48"/>
                    <a:pt x="97" y="48"/>
                  </a:cubicBezTo>
                  <a:close/>
                  <a:moveTo>
                    <a:pt x="88" y="56"/>
                  </a:moveTo>
                  <a:cubicBezTo>
                    <a:pt x="89" y="56"/>
                    <a:pt x="90" y="56"/>
                    <a:pt x="91" y="55"/>
                  </a:cubicBezTo>
                  <a:cubicBezTo>
                    <a:pt x="91" y="53"/>
                    <a:pt x="92" y="52"/>
                    <a:pt x="93" y="51"/>
                  </a:cubicBezTo>
                  <a:cubicBezTo>
                    <a:pt x="93" y="52"/>
                    <a:pt x="94" y="53"/>
                    <a:pt x="95" y="53"/>
                  </a:cubicBezTo>
                  <a:cubicBezTo>
                    <a:pt x="96" y="53"/>
                    <a:pt x="96" y="53"/>
                    <a:pt x="97" y="52"/>
                  </a:cubicBezTo>
                  <a:cubicBezTo>
                    <a:pt x="97" y="58"/>
                    <a:pt x="97" y="63"/>
                    <a:pt x="99" y="68"/>
                  </a:cubicBezTo>
                  <a:cubicBezTo>
                    <a:pt x="99" y="68"/>
                    <a:pt x="99" y="68"/>
                    <a:pt x="99" y="68"/>
                  </a:cubicBezTo>
                  <a:cubicBezTo>
                    <a:pt x="95" y="68"/>
                    <a:pt x="91" y="68"/>
                    <a:pt x="86" y="68"/>
                  </a:cubicBezTo>
                  <a:cubicBezTo>
                    <a:pt x="83" y="64"/>
                    <a:pt x="84" y="58"/>
                    <a:pt x="84" y="53"/>
                  </a:cubicBezTo>
                  <a:cubicBezTo>
                    <a:pt x="85" y="54"/>
                    <a:pt x="87" y="55"/>
                    <a:pt x="88" y="56"/>
                  </a:cubicBezTo>
                  <a:close/>
                  <a:moveTo>
                    <a:pt x="118" y="56"/>
                  </a:moveTo>
                  <a:cubicBezTo>
                    <a:pt x="120" y="57"/>
                    <a:pt x="122" y="55"/>
                    <a:pt x="123" y="53"/>
                  </a:cubicBezTo>
                  <a:cubicBezTo>
                    <a:pt x="124" y="55"/>
                    <a:pt x="124" y="56"/>
                    <a:pt x="124" y="57"/>
                  </a:cubicBezTo>
                  <a:cubicBezTo>
                    <a:pt x="124" y="58"/>
                    <a:pt x="126" y="59"/>
                    <a:pt x="126" y="59"/>
                  </a:cubicBezTo>
                  <a:cubicBezTo>
                    <a:pt x="128" y="58"/>
                    <a:pt x="129" y="57"/>
                    <a:pt x="130" y="56"/>
                  </a:cubicBezTo>
                  <a:cubicBezTo>
                    <a:pt x="130" y="58"/>
                    <a:pt x="130" y="59"/>
                    <a:pt x="130" y="60"/>
                  </a:cubicBezTo>
                  <a:cubicBezTo>
                    <a:pt x="131" y="63"/>
                    <a:pt x="131" y="67"/>
                    <a:pt x="133" y="70"/>
                  </a:cubicBezTo>
                  <a:cubicBezTo>
                    <a:pt x="127" y="69"/>
                    <a:pt x="121" y="69"/>
                    <a:pt x="115" y="69"/>
                  </a:cubicBezTo>
                  <a:cubicBezTo>
                    <a:pt x="114" y="63"/>
                    <a:pt x="113" y="57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3" y="51"/>
                    <a:pt x="113" y="51"/>
                    <a:pt x="113" y="51"/>
                  </a:cubicBezTo>
                  <a:cubicBezTo>
                    <a:pt x="115" y="53"/>
                    <a:pt x="116" y="55"/>
                    <a:pt x="118" y="56"/>
                  </a:cubicBezTo>
                  <a:close/>
                  <a:moveTo>
                    <a:pt x="114" y="48"/>
                  </a:moveTo>
                  <a:cubicBezTo>
                    <a:pt x="115" y="47"/>
                    <a:pt x="116" y="44"/>
                    <a:pt x="118" y="43"/>
                  </a:cubicBezTo>
                  <a:cubicBezTo>
                    <a:pt x="118" y="43"/>
                    <a:pt x="118" y="44"/>
                    <a:pt x="119" y="44"/>
                  </a:cubicBezTo>
                  <a:cubicBezTo>
                    <a:pt x="121" y="44"/>
                    <a:pt x="123" y="43"/>
                    <a:pt x="125" y="43"/>
                  </a:cubicBezTo>
                  <a:cubicBezTo>
                    <a:pt x="125" y="43"/>
                    <a:pt x="125" y="43"/>
                    <a:pt x="126" y="43"/>
                  </a:cubicBezTo>
                  <a:cubicBezTo>
                    <a:pt x="127" y="45"/>
                    <a:pt x="128" y="48"/>
                    <a:pt x="130" y="50"/>
                  </a:cubicBezTo>
                  <a:cubicBezTo>
                    <a:pt x="129" y="52"/>
                    <a:pt x="128" y="53"/>
                    <a:pt x="127" y="55"/>
                  </a:cubicBezTo>
                  <a:cubicBezTo>
                    <a:pt x="126" y="53"/>
                    <a:pt x="126" y="51"/>
                    <a:pt x="125" y="49"/>
                  </a:cubicBezTo>
                  <a:cubicBezTo>
                    <a:pt x="125" y="48"/>
                    <a:pt x="123" y="48"/>
                    <a:pt x="122" y="49"/>
                  </a:cubicBezTo>
                  <a:cubicBezTo>
                    <a:pt x="121" y="50"/>
                    <a:pt x="121" y="51"/>
                    <a:pt x="120" y="52"/>
                  </a:cubicBezTo>
                  <a:cubicBezTo>
                    <a:pt x="119" y="53"/>
                    <a:pt x="119" y="53"/>
                    <a:pt x="119" y="52"/>
                  </a:cubicBezTo>
                  <a:cubicBezTo>
                    <a:pt x="118" y="51"/>
                    <a:pt x="117" y="50"/>
                    <a:pt x="115" y="49"/>
                  </a:cubicBezTo>
                  <a:cubicBezTo>
                    <a:pt x="115" y="48"/>
                    <a:pt x="114" y="48"/>
                    <a:pt x="114" y="48"/>
                  </a:cubicBezTo>
                  <a:close/>
                  <a:moveTo>
                    <a:pt x="152" y="52"/>
                  </a:moveTo>
                  <a:cubicBezTo>
                    <a:pt x="153" y="50"/>
                    <a:pt x="155" y="48"/>
                    <a:pt x="157" y="46"/>
                  </a:cubicBezTo>
                  <a:cubicBezTo>
                    <a:pt x="158" y="45"/>
                    <a:pt x="158" y="44"/>
                    <a:pt x="159" y="42"/>
                  </a:cubicBezTo>
                  <a:cubicBezTo>
                    <a:pt x="159" y="42"/>
                    <a:pt x="159" y="42"/>
                    <a:pt x="159" y="42"/>
                  </a:cubicBezTo>
                  <a:cubicBezTo>
                    <a:pt x="159" y="42"/>
                    <a:pt x="159" y="42"/>
                    <a:pt x="160" y="43"/>
                  </a:cubicBezTo>
                  <a:cubicBezTo>
                    <a:pt x="161" y="43"/>
                    <a:pt x="163" y="44"/>
                    <a:pt x="165" y="43"/>
                  </a:cubicBezTo>
                  <a:cubicBezTo>
                    <a:pt x="166" y="45"/>
                    <a:pt x="166" y="46"/>
                    <a:pt x="167" y="48"/>
                  </a:cubicBezTo>
                  <a:cubicBezTo>
                    <a:pt x="167" y="49"/>
                    <a:pt x="168" y="49"/>
                    <a:pt x="168" y="50"/>
                  </a:cubicBezTo>
                  <a:cubicBezTo>
                    <a:pt x="166" y="52"/>
                    <a:pt x="165" y="54"/>
                    <a:pt x="163" y="55"/>
                  </a:cubicBezTo>
                  <a:cubicBezTo>
                    <a:pt x="163" y="54"/>
                    <a:pt x="163" y="53"/>
                    <a:pt x="163" y="52"/>
                  </a:cubicBezTo>
                  <a:cubicBezTo>
                    <a:pt x="163" y="51"/>
                    <a:pt x="161" y="49"/>
                    <a:pt x="160" y="51"/>
                  </a:cubicBezTo>
                  <a:cubicBezTo>
                    <a:pt x="158" y="54"/>
                    <a:pt x="154" y="56"/>
                    <a:pt x="152" y="53"/>
                  </a:cubicBezTo>
                  <a:cubicBezTo>
                    <a:pt x="152" y="53"/>
                    <a:pt x="152" y="53"/>
                    <a:pt x="152" y="53"/>
                  </a:cubicBezTo>
                  <a:cubicBezTo>
                    <a:pt x="152" y="53"/>
                    <a:pt x="152" y="52"/>
                    <a:pt x="152" y="52"/>
                  </a:cubicBezTo>
                  <a:close/>
                  <a:moveTo>
                    <a:pt x="160" y="56"/>
                  </a:moveTo>
                  <a:cubicBezTo>
                    <a:pt x="160" y="56"/>
                    <a:pt x="160" y="57"/>
                    <a:pt x="160" y="57"/>
                  </a:cubicBezTo>
                  <a:cubicBezTo>
                    <a:pt x="160" y="58"/>
                    <a:pt x="161" y="59"/>
                    <a:pt x="162" y="59"/>
                  </a:cubicBezTo>
                  <a:cubicBezTo>
                    <a:pt x="166" y="59"/>
                    <a:pt x="168" y="56"/>
                    <a:pt x="170" y="53"/>
                  </a:cubicBezTo>
                  <a:cubicBezTo>
                    <a:pt x="170" y="54"/>
                    <a:pt x="170" y="55"/>
                    <a:pt x="171" y="55"/>
                  </a:cubicBezTo>
                  <a:cubicBezTo>
                    <a:pt x="171" y="60"/>
                    <a:pt x="171" y="66"/>
                    <a:pt x="173" y="71"/>
                  </a:cubicBezTo>
                  <a:cubicBezTo>
                    <a:pt x="167" y="71"/>
                    <a:pt x="161" y="71"/>
                    <a:pt x="155" y="70"/>
                  </a:cubicBezTo>
                  <a:cubicBezTo>
                    <a:pt x="155" y="70"/>
                    <a:pt x="155" y="70"/>
                    <a:pt x="155" y="70"/>
                  </a:cubicBezTo>
                  <a:cubicBezTo>
                    <a:pt x="153" y="67"/>
                    <a:pt x="153" y="64"/>
                    <a:pt x="152" y="61"/>
                  </a:cubicBezTo>
                  <a:cubicBezTo>
                    <a:pt x="152" y="60"/>
                    <a:pt x="151" y="58"/>
                    <a:pt x="151" y="57"/>
                  </a:cubicBezTo>
                  <a:cubicBezTo>
                    <a:pt x="154" y="59"/>
                    <a:pt x="157" y="58"/>
                    <a:pt x="160" y="56"/>
                  </a:cubicBezTo>
                  <a:close/>
                  <a:moveTo>
                    <a:pt x="193" y="51"/>
                  </a:moveTo>
                  <a:cubicBezTo>
                    <a:pt x="191" y="52"/>
                    <a:pt x="189" y="54"/>
                    <a:pt x="188" y="55"/>
                  </a:cubicBezTo>
                  <a:cubicBezTo>
                    <a:pt x="188" y="55"/>
                    <a:pt x="188" y="54"/>
                    <a:pt x="188" y="54"/>
                  </a:cubicBezTo>
                  <a:cubicBezTo>
                    <a:pt x="188" y="53"/>
                    <a:pt x="187" y="53"/>
                    <a:pt x="186" y="52"/>
                  </a:cubicBezTo>
                  <a:cubicBezTo>
                    <a:pt x="188" y="50"/>
                    <a:pt x="189" y="47"/>
                    <a:pt x="190" y="45"/>
                  </a:cubicBezTo>
                  <a:cubicBezTo>
                    <a:pt x="191" y="45"/>
                    <a:pt x="191" y="45"/>
                    <a:pt x="192" y="45"/>
                  </a:cubicBezTo>
                  <a:cubicBezTo>
                    <a:pt x="193" y="45"/>
                    <a:pt x="193" y="44"/>
                    <a:pt x="194" y="44"/>
                  </a:cubicBezTo>
                  <a:cubicBezTo>
                    <a:pt x="194" y="45"/>
                    <a:pt x="195" y="44"/>
                    <a:pt x="195" y="44"/>
                  </a:cubicBezTo>
                  <a:cubicBezTo>
                    <a:pt x="196" y="47"/>
                    <a:pt x="197" y="50"/>
                    <a:pt x="198" y="52"/>
                  </a:cubicBezTo>
                  <a:cubicBezTo>
                    <a:pt x="197" y="53"/>
                    <a:pt x="197" y="54"/>
                    <a:pt x="196" y="54"/>
                  </a:cubicBezTo>
                  <a:cubicBezTo>
                    <a:pt x="196" y="52"/>
                    <a:pt x="196" y="52"/>
                    <a:pt x="196" y="52"/>
                  </a:cubicBezTo>
                  <a:cubicBezTo>
                    <a:pt x="196" y="50"/>
                    <a:pt x="194" y="50"/>
                    <a:pt x="193" y="51"/>
                  </a:cubicBezTo>
                  <a:close/>
                  <a:moveTo>
                    <a:pt x="192" y="56"/>
                  </a:moveTo>
                  <a:cubicBezTo>
                    <a:pt x="192" y="56"/>
                    <a:pt x="192" y="56"/>
                    <a:pt x="192" y="56"/>
                  </a:cubicBezTo>
                  <a:cubicBezTo>
                    <a:pt x="192" y="57"/>
                    <a:pt x="192" y="58"/>
                    <a:pt x="193" y="58"/>
                  </a:cubicBezTo>
                  <a:cubicBezTo>
                    <a:pt x="196" y="58"/>
                    <a:pt x="197" y="57"/>
                    <a:pt x="199" y="56"/>
                  </a:cubicBezTo>
                  <a:cubicBezTo>
                    <a:pt x="199" y="61"/>
                    <a:pt x="199" y="66"/>
                    <a:pt x="199" y="71"/>
                  </a:cubicBezTo>
                  <a:cubicBezTo>
                    <a:pt x="196" y="71"/>
                    <a:pt x="193" y="71"/>
                    <a:pt x="190" y="71"/>
                  </a:cubicBezTo>
                  <a:cubicBezTo>
                    <a:pt x="188" y="68"/>
                    <a:pt x="187" y="63"/>
                    <a:pt x="187" y="59"/>
                  </a:cubicBezTo>
                  <a:cubicBezTo>
                    <a:pt x="189" y="58"/>
                    <a:pt x="190" y="57"/>
                    <a:pt x="192" y="56"/>
                  </a:cubicBezTo>
                  <a:close/>
                  <a:moveTo>
                    <a:pt x="9" y="41"/>
                  </a:moveTo>
                  <a:cubicBezTo>
                    <a:pt x="8" y="30"/>
                    <a:pt x="4" y="15"/>
                    <a:pt x="18" y="9"/>
                  </a:cubicBezTo>
                  <a:cubicBezTo>
                    <a:pt x="28" y="5"/>
                    <a:pt x="41" y="6"/>
                    <a:pt x="52" y="6"/>
                  </a:cubicBezTo>
                  <a:cubicBezTo>
                    <a:pt x="65" y="5"/>
                    <a:pt x="78" y="4"/>
                    <a:pt x="92" y="3"/>
                  </a:cubicBezTo>
                  <a:cubicBezTo>
                    <a:pt x="122" y="3"/>
                    <a:pt x="151" y="6"/>
                    <a:pt x="180" y="13"/>
                  </a:cubicBezTo>
                  <a:cubicBezTo>
                    <a:pt x="187" y="14"/>
                    <a:pt x="193" y="16"/>
                    <a:pt x="199" y="17"/>
                  </a:cubicBezTo>
                  <a:cubicBezTo>
                    <a:pt x="208" y="19"/>
                    <a:pt x="208" y="27"/>
                    <a:pt x="207" y="35"/>
                  </a:cubicBezTo>
                  <a:cubicBezTo>
                    <a:pt x="207" y="47"/>
                    <a:pt x="208" y="59"/>
                    <a:pt x="207" y="72"/>
                  </a:cubicBezTo>
                  <a:cubicBezTo>
                    <a:pt x="206" y="72"/>
                    <a:pt x="206" y="72"/>
                    <a:pt x="206" y="72"/>
                  </a:cubicBezTo>
                  <a:cubicBezTo>
                    <a:pt x="205" y="72"/>
                    <a:pt x="203" y="71"/>
                    <a:pt x="202" y="71"/>
                  </a:cubicBezTo>
                  <a:cubicBezTo>
                    <a:pt x="202" y="66"/>
                    <a:pt x="202" y="61"/>
                    <a:pt x="202" y="56"/>
                  </a:cubicBezTo>
                  <a:cubicBezTo>
                    <a:pt x="203" y="56"/>
                    <a:pt x="204" y="55"/>
                    <a:pt x="203" y="54"/>
                  </a:cubicBezTo>
                  <a:cubicBezTo>
                    <a:pt x="203" y="54"/>
                    <a:pt x="203" y="54"/>
                    <a:pt x="203" y="53"/>
                  </a:cubicBezTo>
                  <a:cubicBezTo>
                    <a:pt x="203" y="53"/>
                    <a:pt x="203" y="53"/>
                    <a:pt x="203" y="53"/>
                  </a:cubicBezTo>
                  <a:cubicBezTo>
                    <a:pt x="205" y="52"/>
                    <a:pt x="203" y="49"/>
                    <a:pt x="201" y="50"/>
                  </a:cubicBezTo>
                  <a:cubicBezTo>
                    <a:pt x="201" y="50"/>
                    <a:pt x="201" y="50"/>
                    <a:pt x="201" y="50"/>
                  </a:cubicBezTo>
                  <a:cubicBezTo>
                    <a:pt x="199" y="45"/>
                    <a:pt x="197" y="39"/>
                    <a:pt x="193" y="34"/>
                  </a:cubicBezTo>
                  <a:cubicBezTo>
                    <a:pt x="192" y="32"/>
                    <a:pt x="191" y="33"/>
                    <a:pt x="190" y="34"/>
                  </a:cubicBezTo>
                  <a:cubicBezTo>
                    <a:pt x="189" y="42"/>
                    <a:pt x="185" y="48"/>
                    <a:pt x="181" y="54"/>
                  </a:cubicBezTo>
                  <a:cubicBezTo>
                    <a:pt x="181" y="54"/>
                    <a:pt x="181" y="54"/>
                    <a:pt x="181" y="54"/>
                  </a:cubicBezTo>
                  <a:cubicBezTo>
                    <a:pt x="181" y="54"/>
                    <a:pt x="181" y="55"/>
                    <a:pt x="181" y="56"/>
                  </a:cubicBezTo>
                  <a:cubicBezTo>
                    <a:pt x="182" y="57"/>
                    <a:pt x="183" y="58"/>
                    <a:pt x="184" y="59"/>
                  </a:cubicBezTo>
                  <a:cubicBezTo>
                    <a:pt x="184" y="63"/>
                    <a:pt x="184" y="68"/>
                    <a:pt x="186" y="71"/>
                  </a:cubicBezTo>
                  <a:cubicBezTo>
                    <a:pt x="183" y="71"/>
                    <a:pt x="180" y="71"/>
                    <a:pt x="176" y="71"/>
                  </a:cubicBezTo>
                  <a:cubicBezTo>
                    <a:pt x="174" y="66"/>
                    <a:pt x="174" y="59"/>
                    <a:pt x="174" y="53"/>
                  </a:cubicBezTo>
                  <a:cubicBezTo>
                    <a:pt x="174" y="52"/>
                    <a:pt x="173" y="52"/>
                    <a:pt x="173" y="52"/>
                  </a:cubicBezTo>
                  <a:cubicBezTo>
                    <a:pt x="171" y="49"/>
                    <a:pt x="169" y="45"/>
                    <a:pt x="168" y="42"/>
                  </a:cubicBezTo>
                  <a:cubicBezTo>
                    <a:pt x="168" y="41"/>
                    <a:pt x="168" y="40"/>
                    <a:pt x="167" y="40"/>
                  </a:cubicBezTo>
                  <a:cubicBezTo>
                    <a:pt x="166" y="38"/>
                    <a:pt x="166" y="37"/>
                    <a:pt x="165" y="36"/>
                  </a:cubicBezTo>
                  <a:cubicBezTo>
                    <a:pt x="165" y="35"/>
                    <a:pt x="164" y="34"/>
                    <a:pt x="164" y="33"/>
                  </a:cubicBezTo>
                  <a:cubicBezTo>
                    <a:pt x="163" y="32"/>
                    <a:pt x="161" y="32"/>
                    <a:pt x="161" y="33"/>
                  </a:cubicBezTo>
                  <a:cubicBezTo>
                    <a:pt x="160" y="34"/>
                    <a:pt x="160" y="34"/>
                    <a:pt x="160" y="35"/>
                  </a:cubicBezTo>
                  <a:cubicBezTo>
                    <a:pt x="160" y="35"/>
                    <a:pt x="160" y="35"/>
                    <a:pt x="160" y="35"/>
                  </a:cubicBezTo>
                  <a:cubicBezTo>
                    <a:pt x="156" y="41"/>
                    <a:pt x="153" y="47"/>
                    <a:pt x="147" y="51"/>
                  </a:cubicBezTo>
                  <a:cubicBezTo>
                    <a:pt x="145" y="52"/>
                    <a:pt x="147" y="54"/>
                    <a:pt x="148" y="54"/>
                  </a:cubicBezTo>
                  <a:cubicBezTo>
                    <a:pt x="148" y="54"/>
                    <a:pt x="148" y="54"/>
                    <a:pt x="148" y="54"/>
                  </a:cubicBezTo>
                  <a:cubicBezTo>
                    <a:pt x="148" y="56"/>
                    <a:pt x="148" y="58"/>
                    <a:pt x="148" y="60"/>
                  </a:cubicBezTo>
                  <a:cubicBezTo>
                    <a:pt x="149" y="64"/>
                    <a:pt x="150" y="67"/>
                    <a:pt x="151" y="70"/>
                  </a:cubicBezTo>
                  <a:cubicBezTo>
                    <a:pt x="147" y="70"/>
                    <a:pt x="142" y="70"/>
                    <a:pt x="137" y="70"/>
                  </a:cubicBezTo>
                  <a:cubicBezTo>
                    <a:pt x="137" y="69"/>
                    <a:pt x="137" y="69"/>
                    <a:pt x="137" y="69"/>
                  </a:cubicBezTo>
                  <a:cubicBezTo>
                    <a:pt x="135" y="67"/>
                    <a:pt x="134" y="62"/>
                    <a:pt x="134" y="60"/>
                  </a:cubicBezTo>
                  <a:cubicBezTo>
                    <a:pt x="133" y="58"/>
                    <a:pt x="133" y="57"/>
                    <a:pt x="133" y="55"/>
                  </a:cubicBezTo>
                  <a:cubicBezTo>
                    <a:pt x="134" y="55"/>
                    <a:pt x="135" y="54"/>
                    <a:pt x="135" y="53"/>
                  </a:cubicBezTo>
                  <a:cubicBezTo>
                    <a:pt x="133" y="49"/>
                    <a:pt x="130" y="43"/>
                    <a:pt x="127" y="39"/>
                  </a:cubicBezTo>
                  <a:cubicBezTo>
                    <a:pt x="126" y="36"/>
                    <a:pt x="124" y="34"/>
                    <a:pt x="123" y="31"/>
                  </a:cubicBezTo>
                  <a:cubicBezTo>
                    <a:pt x="122" y="30"/>
                    <a:pt x="120" y="30"/>
                    <a:pt x="120" y="31"/>
                  </a:cubicBezTo>
                  <a:cubicBezTo>
                    <a:pt x="119" y="34"/>
                    <a:pt x="118" y="36"/>
                    <a:pt x="117" y="39"/>
                  </a:cubicBezTo>
                  <a:cubicBezTo>
                    <a:pt x="114" y="41"/>
                    <a:pt x="112" y="45"/>
                    <a:pt x="110" y="48"/>
                  </a:cubicBezTo>
                  <a:cubicBezTo>
                    <a:pt x="110" y="48"/>
                    <a:pt x="109" y="49"/>
                    <a:pt x="109" y="5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9" y="50"/>
                    <a:pt x="109" y="50"/>
                    <a:pt x="109" y="50"/>
                  </a:cubicBezTo>
                  <a:cubicBezTo>
                    <a:pt x="109" y="51"/>
                    <a:pt x="109" y="51"/>
                    <a:pt x="110" y="52"/>
                  </a:cubicBezTo>
                  <a:cubicBezTo>
                    <a:pt x="110" y="57"/>
                    <a:pt x="111" y="63"/>
                    <a:pt x="112" y="69"/>
                  </a:cubicBezTo>
                  <a:cubicBezTo>
                    <a:pt x="108" y="69"/>
                    <a:pt x="105" y="69"/>
                    <a:pt x="102" y="68"/>
                  </a:cubicBezTo>
                  <a:cubicBezTo>
                    <a:pt x="102" y="68"/>
                    <a:pt x="103" y="67"/>
                    <a:pt x="102" y="67"/>
                  </a:cubicBezTo>
                  <a:cubicBezTo>
                    <a:pt x="100" y="61"/>
                    <a:pt x="100" y="56"/>
                    <a:pt x="100" y="51"/>
                  </a:cubicBezTo>
                  <a:cubicBezTo>
                    <a:pt x="101" y="51"/>
                    <a:pt x="103" y="50"/>
                    <a:pt x="103" y="49"/>
                  </a:cubicBezTo>
                  <a:cubicBezTo>
                    <a:pt x="103" y="48"/>
                    <a:pt x="103" y="47"/>
                    <a:pt x="102" y="47"/>
                  </a:cubicBezTo>
                  <a:cubicBezTo>
                    <a:pt x="100" y="43"/>
                    <a:pt x="99" y="39"/>
                    <a:pt x="97" y="36"/>
                  </a:cubicBezTo>
                  <a:cubicBezTo>
                    <a:pt x="97" y="34"/>
                    <a:pt x="97" y="33"/>
                    <a:pt x="97" y="32"/>
                  </a:cubicBezTo>
                  <a:cubicBezTo>
                    <a:pt x="97" y="31"/>
                    <a:pt x="94" y="30"/>
                    <a:pt x="94" y="32"/>
                  </a:cubicBezTo>
                  <a:cubicBezTo>
                    <a:pt x="93" y="33"/>
                    <a:pt x="93" y="34"/>
                    <a:pt x="93" y="35"/>
                  </a:cubicBezTo>
                  <a:cubicBezTo>
                    <a:pt x="88" y="39"/>
                    <a:pt x="84" y="44"/>
                    <a:pt x="80" y="49"/>
                  </a:cubicBezTo>
                  <a:cubicBezTo>
                    <a:pt x="80" y="50"/>
                    <a:pt x="80" y="51"/>
                    <a:pt x="81" y="51"/>
                  </a:cubicBezTo>
                  <a:cubicBezTo>
                    <a:pt x="80" y="56"/>
                    <a:pt x="80" y="63"/>
                    <a:pt x="82" y="67"/>
                  </a:cubicBezTo>
                  <a:cubicBezTo>
                    <a:pt x="79" y="67"/>
                    <a:pt x="75" y="67"/>
                    <a:pt x="71" y="67"/>
                  </a:cubicBezTo>
                  <a:cubicBezTo>
                    <a:pt x="71" y="64"/>
                    <a:pt x="71" y="60"/>
                    <a:pt x="70" y="57"/>
                  </a:cubicBezTo>
                  <a:cubicBezTo>
                    <a:pt x="70" y="55"/>
                    <a:pt x="70" y="52"/>
                    <a:pt x="70" y="50"/>
                  </a:cubicBezTo>
                  <a:cubicBezTo>
                    <a:pt x="71" y="50"/>
                    <a:pt x="73" y="49"/>
                    <a:pt x="72" y="47"/>
                  </a:cubicBezTo>
                  <a:cubicBezTo>
                    <a:pt x="71" y="46"/>
                    <a:pt x="70" y="45"/>
                    <a:pt x="69" y="43"/>
                  </a:cubicBezTo>
                  <a:cubicBezTo>
                    <a:pt x="70" y="43"/>
                    <a:pt x="70" y="43"/>
                    <a:pt x="70" y="43"/>
                  </a:cubicBezTo>
                  <a:cubicBezTo>
                    <a:pt x="70" y="42"/>
                    <a:pt x="69" y="41"/>
                    <a:pt x="68" y="41"/>
                  </a:cubicBezTo>
                  <a:cubicBezTo>
                    <a:pt x="67" y="39"/>
                    <a:pt x="67" y="38"/>
                    <a:pt x="66" y="36"/>
                  </a:cubicBezTo>
                  <a:cubicBezTo>
                    <a:pt x="65" y="35"/>
                    <a:pt x="65" y="31"/>
                    <a:pt x="63" y="29"/>
                  </a:cubicBezTo>
                  <a:cubicBezTo>
                    <a:pt x="63" y="29"/>
                    <a:pt x="63" y="29"/>
                    <a:pt x="63" y="28"/>
                  </a:cubicBezTo>
                  <a:cubicBezTo>
                    <a:pt x="63" y="27"/>
                    <a:pt x="61" y="26"/>
                    <a:pt x="60" y="28"/>
                  </a:cubicBezTo>
                  <a:cubicBezTo>
                    <a:pt x="60" y="28"/>
                    <a:pt x="60" y="29"/>
                    <a:pt x="59" y="29"/>
                  </a:cubicBezTo>
                  <a:cubicBezTo>
                    <a:pt x="58" y="30"/>
                    <a:pt x="57" y="32"/>
                    <a:pt x="56" y="33"/>
                  </a:cubicBezTo>
                  <a:cubicBezTo>
                    <a:pt x="53" y="37"/>
                    <a:pt x="51" y="41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8" y="53"/>
                    <a:pt x="47" y="60"/>
                    <a:pt x="50" y="66"/>
                  </a:cubicBezTo>
                  <a:cubicBezTo>
                    <a:pt x="47" y="66"/>
                    <a:pt x="44" y="66"/>
                    <a:pt x="40" y="66"/>
                  </a:cubicBezTo>
                  <a:cubicBezTo>
                    <a:pt x="35" y="60"/>
                    <a:pt x="38" y="50"/>
                    <a:pt x="38" y="43"/>
                  </a:cubicBezTo>
                  <a:cubicBezTo>
                    <a:pt x="39" y="44"/>
                    <a:pt x="41" y="42"/>
                    <a:pt x="40" y="41"/>
                  </a:cubicBezTo>
                  <a:cubicBezTo>
                    <a:pt x="39" y="39"/>
                    <a:pt x="38" y="36"/>
                    <a:pt x="38" y="33"/>
                  </a:cubicBezTo>
                  <a:cubicBezTo>
                    <a:pt x="37" y="32"/>
                    <a:pt x="36" y="30"/>
                    <a:pt x="36" y="28"/>
                  </a:cubicBezTo>
                  <a:cubicBezTo>
                    <a:pt x="36" y="26"/>
                    <a:pt x="35" y="24"/>
                    <a:pt x="34" y="22"/>
                  </a:cubicBezTo>
                  <a:cubicBezTo>
                    <a:pt x="33" y="21"/>
                    <a:pt x="31" y="21"/>
                    <a:pt x="31" y="22"/>
                  </a:cubicBezTo>
                  <a:cubicBezTo>
                    <a:pt x="31" y="23"/>
                    <a:pt x="30" y="24"/>
                    <a:pt x="30" y="25"/>
                  </a:cubicBezTo>
                  <a:cubicBezTo>
                    <a:pt x="25" y="29"/>
                    <a:pt x="22" y="34"/>
                    <a:pt x="20" y="40"/>
                  </a:cubicBezTo>
                  <a:cubicBezTo>
                    <a:pt x="19" y="40"/>
                    <a:pt x="19" y="40"/>
                    <a:pt x="18" y="41"/>
                  </a:cubicBezTo>
                  <a:cubicBezTo>
                    <a:pt x="18" y="41"/>
                    <a:pt x="17" y="41"/>
                    <a:pt x="17" y="42"/>
                  </a:cubicBezTo>
                  <a:cubicBezTo>
                    <a:pt x="17" y="50"/>
                    <a:pt x="16" y="57"/>
                    <a:pt x="17" y="65"/>
                  </a:cubicBezTo>
                  <a:cubicBezTo>
                    <a:pt x="15" y="65"/>
                    <a:pt x="12" y="64"/>
                    <a:pt x="10" y="64"/>
                  </a:cubicBezTo>
                  <a:cubicBezTo>
                    <a:pt x="10" y="57"/>
                    <a:pt x="10" y="49"/>
                    <a:pt x="9" y="41"/>
                  </a:cubicBezTo>
                  <a:close/>
                  <a:moveTo>
                    <a:pt x="163" y="147"/>
                  </a:moveTo>
                  <a:cubicBezTo>
                    <a:pt x="149" y="146"/>
                    <a:pt x="134" y="145"/>
                    <a:pt x="119" y="144"/>
                  </a:cubicBezTo>
                  <a:cubicBezTo>
                    <a:pt x="81" y="143"/>
                    <a:pt x="43" y="144"/>
                    <a:pt x="5" y="149"/>
                  </a:cubicBezTo>
                  <a:cubicBezTo>
                    <a:pt x="5" y="127"/>
                    <a:pt x="3" y="104"/>
                    <a:pt x="7" y="82"/>
                  </a:cubicBezTo>
                  <a:cubicBezTo>
                    <a:pt x="7" y="82"/>
                    <a:pt x="7" y="83"/>
                    <a:pt x="7" y="83"/>
                  </a:cubicBezTo>
                  <a:cubicBezTo>
                    <a:pt x="22" y="87"/>
                    <a:pt x="38" y="87"/>
                    <a:pt x="53" y="87"/>
                  </a:cubicBezTo>
                  <a:cubicBezTo>
                    <a:pt x="71" y="86"/>
                    <a:pt x="89" y="86"/>
                    <a:pt x="107" y="87"/>
                  </a:cubicBezTo>
                  <a:cubicBezTo>
                    <a:pt x="124" y="88"/>
                    <a:pt x="142" y="89"/>
                    <a:pt x="159" y="90"/>
                  </a:cubicBezTo>
                  <a:cubicBezTo>
                    <a:pt x="168" y="90"/>
                    <a:pt x="177" y="91"/>
                    <a:pt x="185" y="91"/>
                  </a:cubicBezTo>
                  <a:cubicBezTo>
                    <a:pt x="192" y="92"/>
                    <a:pt x="198" y="93"/>
                    <a:pt x="204" y="91"/>
                  </a:cubicBezTo>
                  <a:cubicBezTo>
                    <a:pt x="204" y="91"/>
                    <a:pt x="204" y="91"/>
                    <a:pt x="204" y="91"/>
                  </a:cubicBezTo>
                  <a:cubicBezTo>
                    <a:pt x="204" y="91"/>
                    <a:pt x="204" y="91"/>
                    <a:pt x="204" y="91"/>
                  </a:cubicBezTo>
                  <a:cubicBezTo>
                    <a:pt x="202" y="108"/>
                    <a:pt x="203" y="126"/>
                    <a:pt x="205" y="143"/>
                  </a:cubicBezTo>
                  <a:cubicBezTo>
                    <a:pt x="192" y="148"/>
                    <a:pt x="177" y="147"/>
                    <a:pt x="163" y="147"/>
                  </a:cubicBezTo>
                  <a:close/>
                </a:path>
              </a:pathLst>
            </a:custGeom>
            <a:solidFill>
              <a:srgbClr val="5B504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1943099" y="1687630"/>
            <a:ext cx="8858826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b="1" dirty="0"/>
              <a:t>教学目标：</a:t>
            </a:r>
            <a:endParaRPr lang="zh-CN" altLang="en-US" sz="2000" b="1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1.掌握2,5的倍数的特征，知道奇数、偶数</a:t>
            </a:r>
            <a:r>
              <a:rPr lang="zh-CN" altLang="en-US" sz="2000" dirty="0" smtClean="0"/>
              <a:t>的概</a:t>
            </a:r>
            <a:r>
              <a:rPr lang="zh-CN" altLang="en-US" sz="2000" dirty="0"/>
              <a:t>念。</a:t>
            </a:r>
            <a:endParaRPr lang="zh-CN" altLang="en-US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2.会准确判断一个数是不是2或5的倍数。</a:t>
            </a:r>
            <a:endParaRPr lang="zh-CN" altLang="en-US" sz="2000" dirty="0"/>
          </a:p>
          <a:p>
            <a:pPr>
              <a:lnSpc>
                <a:spcPct val="150000"/>
              </a:lnSpc>
            </a:pPr>
            <a:r>
              <a:rPr lang="zh-CN" altLang="en-US" sz="2000" dirty="0"/>
              <a:t>3.培养学生的类推能力及主动获取知识的能力</a:t>
            </a:r>
            <a:r>
              <a:rPr lang="zh-CN" altLang="en-US" sz="2000" dirty="0" smtClean="0"/>
              <a:t>。</a:t>
            </a:r>
            <a:endParaRPr lang="zh-CN" altLang="en-US" sz="2000" b="1" dirty="0"/>
          </a:p>
          <a:p>
            <a:pPr>
              <a:lnSpc>
                <a:spcPct val="150000"/>
              </a:lnSpc>
            </a:pPr>
            <a:r>
              <a:rPr lang="zh-CN" altLang="en-US" sz="2000" b="1" dirty="0"/>
              <a:t>重难点：</a:t>
            </a:r>
            <a:endParaRPr lang="zh-CN" altLang="en-US" sz="2000" b="1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1.</a:t>
            </a:r>
            <a:r>
              <a:rPr lang="zh-CN" altLang="en-US" sz="2000" dirty="0"/>
              <a:t>理解并掌握2和5的倍数的特征，知道偶数和奇数的意义，会判断一个自然数是偶数还是奇数。</a:t>
            </a:r>
            <a:endParaRPr lang="zh-CN" altLang="en-US" sz="2000" dirty="0"/>
          </a:p>
          <a:p>
            <a:pPr>
              <a:lnSpc>
                <a:spcPct val="150000"/>
              </a:lnSpc>
            </a:pPr>
            <a:r>
              <a:rPr lang="en-US" altLang="zh-CN" sz="2000" dirty="0"/>
              <a:t>2.</a:t>
            </a:r>
            <a:r>
              <a:rPr lang="zh-CN" altLang="en-US" sz="2000" dirty="0"/>
              <a:t>会灵活运用这些特征判断一个数是不是2或5的倍数</a:t>
            </a:r>
            <a:endParaRPr lang="zh-CN" altLang="en-US" sz="2000" dirty="0"/>
          </a:p>
        </p:txBody>
      </p:sp>
    </p:spTree>
    <p:custDataLst>
      <p:tags r:id="rId45"/>
    </p:custData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c8343a467259449f652c3e781ce658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 cstate="email"/>
          <a:stretch>
            <a:fillRect/>
          </a:stretch>
        </p:blipFill>
        <p:spPr>
          <a:xfrm>
            <a:off x="8484235" y="614045"/>
            <a:ext cx="1000760" cy="1645285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3048635" y="418465"/>
            <a:ext cx="4147820" cy="1744980"/>
          </a:xfrm>
          <a:prstGeom prst="wedgeRoundRectCallout">
            <a:avLst>
              <a:gd name="adj1" fmla="val 78582"/>
              <a:gd name="adj2" fmla="val 6695"/>
              <a:gd name="adj3" fmla="val 16667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zh-CN" altLang="en-US" sz="2000" dirty="0">
                <a:solidFill>
                  <a:schemeClr val="tx1"/>
                </a:solidFill>
              </a:rPr>
              <a:t>老师昨天学了一个新知识，利用这个知识可以很快知道一个数是不是</a:t>
            </a:r>
            <a:r>
              <a:rPr lang="en-US" altLang="zh-CN" sz="2000" dirty="0">
                <a:solidFill>
                  <a:schemeClr val="tx1"/>
                </a:solidFill>
              </a:rPr>
              <a:t>2</a:t>
            </a:r>
            <a:r>
              <a:rPr lang="zh-CN" altLang="en-US" sz="2000" dirty="0">
                <a:solidFill>
                  <a:schemeClr val="tx1"/>
                </a:solidFill>
              </a:rPr>
              <a:t>或</a:t>
            </a:r>
            <a:r>
              <a:rPr lang="en-US" altLang="zh-CN" sz="2000" dirty="0">
                <a:solidFill>
                  <a:schemeClr val="tx1"/>
                </a:solidFill>
              </a:rPr>
              <a:t>5</a:t>
            </a:r>
            <a:r>
              <a:rPr lang="zh-CN" altLang="en-US" sz="2000" dirty="0">
                <a:solidFill>
                  <a:schemeClr val="tx1"/>
                </a:solidFill>
              </a:rPr>
              <a:t>的倍数，你们想不想学呀？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6" name="图片 5" descr="58df04df78fc53a6688d10d35865bc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36295" y="3242310"/>
            <a:ext cx="1403985" cy="1903095"/>
          </a:xfrm>
          <a:prstGeom prst="rect">
            <a:avLst/>
          </a:prstGeom>
        </p:spPr>
      </p:pic>
      <p:sp>
        <p:nvSpPr>
          <p:cNvPr id="7" name="椭圆形标注 6"/>
          <p:cNvSpPr/>
          <p:nvPr/>
        </p:nvSpPr>
        <p:spPr>
          <a:xfrm>
            <a:off x="3048635" y="3390265"/>
            <a:ext cx="1518285" cy="1417320"/>
          </a:xfrm>
          <a:prstGeom prst="wedgeEllipseCallout">
            <a:avLst>
              <a:gd name="adj1" fmla="val -86588"/>
              <a:gd name="adj2" fmla="val -194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4800">
                <a:gradFill>
                  <a:gsLst>
                    <a:gs pos="0">
                      <a:srgbClr val="E30000"/>
                    </a:gs>
                    <a:gs pos="100000">
                      <a:srgbClr val="760303"/>
                    </a:gs>
                  </a:gsLst>
                  <a:lin scaled="0"/>
                </a:gradFill>
              </a:rPr>
              <a:t>想</a:t>
            </a:r>
            <a:endParaRPr lang="zh-CN" altLang="en-US" sz="4800">
              <a:gradFill>
                <a:gsLst>
                  <a:gs pos="0">
                    <a:srgbClr val="E30000"/>
                  </a:gs>
                  <a:gs pos="100000">
                    <a:srgbClr val="760303"/>
                  </a:gs>
                </a:gsLst>
                <a:lin scaled="0"/>
              </a:gradFill>
            </a:endParaRPr>
          </a:p>
        </p:txBody>
      </p:sp>
      <p:pic>
        <p:nvPicPr>
          <p:cNvPr id="8" name="图片 7" descr="8b784e635879b20ca8fe6b2dffcfa1e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883015" y="3301365"/>
            <a:ext cx="1387475" cy="1783715"/>
          </a:xfrm>
          <a:prstGeom prst="rect">
            <a:avLst/>
          </a:prstGeom>
        </p:spPr>
      </p:pic>
      <p:sp>
        <p:nvSpPr>
          <p:cNvPr id="9" name="云形标注 8"/>
          <p:cNvSpPr/>
          <p:nvPr/>
        </p:nvSpPr>
        <p:spPr>
          <a:xfrm>
            <a:off x="5445125" y="2942590"/>
            <a:ext cx="2559685" cy="1567815"/>
          </a:xfrm>
          <a:prstGeom prst="cloudCallout">
            <a:avLst>
              <a:gd name="adj1" fmla="val 71176"/>
              <a:gd name="adj2" fmla="val 67685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>
                <a:solidFill>
                  <a:schemeClr val="tx1"/>
                </a:solidFill>
              </a:rPr>
              <a:t>这么神奇吗？</a:t>
            </a:r>
            <a:endParaRPr lang="zh-CN" altLang="en-US" sz="2000">
              <a:solidFill>
                <a:schemeClr val="tx1"/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fc8343a467259449f652c3e781ce65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90915" y="347345"/>
            <a:ext cx="854075" cy="1404620"/>
          </a:xfrm>
          <a:prstGeom prst="rect">
            <a:avLst/>
          </a:prstGeom>
        </p:spPr>
      </p:pic>
      <p:sp>
        <p:nvSpPr>
          <p:cNvPr id="5" name="圆角矩形标注 4"/>
          <p:cNvSpPr/>
          <p:nvPr/>
        </p:nvSpPr>
        <p:spPr>
          <a:xfrm>
            <a:off x="2693035" y="494665"/>
            <a:ext cx="5324475" cy="544830"/>
          </a:xfrm>
          <a:prstGeom prst="wedgeRoundRectCallout">
            <a:avLst>
              <a:gd name="adj1" fmla="val 58289"/>
              <a:gd name="adj2" fmla="val 3766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你们能写出几个</a:t>
            </a:r>
            <a:r>
              <a:rPr lang="en-US" altLang="zh-CN" dirty="0">
                <a:solidFill>
                  <a:schemeClr val="tx1"/>
                </a:solidFill>
              </a:rPr>
              <a:t>5</a:t>
            </a:r>
            <a:r>
              <a:rPr lang="zh-CN" altLang="en-US" dirty="0">
                <a:solidFill>
                  <a:schemeClr val="tx1"/>
                </a:solidFill>
              </a:rPr>
              <a:t>的倍数吗？</a:t>
            </a:r>
            <a:endParaRPr lang="zh-CN" altLang="en-US" dirty="0">
              <a:solidFill>
                <a:schemeClr val="tx1"/>
              </a:solidFill>
            </a:endParaRPr>
          </a:p>
        </p:txBody>
      </p:sp>
      <p:pic>
        <p:nvPicPr>
          <p:cNvPr id="6" name="图片 5" descr="d62586b48fb507afffce36de85c1c68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47700" y="934720"/>
            <a:ext cx="1427480" cy="1397000"/>
          </a:xfrm>
          <a:prstGeom prst="rect">
            <a:avLst/>
          </a:prstGeom>
        </p:spPr>
      </p:pic>
      <p:sp>
        <p:nvSpPr>
          <p:cNvPr id="7" name="椭圆形标注 6"/>
          <p:cNvSpPr/>
          <p:nvPr/>
        </p:nvSpPr>
        <p:spPr>
          <a:xfrm>
            <a:off x="2566035" y="1289685"/>
            <a:ext cx="2517140" cy="904240"/>
          </a:xfrm>
          <a:prstGeom prst="wedgeEllipseCallout">
            <a:avLst>
              <a:gd name="adj1" fmla="val -66069"/>
              <a:gd name="adj2" fmla="val -10987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5</a:t>
            </a:r>
            <a:r>
              <a:rPr lang="zh-CN" altLang="en-US" dirty="0">
                <a:solidFill>
                  <a:srgbClr val="FF0000"/>
                </a:solidFill>
              </a:rPr>
              <a:t>、</a:t>
            </a:r>
            <a:r>
              <a:rPr lang="en-US" altLang="zh-CN" dirty="0">
                <a:solidFill>
                  <a:srgbClr val="FF0000"/>
                </a:solidFill>
              </a:rPr>
              <a:t>10</a:t>
            </a:r>
            <a:r>
              <a:rPr lang="zh-CN" altLang="en-US" dirty="0">
                <a:solidFill>
                  <a:srgbClr val="FF0000"/>
                </a:solidFill>
              </a:rPr>
              <a:t>、</a:t>
            </a:r>
            <a:r>
              <a:rPr lang="en-US" altLang="zh-CN" dirty="0">
                <a:solidFill>
                  <a:srgbClr val="FF0000"/>
                </a:solidFill>
              </a:rPr>
              <a:t>15</a:t>
            </a:r>
            <a:r>
              <a:rPr lang="zh-CN" altLang="en-US" dirty="0">
                <a:solidFill>
                  <a:srgbClr val="FF0000"/>
                </a:solidFill>
              </a:rPr>
              <a:t>、</a:t>
            </a:r>
            <a:r>
              <a:rPr lang="en-US" altLang="zh-CN" dirty="0">
                <a:solidFill>
                  <a:srgbClr val="FF0000"/>
                </a:solidFill>
              </a:rPr>
              <a:t>20......</a:t>
            </a:r>
            <a:endParaRPr lang="en-US" altLang="zh-CN" dirty="0">
              <a:solidFill>
                <a:srgbClr val="FF0000"/>
              </a:solidFill>
            </a:endParaRPr>
          </a:p>
        </p:txBody>
      </p:sp>
      <p:pic>
        <p:nvPicPr>
          <p:cNvPr id="8" name="图片 7" descr="fc8343a467259449f652c3e781ce65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90915" y="2193925"/>
            <a:ext cx="854075" cy="1404620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2693035" y="2440940"/>
            <a:ext cx="5083810" cy="506730"/>
          </a:xfrm>
          <a:prstGeom prst="wedgeRoundRectCallout">
            <a:avLst>
              <a:gd name="adj1" fmla="val 61016"/>
              <a:gd name="adj2" fmla="val -2237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</a:rPr>
              <a:t>你们是怎么找到的？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10" name="图片 9" descr="58df04df78fc53a6688d10d35865bc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7700" y="2814955"/>
            <a:ext cx="1111885" cy="1506855"/>
          </a:xfrm>
          <a:prstGeom prst="rect">
            <a:avLst/>
          </a:prstGeom>
        </p:spPr>
      </p:pic>
      <p:sp>
        <p:nvSpPr>
          <p:cNvPr id="11" name="椭圆形标注 10"/>
          <p:cNvSpPr/>
          <p:nvPr/>
        </p:nvSpPr>
        <p:spPr>
          <a:xfrm>
            <a:off x="2566035" y="3272790"/>
            <a:ext cx="2908300" cy="1049020"/>
          </a:xfrm>
          <a:prstGeom prst="wedgeEllipseCallout">
            <a:avLst>
              <a:gd name="adj1" fmla="val -71266"/>
              <a:gd name="adj2" fmla="val -291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rgbClr val="FF0000"/>
                </a:solidFill>
              </a:rPr>
              <a:t>找一个数的倍数从</a:t>
            </a:r>
            <a:r>
              <a:rPr lang="en-US" altLang="zh-CN" dirty="0">
                <a:solidFill>
                  <a:srgbClr val="FF0000"/>
                </a:solidFill>
              </a:rPr>
              <a:t>1</a:t>
            </a:r>
            <a:r>
              <a:rPr lang="zh-CN" altLang="en-US" dirty="0">
                <a:solidFill>
                  <a:srgbClr val="FF0000"/>
                </a:solidFill>
              </a:rPr>
              <a:t>开始乘起就可以了。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12" name="图片 11" descr="fc8343a467259449f652c3e781ce658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8590915" y="3902075"/>
            <a:ext cx="854075" cy="1404620"/>
          </a:xfrm>
          <a:prstGeom prst="rect">
            <a:avLst/>
          </a:prstGeom>
        </p:spPr>
      </p:pic>
      <p:sp>
        <p:nvSpPr>
          <p:cNvPr id="13" name="圆角矩形标注 12"/>
          <p:cNvSpPr/>
          <p:nvPr/>
        </p:nvSpPr>
        <p:spPr>
          <a:xfrm>
            <a:off x="2813685" y="4477385"/>
            <a:ext cx="5083810" cy="506730"/>
          </a:xfrm>
          <a:prstGeom prst="wedgeRoundRectCallout">
            <a:avLst>
              <a:gd name="adj1" fmla="val 61016"/>
              <a:gd name="adj2" fmla="val -2237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000" dirty="0">
                <a:solidFill>
                  <a:schemeClr val="tx1"/>
                </a:solidFill>
              </a:rPr>
              <a:t>观察你们找的</a:t>
            </a:r>
            <a:r>
              <a:rPr lang="en-US" altLang="zh-CN" sz="2000" dirty="0">
                <a:solidFill>
                  <a:schemeClr val="tx1"/>
                </a:solidFill>
              </a:rPr>
              <a:t>5</a:t>
            </a:r>
            <a:r>
              <a:rPr lang="zh-CN" altLang="en-US" sz="2000" dirty="0">
                <a:solidFill>
                  <a:schemeClr val="tx1"/>
                </a:solidFill>
              </a:rPr>
              <a:t>的倍数，你发现了什么？</a:t>
            </a:r>
            <a:endParaRPr lang="zh-CN" altLang="en-US" sz="2000" dirty="0">
              <a:solidFill>
                <a:schemeClr val="tx1"/>
              </a:solidFill>
            </a:endParaRPr>
          </a:p>
        </p:txBody>
      </p:sp>
      <p:pic>
        <p:nvPicPr>
          <p:cNvPr id="14" name="图片 13" descr="58df04df78fc53a6688d10d35865bc9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47700" y="4984115"/>
            <a:ext cx="1111885" cy="1506855"/>
          </a:xfrm>
          <a:prstGeom prst="rect">
            <a:avLst/>
          </a:prstGeom>
        </p:spPr>
      </p:pic>
      <p:sp>
        <p:nvSpPr>
          <p:cNvPr id="15" name="椭圆形标注 14"/>
          <p:cNvSpPr/>
          <p:nvPr/>
        </p:nvSpPr>
        <p:spPr>
          <a:xfrm>
            <a:off x="2566035" y="5212715"/>
            <a:ext cx="2908300" cy="1049020"/>
          </a:xfrm>
          <a:prstGeom prst="wedgeEllipseCallout">
            <a:avLst>
              <a:gd name="adj1" fmla="val -71266"/>
              <a:gd name="adj2" fmla="val -2911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dirty="0">
                <a:solidFill>
                  <a:srgbClr val="FF0000"/>
                </a:solidFill>
              </a:rPr>
              <a:t>这些数的个位上有的是</a:t>
            </a:r>
            <a:r>
              <a:rPr lang="en-US" altLang="zh-CN" dirty="0">
                <a:solidFill>
                  <a:srgbClr val="FF0000"/>
                </a:solidFill>
              </a:rPr>
              <a:t>0</a:t>
            </a:r>
            <a:r>
              <a:rPr lang="zh-CN" altLang="en-US" dirty="0">
                <a:solidFill>
                  <a:srgbClr val="FF0000"/>
                </a:solidFill>
              </a:rPr>
              <a:t>有的是</a:t>
            </a:r>
            <a:r>
              <a:rPr lang="en-US" altLang="zh-CN" dirty="0">
                <a:solidFill>
                  <a:srgbClr val="FF0000"/>
                </a:solidFill>
              </a:rPr>
              <a:t>5.</a:t>
            </a:r>
            <a:endParaRPr lang="en-US" altLang="zh-CN" dirty="0">
              <a:solidFill>
                <a:srgbClr val="FF0000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51075" y="658495"/>
            <a:ext cx="80562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/>
              <a:t>请同学们在百数表中圈出</a:t>
            </a:r>
            <a:r>
              <a:rPr lang="en-US" altLang="zh-CN" sz="2000" dirty="0"/>
              <a:t>5</a:t>
            </a:r>
            <a:r>
              <a:rPr lang="zh-CN" altLang="en-US" sz="2000" dirty="0"/>
              <a:t>的倍数，组内交流你们发现了什么？</a:t>
            </a:r>
            <a:endParaRPr lang="zh-CN" altLang="en-US" sz="2000" dirty="0"/>
          </a:p>
        </p:txBody>
      </p:sp>
      <p:pic>
        <p:nvPicPr>
          <p:cNvPr id="5" name="图片 4" descr="870922169e3b8ba995b0b4410bd8e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4055" y="1643380"/>
            <a:ext cx="4762500" cy="3571875"/>
          </a:xfrm>
          <a:prstGeom prst="rect">
            <a:avLst/>
          </a:prstGeom>
        </p:spPr>
      </p:pic>
      <p:pic>
        <p:nvPicPr>
          <p:cNvPr id="6" name="图片 5" descr="58df04df78fc53a6688d10d35865bc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1025" y="4735195"/>
            <a:ext cx="948055" cy="1284605"/>
          </a:xfrm>
          <a:prstGeom prst="rect">
            <a:avLst/>
          </a:prstGeom>
        </p:spPr>
      </p:pic>
      <p:sp>
        <p:nvSpPr>
          <p:cNvPr id="7" name="椭圆形标注 6"/>
          <p:cNvSpPr/>
          <p:nvPr/>
        </p:nvSpPr>
        <p:spPr>
          <a:xfrm>
            <a:off x="581025" y="2498725"/>
            <a:ext cx="2440940" cy="185991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rgbClr val="FF0000"/>
                </a:solidFill>
              </a:rPr>
              <a:t>5</a:t>
            </a:r>
            <a:r>
              <a:rPr lang="zh-CN" altLang="en-US" dirty="0">
                <a:solidFill>
                  <a:srgbClr val="FF0000"/>
                </a:solidFill>
              </a:rPr>
              <a:t>的倍数末尾只有</a:t>
            </a:r>
            <a:r>
              <a:rPr lang="en-US" altLang="zh-CN" dirty="0">
                <a:solidFill>
                  <a:srgbClr val="FF0000"/>
                </a:solidFill>
              </a:rPr>
              <a:t>0</a:t>
            </a:r>
            <a:r>
              <a:rPr lang="zh-CN" altLang="en-US" dirty="0">
                <a:solidFill>
                  <a:srgbClr val="FF0000"/>
                </a:solidFill>
              </a:rPr>
              <a:t>和</a:t>
            </a:r>
            <a:r>
              <a:rPr lang="en-US" altLang="zh-CN" dirty="0">
                <a:solidFill>
                  <a:srgbClr val="FF0000"/>
                </a:solidFill>
              </a:rPr>
              <a:t>5</a:t>
            </a:r>
            <a:r>
              <a:rPr lang="zh-CN" altLang="en-US" dirty="0">
                <a:solidFill>
                  <a:srgbClr val="FF0000"/>
                </a:solidFill>
              </a:rPr>
              <a:t>，都在第五列和第十列。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8" name="图片 7" descr="fc8343a467259449f652c3e781ce65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01655" y="4758055"/>
            <a:ext cx="942975" cy="1550035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8472805" y="1973580"/>
            <a:ext cx="2997200" cy="1821180"/>
          </a:xfrm>
          <a:prstGeom prst="wedgeRoundRectCallout">
            <a:avLst>
              <a:gd name="adj1" fmla="val 36567"/>
              <a:gd name="adj2" fmla="val 7988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dirty="0">
                <a:solidFill>
                  <a:schemeClr val="tx1"/>
                </a:solidFill>
              </a:rPr>
              <a:t>个位上是</a:t>
            </a:r>
            <a:r>
              <a:rPr lang="en-US" altLang="zh-CN" dirty="0">
                <a:solidFill>
                  <a:schemeClr val="tx1"/>
                </a:solidFill>
              </a:rPr>
              <a:t>0</a:t>
            </a:r>
            <a:r>
              <a:rPr lang="zh-CN" altLang="en-US" dirty="0">
                <a:solidFill>
                  <a:schemeClr val="tx1"/>
                </a:solidFill>
              </a:rPr>
              <a:t>或</a:t>
            </a:r>
            <a:r>
              <a:rPr lang="en-US" altLang="zh-CN" dirty="0">
                <a:solidFill>
                  <a:schemeClr val="tx1"/>
                </a:solidFill>
              </a:rPr>
              <a:t>5</a:t>
            </a:r>
            <a:r>
              <a:rPr lang="zh-CN" altLang="en-US" dirty="0">
                <a:solidFill>
                  <a:schemeClr val="tx1"/>
                </a:solidFill>
              </a:rPr>
              <a:t>的数都是</a:t>
            </a:r>
            <a:r>
              <a:rPr lang="en-US" altLang="zh-CN" dirty="0">
                <a:solidFill>
                  <a:schemeClr val="tx1"/>
                </a:solidFill>
              </a:rPr>
              <a:t>5</a:t>
            </a:r>
            <a:r>
              <a:rPr lang="zh-CN" altLang="en-US" dirty="0">
                <a:solidFill>
                  <a:schemeClr val="tx1"/>
                </a:solidFill>
              </a:rPr>
              <a:t>的倍数。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51075" y="658495"/>
            <a:ext cx="80562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请同学们在百数表中圈出</a:t>
            </a:r>
            <a:r>
              <a:rPr lang="en-US" altLang="zh-CN" sz="2000"/>
              <a:t>2</a:t>
            </a:r>
            <a:r>
              <a:rPr lang="zh-CN" altLang="en-US" sz="2000"/>
              <a:t>的倍数，组内交流你们发现了什么？</a:t>
            </a:r>
            <a:endParaRPr lang="zh-CN" altLang="en-US" sz="2000"/>
          </a:p>
        </p:txBody>
      </p:sp>
      <p:pic>
        <p:nvPicPr>
          <p:cNvPr id="5" name="图片 4" descr="870922169e3b8ba995b0b4410bd8e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234055" y="1643380"/>
            <a:ext cx="4762500" cy="3571875"/>
          </a:xfrm>
          <a:prstGeom prst="rect">
            <a:avLst/>
          </a:prstGeom>
        </p:spPr>
      </p:pic>
      <p:pic>
        <p:nvPicPr>
          <p:cNvPr id="6" name="图片 5" descr="58df04df78fc53a6688d10d35865bc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1025" y="4735195"/>
            <a:ext cx="948055" cy="1284605"/>
          </a:xfrm>
          <a:prstGeom prst="rect">
            <a:avLst/>
          </a:prstGeom>
        </p:spPr>
      </p:pic>
      <p:sp>
        <p:nvSpPr>
          <p:cNvPr id="7" name="椭圆形标注 6"/>
          <p:cNvSpPr/>
          <p:nvPr/>
        </p:nvSpPr>
        <p:spPr>
          <a:xfrm>
            <a:off x="581025" y="2498725"/>
            <a:ext cx="2440940" cy="185991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dirty="0">
                <a:solidFill>
                  <a:srgbClr val="FF0000"/>
                </a:solidFill>
              </a:rPr>
              <a:t>个位上是</a:t>
            </a:r>
            <a:r>
              <a:rPr lang="en-US" altLang="zh-CN" dirty="0">
                <a:solidFill>
                  <a:srgbClr val="FF0000"/>
                </a:solidFill>
              </a:rPr>
              <a:t>2</a:t>
            </a:r>
            <a:r>
              <a:rPr lang="zh-CN" altLang="en-US" dirty="0">
                <a:solidFill>
                  <a:srgbClr val="FF0000"/>
                </a:solidFill>
              </a:rPr>
              <a:t>、</a:t>
            </a:r>
            <a:r>
              <a:rPr lang="en-US" altLang="zh-CN" dirty="0">
                <a:solidFill>
                  <a:srgbClr val="FF0000"/>
                </a:solidFill>
              </a:rPr>
              <a:t>4</a:t>
            </a:r>
            <a:r>
              <a:rPr lang="zh-CN" altLang="en-US" dirty="0">
                <a:solidFill>
                  <a:srgbClr val="FF0000"/>
                </a:solidFill>
              </a:rPr>
              <a:t>、</a:t>
            </a:r>
            <a:r>
              <a:rPr lang="en-US" altLang="zh-CN" dirty="0">
                <a:solidFill>
                  <a:srgbClr val="FF0000"/>
                </a:solidFill>
              </a:rPr>
              <a:t>6</a:t>
            </a:r>
            <a:r>
              <a:rPr lang="zh-CN" altLang="en-US" dirty="0">
                <a:solidFill>
                  <a:srgbClr val="FF0000"/>
                </a:solidFill>
              </a:rPr>
              <a:t>、</a:t>
            </a:r>
            <a:r>
              <a:rPr lang="en-US" altLang="zh-CN" dirty="0">
                <a:solidFill>
                  <a:srgbClr val="FF0000"/>
                </a:solidFill>
              </a:rPr>
              <a:t>8</a:t>
            </a:r>
            <a:r>
              <a:rPr lang="zh-CN" altLang="en-US" dirty="0">
                <a:solidFill>
                  <a:srgbClr val="FF0000"/>
                </a:solidFill>
              </a:rPr>
              <a:t>、</a:t>
            </a:r>
            <a:r>
              <a:rPr lang="en-US" altLang="zh-CN" dirty="0">
                <a:solidFill>
                  <a:srgbClr val="FF0000"/>
                </a:solidFill>
              </a:rPr>
              <a:t>0</a:t>
            </a:r>
            <a:r>
              <a:rPr lang="zh-CN" altLang="en-US" dirty="0">
                <a:solidFill>
                  <a:srgbClr val="FF0000"/>
                </a:solidFill>
              </a:rPr>
              <a:t>的数，都是</a:t>
            </a:r>
            <a:r>
              <a:rPr lang="en-US" altLang="zh-CN" dirty="0">
                <a:solidFill>
                  <a:srgbClr val="FF0000"/>
                </a:solidFill>
              </a:rPr>
              <a:t>2</a:t>
            </a:r>
            <a:r>
              <a:rPr lang="zh-CN" altLang="en-US" dirty="0">
                <a:solidFill>
                  <a:srgbClr val="FF0000"/>
                </a:solidFill>
              </a:rPr>
              <a:t>的倍数。</a:t>
            </a:r>
            <a:endParaRPr lang="zh-CN" altLang="en-US" dirty="0">
              <a:solidFill>
                <a:srgbClr val="FF0000"/>
              </a:solidFill>
            </a:endParaRPr>
          </a:p>
        </p:txBody>
      </p:sp>
      <p:pic>
        <p:nvPicPr>
          <p:cNvPr id="8" name="图片 7" descr="fc8343a467259449f652c3e781ce658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01655" y="4758055"/>
            <a:ext cx="942975" cy="1550035"/>
          </a:xfrm>
          <a:prstGeom prst="rect">
            <a:avLst/>
          </a:prstGeom>
        </p:spPr>
      </p:pic>
      <p:sp>
        <p:nvSpPr>
          <p:cNvPr id="9" name="圆角矩形标注 8"/>
          <p:cNvSpPr/>
          <p:nvPr/>
        </p:nvSpPr>
        <p:spPr>
          <a:xfrm>
            <a:off x="8472805" y="1973580"/>
            <a:ext cx="2997200" cy="1821180"/>
          </a:xfrm>
          <a:prstGeom prst="wedgeRoundRectCallout">
            <a:avLst>
              <a:gd name="adj1" fmla="val 36567"/>
              <a:gd name="adj2" fmla="val 79881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dirty="0">
                <a:solidFill>
                  <a:schemeClr val="tx1"/>
                </a:solidFill>
              </a:rPr>
              <a:t>像</a:t>
            </a:r>
            <a:r>
              <a:rPr lang="en-US" altLang="zh-CN" dirty="0">
                <a:solidFill>
                  <a:schemeClr val="tx1"/>
                </a:solidFill>
              </a:rPr>
              <a:t>2</a:t>
            </a:r>
            <a:r>
              <a:rPr lang="zh-CN" altLang="en-US" dirty="0">
                <a:solidFill>
                  <a:schemeClr val="tx1"/>
                </a:solidFill>
              </a:rPr>
              <a:t>、</a:t>
            </a:r>
            <a:r>
              <a:rPr lang="en-US" altLang="zh-CN" dirty="0">
                <a:solidFill>
                  <a:schemeClr val="tx1"/>
                </a:solidFill>
              </a:rPr>
              <a:t>4</a:t>
            </a:r>
            <a:r>
              <a:rPr lang="zh-CN" altLang="en-US" dirty="0">
                <a:solidFill>
                  <a:schemeClr val="tx1"/>
                </a:solidFill>
              </a:rPr>
              <a:t>、</a:t>
            </a:r>
            <a:r>
              <a:rPr lang="en-US" altLang="zh-CN" dirty="0">
                <a:solidFill>
                  <a:schemeClr val="tx1"/>
                </a:solidFill>
              </a:rPr>
              <a:t>6</a:t>
            </a:r>
            <a:r>
              <a:rPr lang="zh-CN" altLang="en-US" dirty="0">
                <a:solidFill>
                  <a:schemeClr val="tx1"/>
                </a:solidFill>
              </a:rPr>
              <a:t>、</a:t>
            </a:r>
            <a:r>
              <a:rPr lang="en-US" altLang="zh-CN" dirty="0">
                <a:solidFill>
                  <a:schemeClr val="tx1"/>
                </a:solidFill>
              </a:rPr>
              <a:t>8......</a:t>
            </a:r>
            <a:r>
              <a:rPr lang="zh-CN" altLang="en-US" dirty="0">
                <a:solidFill>
                  <a:schemeClr val="tx1"/>
                </a:solidFill>
              </a:rPr>
              <a:t>这样的数，是</a:t>
            </a:r>
            <a:r>
              <a:rPr lang="en-US" altLang="zh-CN" dirty="0">
                <a:solidFill>
                  <a:schemeClr val="tx1"/>
                </a:solidFill>
              </a:rPr>
              <a:t>2</a:t>
            </a:r>
            <a:r>
              <a:rPr lang="zh-CN" altLang="en-US" dirty="0">
                <a:solidFill>
                  <a:schemeClr val="tx1"/>
                </a:solidFill>
              </a:rPr>
              <a:t>的倍数，也叫偶数。不是</a:t>
            </a:r>
            <a:r>
              <a:rPr lang="en-US" altLang="zh-CN" dirty="0">
                <a:solidFill>
                  <a:schemeClr val="tx1"/>
                </a:solidFill>
              </a:rPr>
              <a:t>2</a:t>
            </a:r>
            <a:r>
              <a:rPr lang="zh-CN" altLang="en-US" dirty="0">
                <a:solidFill>
                  <a:schemeClr val="tx1"/>
                </a:solidFill>
              </a:rPr>
              <a:t>的倍数是奇数。（</a:t>
            </a:r>
            <a:r>
              <a:rPr lang="en-US" altLang="zh-CN" dirty="0">
                <a:solidFill>
                  <a:schemeClr val="tx1"/>
                </a:solidFill>
              </a:rPr>
              <a:t>0</a:t>
            </a:r>
            <a:r>
              <a:rPr lang="zh-CN" altLang="en-US" dirty="0">
                <a:solidFill>
                  <a:schemeClr val="tx1"/>
                </a:solidFill>
              </a:rPr>
              <a:t>是偶数）</a:t>
            </a:r>
            <a:endParaRPr lang="zh-CN" altLang="en-US" dirty="0">
              <a:solidFill>
                <a:schemeClr val="tx1"/>
              </a:solidFill>
            </a:endParaRPr>
          </a:p>
        </p:txBody>
      </p:sp>
    </p:spTree>
    <p:custDataLst>
      <p:tags r:id="rId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778635" y="658495"/>
            <a:ext cx="8923020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/>
              <a:t>请同学们看百数表中圈出的</a:t>
            </a:r>
            <a:r>
              <a:rPr lang="en-US" altLang="zh-CN" sz="2000"/>
              <a:t>2</a:t>
            </a:r>
            <a:r>
              <a:rPr lang="zh-CN" altLang="en-US" sz="2000"/>
              <a:t>和</a:t>
            </a:r>
            <a:r>
              <a:rPr lang="en-US" altLang="zh-CN" sz="2000"/>
              <a:t>5</a:t>
            </a:r>
            <a:r>
              <a:rPr lang="zh-CN" altLang="en-US" sz="2000"/>
              <a:t>的倍数，哪些数即是</a:t>
            </a:r>
            <a:r>
              <a:rPr lang="en-US" altLang="zh-CN" sz="2000"/>
              <a:t>2</a:t>
            </a:r>
            <a:r>
              <a:rPr lang="zh-CN" altLang="en-US" sz="2000"/>
              <a:t>的倍数又是</a:t>
            </a:r>
            <a:r>
              <a:rPr lang="en-US" altLang="zh-CN" sz="2000"/>
              <a:t>5</a:t>
            </a:r>
            <a:r>
              <a:rPr lang="zh-CN" altLang="en-US" sz="2000"/>
              <a:t>的倍数？</a:t>
            </a:r>
            <a:endParaRPr lang="zh-CN" altLang="en-US" sz="2000"/>
          </a:p>
        </p:txBody>
      </p:sp>
      <p:pic>
        <p:nvPicPr>
          <p:cNvPr id="5" name="图片 4" descr="870922169e3b8ba995b0b4410bd8e2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3858895" y="1541145"/>
            <a:ext cx="4762500" cy="3571875"/>
          </a:xfrm>
          <a:prstGeom prst="rect">
            <a:avLst/>
          </a:prstGeom>
        </p:spPr>
      </p:pic>
      <p:pic>
        <p:nvPicPr>
          <p:cNvPr id="6" name="图片 5" descr="58df04df78fc53a6688d10d35865bc9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81025" y="4773930"/>
            <a:ext cx="948055" cy="1284605"/>
          </a:xfrm>
          <a:prstGeom prst="rect">
            <a:avLst/>
          </a:prstGeom>
        </p:spPr>
      </p:pic>
      <p:sp>
        <p:nvSpPr>
          <p:cNvPr id="7" name="椭圆形标注 6"/>
          <p:cNvSpPr/>
          <p:nvPr/>
        </p:nvSpPr>
        <p:spPr>
          <a:xfrm>
            <a:off x="581025" y="2498725"/>
            <a:ext cx="2440940" cy="1859915"/>
          </a:xfrm>
          <a:prstGeom prst="wedgeEllipse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>
                <a:solidFill>
                  <a:srgbClr val="FF0000"/>
                </a:solidFill>
              </a:rPr>
              <a:t>个位上是</a:t>
            </a:r>
            <a:r>
              <a:rPr lang="en-US" altLang="zh-CN">
                <a:solidFill>
                  <a:srgbClr val="FF0000"/>
                </a:solidFill>
              </a:rPr>
              <a:t>0</a:t>
            </a:r>
            <a:r>
              <a:rPr lang="zh-CN" altLang="en-US">
                <a:solidFill>
                  <a:srgbClr val="FF0000"/>
                </a:solidFill>
              </a:rPr>
              <a:t>的数，即是</a:t>
            </a:r>
            <a:r>
              <a:rPr lang="en-US" altLang="zh-CN">
                <a:solidFill>
                  <a:srgbClr val="FF0000"/>
                </a:solidFill>
              </a:rPr>
              <a:t>2</a:t>
            </a:r>
            <a:r>
              <a:rPr lang="zh-CN" altLang="en-US">
                <a:solidFill>
                  <a:srgbClr val="FF0000"/>
                </a:solidFill>
              </a:rPr>
              <a:t>的倍数，又是</a:t>
            </a:r>
            <a:r>
              <a:rPr lang="en-US" altLang="zh-CN">
                <a:solidFill>
                  <a:srgbClr val="FF0000"/>
                </a:solidFill>
              </a:rPr>
              <a:t>5</a:t>
            </a:r>
            <a:r>
              <a:rPr lang="zh-CN" altLang="en-US">
                <a:solidFill>
                  <a:srgbClr val="FF0000"/>
                </a:solidFill>
              </a:rPr>
              <a:t>的倍数。</a:t>
            </a:r>
            <a:endParaRPr lang="zh-CN" altLang="en-US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2503805" y="987425"/>
            <a:ext cx="7348855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2000"/>
              <a:t>同学们现在你们是不是能很快找到</a:t>
            </a:r>
            <a:r>
              <a:rPr lang="en-US" altLang="zh-CN" sz="2000"/>
              <a:t>2</a:t>
            </a:r>
            <a:r>
              <a:rPr lang="zh-CN" altLang="en-US" sz="2000"/>
              <a:t>或</a:t>
            </a:r>
            <a:r>
              <a:rPr lang="en-US" altLang="zh-CN" sz="2000"/>
              <a:t>5</a:t>
            </a:r>
            <a:r>
              <a:rPr lang="zh-CN" altLang="en-US" sz="2000"/>
              <a:t>的倍数呢？</a:t>
            </a:r>
            <a:endParaRPr lang="zh-CN" altLang="en-US" sz="2000"/>
          </a:p>
          <a:p>
            <a:pPr algn="ctr"/>
            <a:r>
              <a:rPr lang="zh-CN" altLang="en-US" sz="2000"/>
              <a:t>请同桌两人用你问我答的形式试一试</a:t>
            </a:r>
            <a:endParaRPr lang="zh-CN" altLang="en-US" sz="2000"/>
          </a:p>
        </p:txBody>
      </p:sp>
      <p:pic>
        <p:nvPicPr>
          <p:cNvPr id="6" name="图片 5" descr="58df04df78fc53a6688d10d35865bc9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148080" y="2630805"/>
            <a:ext cx="1561465" cy="2117090"/>
          </a:xfrm>
          <a:prstGeom prst="rect">
            <a:avLst/>
          </a:prstGeom>
        </p:spPr>
      </p:pic>
      <p:sp>
        <p:nvSpPr>
          <p:cNvPr id="7" name="椭圆形标注 6"/>
          <p:cNvSpPr/>
          <p:nvPr/>
        </p:nvSpPr>
        <p:spPr>
          <a:xfrm>
            <a:off x="3475355" y="3086100"/>
            <a:ext cx="1917065" cy="1661795"/>
          </a:xfrm>
          <a:prstGeom prst="wedgeEllipseCallout">
            <a:avLst>
              <a:gd name="adj1" fmla="val -81500"/>
              <a:gd name="adj2" fmla="val -37466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600">
                <a:solidFill>
                  <a:srgbClr val="FF0000"/>
                </a:solidFill>
              </a:rPr>
              <a:t>18</a:t>
            </a:r>
            <a:endParaRPr lang="en-US" altLang="zh-CN" sz="3600">
              <a:solidFill>
                <a:srgbClr val="FF0000"/>
              </a:solidFill>
            </a:endParaRPr>
          </a:p>
        </p:txBody>
      </p:sp>
      <p:pic>
        <p:nvPicPr>
          <p:cNvPr id="8" name="图片 7" descr="8b784e635879b20ca8fe6b2dffcfa1e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75090" y="2593975"/>
            <a:ext cx="1615440" cy="2076450"/>
          </a:xfrm>
          <a:prstGeom prst="rect">
            <a:avLst/>
          </a:prstGeom>
        </p:spPr>
      </p:pic>
      <p:sp>
        <p:nvSpPr>
          <p:cNvPr id="9" name="椭圆形标注 8"/>
          <p:cNvSpPr/>
          <p:nvPr/>
        </p:nvSpPr>
        <p:spPr>
          <a:xfrm>
            <a:off x="6555740" y="2998470"/>
            <a:ext cx="1661795" cy="1837690"/>
          </a:xfrm>
          <a:prstGeom prst="wedgeEllipseCallout">
            <a:avLst>
              <a:gd name="adj1" fmla="val 78353"/>
              <a:gd name="adj2" fmla="val -2500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3600">
                <a:solidFill>
                  <a:srgbClr val="FF0000"/>
                </a:solidFill>
              </a:rPr>
              <a:t>偶数</a:t>
            </a:r>
            <a:endParaRPr lang="zh-CN" altLang="en-US" sz="3600">
              <a:solidFill>
                <a:srgbClr val="FF0000"/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840230" y="1013460"/>
            <a:ext cx="8511540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800"/>
              <a:t>请同学们找出下列一组数中，哪些数是偶数？哪些数是奇数？哪些数是</a:t>
            </a:r>
            <a:r>
              <a:rPr lang="en-US" altLang="zh-CN" sz="2800"/>
              <a:t>5</a:t>
            </a:r>
            <a:r>
              <a:rPr lang="zh-CN" altLang="en-US" sz="2800"/>
              <a:t>的倍数？</a:t>
            </a:r>
            <a:endParaRPr lang="zh-CN" altLang="en-US" sz="2800"/>
          </a:p>
        </p:txBody>
      </p:sp>
      <p:sp>
        <p:nvSpPr>
          <p:cNvPr id="3" name="文本框 2"/>
          <p:cNvSpPr txBox="1"/>
          <p:nvPr/>
        </p:nvSpPr>
        <p:spPr>
          <a:xfrm>
            <a:off x="1443990" y="3083560"/>
            <a:ext cx="890778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2800" dirty="0"/>
              <a:t>38    45    525    30     58     66     125    300    87     75</a:t>
            </a:r>
            <a:endParaRPr lang="en-US" altLang="zh-CN" sz="2800" dirty="0"/>
          </a:p>
        </p:txBody>
      </p:sp>
    </p:spTree>
    <p:custDataLst>
      <p:tags r:id="rId1"/>
    </p:custDataLst>
  </p:cSld>
  <p:clrMapOvr>
    <a:masterClrMapping/>
  </p:clrMapOvr>
  <p:transition/>
</p:sld>
</file>

<file path=ppt/tags/tag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1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100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18"/>
  <p:tag name="KSO_WM_UNIT_INDEX" val="18"/>
  <p:tag name="KSO_WM_UNIT_LAYERLEVEL" val="1"/>
  <p:tag name="KSO_WM_UNIT_TYPE" val="i"/>
</p:tagLst>
</file>

<file path=ppt/tags/tag10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10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"/>
  <p:tag name="KSO_WM_UNIT_INDEX" val="2"/>
  <p:tag name="KSO_WM_UNIT_LAYERLEVEL" val="1"/>
  <p:tag name="KSO_WM_UNIT_TYPE" val="i"/>
</p:tagLst>
</file>

<file path=ppt/tags/tag10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3"/>
  <p:tag name="KSO_WM_UNIT_INDEX" val="3"/>
  <p:tag name="KSO_WM_UNIT_LAYERLEVEL" val="1"/>
  <p:tag name="KSO_WM_UNIT_TYPE" val="i"/>
</p:tagLst>
</file>

<file path=ppt/tags/tag10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7*i*1"/>
  <p:tag name="KSO_WM_UNIT_INDEX" val="1"/>
  <p:tag name="KSO_WM_UNIT_LAYERLEVEL" val="1"/>
  <p:tag name="KSO_WM_UNIT_SUBTYPE" val="h"/>
  <p:tag name="KSO_WM_UNIT_TYPE" val="i"/>
</p:tagLst>
</file>

<file path=ppt/tags/tag1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1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*"/>
  <p:tag name="KSO_WM_UNIT_LAYERLEVEL" val="1"/>
</p:tagLst>
</file>

<file path=ppt/tags/tag11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3"/>
  <p:tag name="KSO_WM_UNIT_INDEX" val="33"/>
  <p:tag name="KSO_WM_UNIT_LAYERLEVEL" val="1"/>
  <p:tag name="KSO_WM_UNIT_TYPE" val="i"/>
</p:tagLst>
</file>

<file path=ppt/tags/tag119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4"/>
  <p:tag name="KSO_WM_UNIT_INDEX" val="34"/>
  <p:tag name="KSO_WM_UNIT_LAYERLEVEL" val="1"/>
  <p:tag name="KSO_WM_UNIT_TYPE" val="i"/>
</p:tagLst>
</file>

<file path=ppt/tags/tag1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20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5"/>
  <p:tag name="KSO_WM_UNIT_INDEX" val="35"/>
  <p:tag name="KSO_WM_UNIT_LAYERLEVEL" val="1"/>
  <p:tag name="KSO_WM_UNIT_TYPE" val="i"/>
</p:tagLst>
</file>

<file path=ppt/tags/tag121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36"/>
  <p:tag name="KSO_WM_UNIT_INDEX" val="36"/>
  <p:tag name="KSO_WM_UNIT_LAYERLEVEL" val="1"/>
  <p:tag name="KSO_WM_UNIT_TYPE" val="i"/>
</p:tagLst>
</file>

<file path=ppt/tags/tag122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18"/>
  <p:tag name="KSO_WM_UNIT_INDEX" val="18"/>
  <p:tag name="KSO_WM_UNIT_LAYERLEVEL" val="1"/>
  <p:tag name="KSO_WM_UNIT_TYPE" val="i"/>
</p:tagLst>
</file>

<file path=ppt/tags/tag123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19"/>
  <p:tag name="KSO_WM_UNIT_INDEX" val="19"/>
  <p:tag name="KSO_WM_UNIT_LAYERLEVEL" val="1"/>
  <p:tag name="KSO_WM_UNIT_TYPE" val="i"/>
</p:tagLst>
</file>

<file path=ppt/tags/tag124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0"/>
  <p:tag name="KSO_WM_UNIT_INDEX" val="20"/>
  <p:tag name="KSO_WM_UNIT_LAYERLEVEL" val="1"/>
  <p:tag name="KSO_WM_UNIT_TYPE" val="i"/>
</p:tagLst>
</file>

<file path=ppt/tags/tag125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1"/>
  <p:tag name="KSO_WM_UNIT_INDEX" val="21"/>
  <p:tag name="KSO_WM_UNIT_LAYERLEVEL" val="1"/>
  <p:tag name="KSO_WM_UNIT_TYPE" val="i"/>
</p:tagLst>
</file>

<file path=ppt/tags/tag126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2"/>
  <p:tag name="KSO_WM_UNIT_INDEX" val="22"/>
  <p:tag name="KSO_WM_UNIT_LAYERLEVEL" val="1"/>
  <p:tag name="KSO_WM_UNIT_TYPE" val="i"/>
</p:tagLst>
</file>

<file path=ppt/tags/tag127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3"/>
  <p:tag name="KSO_WM_UNIT_INDEX" val="23"/>
  <p:tag name="KSO_WM_UNIT_LAYERLEVEL" val="1"/>
  <p:tag name="KSO_WM_UNIT_TYPE" val="i"/>
</p:tagLst>
</file>

<file path=ppt/tags/tag128.xml><?xml version="1.0" encoding="utf-8"?>
<p:tagLst xmlns:p="http://schemas.openxmlformats.org/presentationml/2006/main">
  <p:tag name="KSO_WM_BEAUTIFY_FLAG" val="#wm#"/>
  <p:tag name="KSO_WM_SLIDE_BACKGROUND_TYPE" val="navigation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7*i*24"/>
  <p:tag name="KSO_WM_UNIT_INDEX" val="24"/>
  <p:tag name="KSO_WM_UNIT_LAYERLEVEL" val="1"/>
  <p:tag name="KSO_WM_UNIT_TYPE" val="i"/>
</p:tagLst>
</file>

<file path=ppt/tags/tag12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8*i*1"/>
  <p:tag name="KSO_WM_UNIT_INDEX" val="1"/>
  <p:tag name="KSO_WM_UNIT_LAYERLEVEL" val="1"/>
  <p:tag name="KSO_WM_UNIT_SUBTYPE" val="h"/>
  <p:tag name="KSO_WM_UNIT_TYPE" val="i"/>
</p:tagLst>
</file>

<file path=ppt/tags/tag1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3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8"/>
  <p:tag name="KSO_WM_UNIT_INDEX" val="8"/>
  <p:tag name="KSO_WM_UNIT_LAYERLEVEL" val="1"/>
  <p:tag name="KSO_WM_UNIT_TYPE" val="i"/>
</p:tagLst>
</file>

<file path=ppt/tags/tag13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9"/>
  <p:tag name="KSO_WM_UNIT_INDEX" val="9"/>
  <p:tag name="KSO_WM_UNIT_LAYERLEVEL" val="1"/>
  <p:tag name="KSO_WM_UNIT_TYPE" val="i"/>
</p:tagLst>
</file>

<file path=ppt/tags/tag13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0"/>
  <p:tag name="KSO_WM_UNIT_INDEX" val="10"/>
  <p:tag name="KSO_WM_UNIT_LAYERLEVEL" val="1"/>
  <p:tag name="KSO_WM_UNIT_TYPE" val="i"/>
</p:tagLst>
</file>

<file path=ppt/tags/tag13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1"/>
  <p:tag name="KSO_WM_UNIT_INDEX" val="11"/>
  <p:tag name="KSO_WM_UNIT_LAYERLEVEL" val="1"/>
  <p:tag name="KSO_WM_UNIT_TYPE" val="i"/>
</p:tagLst>
</file>

<file path=ppt/tags/tag13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2"/>
  <p:tag name="KSO_WM_UNIT_INDEX" val="12"/>
  <p:tag name="KSO_WM_UNIT_LAYERLEVEL" val="1"/>
  <p:tag name="KSO_WM_UNIT_TYPE" val="i"/>
</p:tagLst>
</file>

<file path=ppt/tags/tag13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3"/>
  <p:tag name="KSO_WM_UNIT_INDEX" val="13"/>
  <p:tag name="KSO_WM_UNIT_LAYERLEVEL" val="1"/>
  <p:tag name="KSO_WM_UNIT_TYPE" val="i"/>
</p:tagLst>
</file>

<file path=ppt/tags/tag13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4"/>
  <p:tag name="KSO_WM_UNIT_INDEX" val="14"/>
  <p:tag name="KSO_WM_UNIT_LAYERLEVEL" val="1"/>
  <p:tag name="KSO_WM_UNIT_TYPE" val="i"/>
</p:tagLst>
</file>

<file path=ppt/tags/tag13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5"/>
  <p:tag name="KSO_WM_UNIT_INDEX" val="15"/>
  <p:tag name="KSO_WM_UNIT_LAYERLEVEL" val="1"/>
  <p:tag name="KSO_WM_UNIT_TYPE" val="i"/>
</p:tagLst>
</file>

<file path=ppt/tags/tag13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6"/>
  <p:tag name="KSO_WM_UNIT_INDEX" val="16"/>
  <p:tag name="KSO_WM_UNIT_LAYERLEVEL" val="1"/>
  <p:tag name="KSO_WM_UNIT_TYPE" val="i"/>
</p:tagLst>
</file>

<file path=ppt/tags/tag13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7"/>
  <p:tag name="KSO_WM_UNIT_INDEX" val="17"/>
  <p:tag name="KSO_WM_UNIT_LAYERLEVEL" val="1"/>
  <p:tag name="KSO_WM_UNIT_TYPE" val="i"/>
</p:tagLst>
</file>

<file path=ppt/tags/tag1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4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8"/>
  <p:tag name="KSO_WM_UNIT_INDEX" val="18"/>
  <p:tag name="KSO_WM_UNIT_LAYERLEVEL" val="1"/>
  <p:tag name="KSO_WM_UNIT_TYPE" val="i"/>
</p:tagLst>
</file>

<file path=ppt/tags/tag14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19"/>
  <p:tag name="KSO_WM_UNIT_INDEX" val="19"/>
  <p:tag name="KSO_WM_UNIT_LAYERLEVEL" val="1"/>
  <p:tag name="KSO_WM_UNIT_TYPE" val="i"/>
</p:tagLst>
</file>

<file path=ppt/tags/tag14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0"/>
  <p:tag name="KSO_WM_UNIT_INDEX" val="20"/>
  <p:tag name="KSO_WM_UNIT_LAYERLEVEL" val="1"/>
  <p:tag name="KSO_WM_UNIT_TYPE" val="i"/>
</p:tagLst>
</file>

<file path=ppt/tags/tag14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1"/>
  <p:tag name="KSO_WM_UNIT_INDEX" val="21"/>
  <p:tag name="KSO_WM_UNIT_LAYERLEVEL" val="1"/>
  <p:tag name="KSO_WM_UNIT_TYPE" val="i"/>
</p:tagLst>
</file>

<file path=ppt/tags/tag14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2"/>
  <p:tag name="KSO_WM_UNIT_INDEX" val="22"/>
  <p:tag name="KSO_WM_UNIT_LAYERLEVEL" val="1"/>
  <p:tag name="KSO_WM_UNIT_TYPE" val="i"/>
</p:tagLst>
</file>

<file path=ppt/tags/tag14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3"/>
  <p:tag name="KSO_WM_UNIT_INDEX" val="23"/>
  <p:tag name="KSO_WM_UNIT_LAYERLEVEL" val="1"/>
  <p:tag name="KSO_WM_UNIT_TYPE" val="i"/>
</p:tagLst>
</file>

<file path=ppt/tags/tag14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4"/>
  <p:tag name="KSO_WM_UNIT_INDEX" val="24"/>
  <p:tag name="KSO_WM_UNIT_LAYERLEVEL" val="1"/>
  <p:tag name="KSO_WM_UNIT_TYPE" val="i"/>
</p:tagLst>
</file>

<file path=ppt/tags/tag14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5"/>
  <p:tag name="KSO_WM_UNIT_INDEX" val="25"/>
  <p:tag name="KSO_WM_UNIT_LAYERLEVEL" val="1"/>
  <p:tag name="KSO_WM_UNIT_TYPE" val="i"/>
</p:tagLst>
</file>

<file path=ppt/tags/tag14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6"/>
  <p:tag name="KSO_WM_UNIT_INDEX" val="26"/>
  <p:tag name="KSO_WM_UNIT_LAYERLEVEL" val="1"/>
  <p:tag name="KSO_WM_UNIT_TYPE" val="i"/>
</p:tagLst>
</file>

<file path=ppt/tags/tag14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7"/>
  <p:tag name="KSO_WM_UNIT_INDEX" val="27"/>
  <p:tag name="KSO_WM_UNIT_LAYERLEVEL" val="1"/>
  <p:tag name="KSO_WM_UNIT_TYPE" val="i"/>
</p:tagLst>
</file>

<file path=ppt/tags/tag1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3**"/>
  <p:tag name="KSO_WM_UNIT_LAYERLEVEL" val="1"/>
</p:tagLst>
</file>

<file path=ppt/tags/tag15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8"/>
  <p:tag name="KSO_WM_UNIT_INDEX" val="28"/>
  <p:tag name="KSO_WM_UNIT_LAYERLEVEL" val="1"/>
  <p:tag name="KSO_WM_UNIT_TYPE" val="i"/>
</p:tagLst>
</file>

<file path=ppt/tags/tag15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9"/>
  <p:tag name="KSO_WM_UNIT_INDEX" val="29"/>
  <p:tag name="KSO_WM_UNIT_LAYERLEVEL" val="1"/>
  <p:tag name="KSO_WM_UNIT_TYPE" val="i"/>
</p:tagLst>
</file>

<file path=ppt/tags/tag15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58"/>
  <p:tag name="KSO_WM_UNIT_INDEX" val="58"/>
  <p:tag name="KSO_WM_UNIT_LAYERLEVEL" val="1"/>
  <p:tag name="KSO_WM_UNIT_TYPE" val="i"/>
</p:tagLst>
</file>

<file path=ppt/tags/tag15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59"/>
  <p:tag name="KSO_WM_UNIT_INDEX" val="59"/>
  <p:tag name="KSO_WM_UNIT_LAYERLEVEL" val="1"/>
  <p:tag name="KSO_WM_UNIT_TYPE" val="i"/>
</p:tagLst>
</file>

<file path=ppt/tags/tag15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60"/>
  <p:tag name="KSO_WM_UNIT_INDEX" val="60"/>
  <p:tag name="KSO_WM_UNIT_LAYERLEVEL" val="1"/>
  <p:tag name="KSO_WM_UNIT_TYPE" val="i"/>
</p:tagLst>
</file>

<file path=ppt/tags/tag15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61"/>
  <p:tag name="KSO_WM_UNIT_INDEX" val="61"/>
  <p:tag name="KSO_WM_UNIT_LAYERLEVEL" val="1"/>
  <p:tag name="KSO_WM_UNIT_TYPE" val="i"/>
</p:tagLst>
</file>

<file path=ppt/tags/tag15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62"/>
  <p:tag name="KSO_WM_UNIT_INDEX" val="62"/>
  <p:tag name="KSO_WM_UNIT_LAYERLEVEL" val="1"/>
  <p:tag name="KSO_WM_UNIT_TYPE" val="i"/>
</p:tagLst>
</file>

<file path=ppt/tags/tag15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63"/>
  <p:tag name="KSO_WM_UNIT_INDEX" val="63"/>
  <p:tag name="KSO_WM_UNIT_LAYERLEVEL" val="1"/>
  <p:tag name="KSO_WM_UNIT_TYPE" val="i"/>
</p:tagLst>
</file>

<file path=ppt/tags/tag15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64"/>
  <p:tag name="KSO_WM_UNIT_INDEX" val="64"/>
  <p:tag name="KSO_WM_UNIT_LAYERLEVEL" val="1"/>
  <p:tag name="KSO_WM_UNIT_TYPE" val="i"/>
</p:tagLst>
</file>

<file path=ppt/tags/tag15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65"/>
  <p:tag name="KSO_WM_UNIT_INDEX" val="65"/>
  <p:tag name="KSO_WM_UNIT_LAYERLEVEL" val="1"/>
  <p:tag name="KSO_WM_UNIT_TYPE" val="i"/>
</p:tagLst>
</file>

<file path=ppt/tags/tag1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6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66"/>
  <p:tag name="KSO_WM_UNIT_INDEX" val="66"/>
  <p:tag name="KSO_WM_UNIT_LAYERLEVEL" val="1"/>
  <p:tag name="KSO_WM_UNIT_TYPE" val="i"/>
</p:tagLst>
</file>

<file path=ppt/tags/tag16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2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63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164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5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2"/>
  <p:tag name="KSO_WM_UNIT_INDEX" val="2"/>
  <p:tag name="KSO_WM_UNIT_LAYERLEVEL" val="1"/>
  <p:tag name="KSO_WM_UNIT_TYPE" val="i"/>
</p:tagLst>
</file>

<file path=ppt/tags/tag166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i*3"/>
  <p:tag name="KSO_WM_UNIT_INDEX" val="3"/>
  <p:tag name="KSO_WM_UNIT_LAYERLEVEL" val="1"/>
  <p:tag name="KSO_WM_UNIT_TYPE" val="i"/>
</p:tagLst>
</file>

<file path=ppt/tags/tag167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8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69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70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71.xml><?xml version="1.0" encoding="utf-8"?>
<p:tagLst xmlns:p="http://schemas.openxmlformats.org/presentationml/2006/main">
  <p:tag name="KSO_WM_BEAUTIFY_FLAG" val="#wm#"/>
  <p:tag name="KSO_WM_SLIDE_BACKGROUND_TYPE" val="bel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8**"/>
  <p:tag name="KSO_WM_UNIT_LAYERLEVEL" val="1"/>
</p:tagLst>
</file>

<file path=ppt/tags/tag17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0**"/>
  <p:tag name="KSO_WM_UNIT_LAYERLEVEL" val="1"/>
</p:tagLst>
</file>

<file path=ppt/tags/tag17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COLOR_TYPE" val="0"/>
  <p:tag name="KSO_WM_TEMPLATE_INDEX" val="20202739"/>
  <p:tag name="KSO_WM_TEMPLATE_MASTER_TYPE" val="1"/>
  <p:tag name="KSO_WM_TEMPLATE_SUBCATEGORY" val="0"/>
  <p:tag name="KSO_WM_TEMPLATE_THUMBS_INDEX" val="1、4、5、7、8、11、12、15、19、22、23"/>
</p:tagLst>
</file>

<file path=ppt/tags/tag17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"/>
  <p:tag name="KSO_WM_UNIT_INDEX" val="4"/>
  <p:tag name="KSO_WM_UNIT_LAYERLEVEL" val="1"/>
  <p:tag name="KSO_WM_UNIT_TYPE" val="i"/>
</p:tagLst>
</file>

<file path=ppt/tags/tag17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6"/>
  <p:tag name="KSO_WM_UNIT_INDEX" val="16"/>
  <p:tag name="KSO_WM_UNIT_LAYERLEVEL" val="1"/>
  <p:tag name="KSO_WM_UNIT_TYPE" val="i"/>
</p:tagLst>
</file>

<file path=ppt/tags/tag1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8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8"/>
  <p:tag name="KSO_WM_UNIT_INDEX" val="28"/>
  <p:tag name="KSO_WM_UNIT_LAYERLEVEL" val="1"/>
  <p:tag name="KSO_WM_UNIT_TYPE" val="i"/>
</p:tagLst>
</file>

<file path=ppt/tags/tag18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0"/>
  <p:tag name="KSO_WM_UNIT_INDEX" val="40"/>
  <p:tag name="KSO_WM_UNIT_LAYERLEVEL" val="1"/>
  <p:tag name="KSO_WM_UNIT_TYPE" val="i"/>
</p:tagLst>
</file>

<file path=ppt/tags/tag18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2"/>
  <p:tag name="KSO_WM_UNIT_INDEX" val="52"/>
  <p:tag name="KSO_WM_UNIT_LAYERLEVEL" val="1"/>
  <p:tag name="KSO_WM_UNIT_TYPE" val="i"/>
</p:tagLst>
</file>

<file path=ppt/tags/tag18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4"/>
  <p:tag name="KSO_WM_UNIT_INDEX" val="64"/>
  <p:tag name="KSO_WM_UNIT_LAYERLEVEL" val="1"/>
  <p:tag name="KSO_WM_UNIT_TYPE" val="i"/>
</p:tagLst>
</file>

<file path=ppt/tags/tag18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8"/>
  <p:tag name="KSO_WM_UNIT_INDEX" val="68"/>
  <p:tag name="KSO_WM_UNIT_LAYERLEVEL" val="1"/>
  <p:tag name="KSO_WM_UNIT_TYPE" val="i"/>
</p:tagLst>
</file>

<file path=ppt/tags/tag18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9"/>
  <p:tag name="KSO_WM_UNIT_INDEX" val="69"/>
  <p:tag name="KSO_WM_UNIT_LAYERLEVEL" val="1"/>
  <p:tag name="KSO_WM_UNIT_TYPE" val="i"/>
</p:tagLst>
</file>

<file path=ppt/tags/tag18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2"/>
  <p:tag name="KSO_WM_UNIT_INDEX" val="12"/>
  <p:tag name="KSO_WM_UNIT_LAYERLEVEL" val="1"/>
  <p:tag name="KSO_WM_UNIT_TYPE" val="i"/>
</p:tagLst>
</file>

<file path=ppt/tags/tag18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3"/>
  <p:tag name="KSO_WM_UNIT_INDEX" val="23"/>
  <p:tag name="KSO_WM_UNIT_LAYERLEVEL" val="1"/>
  <p:tag name="KSO_WM_UNIT_TYPE" val="i"/>
</p:tagLst>
</file>

<file path=ppt/tags/tag18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4"/>
  <p:tag name="KSO_WM_UNIT_INDEX" val="34"/>
  <p:tag name="KSO_WM_UNIT_LAYERLEVEL" val="1"/>
  <p:tag name="KSO_WM_UNIT_TYPE" val="i"/>
</p:tagLst>
</file>

<file path=ppt/tags/tag1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5"/>
  <p:tag name="KSO_WM_UNIT_INDEX" val="45"/>
  <p:tag name="KSO_WM_UNIT_LAYERLEVEL" val="1"/>
  <p:tag name="KSO_WM_UNIT_TYPE" val="i"/>
</p:tagLst>
</file>

<file path=ppt/tags/tag1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19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6"/>
  <p:tag name="KSO_WM_UNIT_INDEX" val="56"/>
  <p:tag name="KSO_WM_UNIT_LAYERLEVEL" val="1"/>
  <p:tag name="KSO_WM_UNIT_TYPE" val="i"/>
</p:tagLst>
</file>

<file path=ppt/tags/tag19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7"/>
  <p:tag name="KSO_WM_UNIT_INDEX" val="67"/>
  <p:tag name="KSO_WM_UNIT_LAYERLEVEL" val="1"/>
  <p:tag name="KSO_WM_UNIT_TYPE" val="i"/>
</p:tagLst>
</file>

<file path=ppt/tags/tag19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70"/>
  <p:tag name="KSO_WM_UNIT_INDEX" val="70"/>
  <p:tag name="KSO_WM_UNIT_LAYERLEVEL" val="1"/>
  <p:tag name="KSO_WM_UNIT_TYPE" val="i"/>
</p:tagLst>
</file>

<file path=ppt/tags/tag19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71"/>
  <p:tag name="KSO_WM_UNIT_INDEX" val="71"/>
  <p:tag name="KSO_WM_UNIT_LAYERLEVEL" val="1"/>
  <p:tag name="KSO_WM_UNIT_TYPE" val="i"/>
</p:tagLst>
</file>

<file path=ppt/tags/tag19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"/>
  <p:tag name="KSO_WM_UNIT_INDEX" val="2"/>
  <p:tag name="KSO_WM_UNIT_LAYERLEVEL" val="1"/>
  <p:tag name="KSO_WM_UNIT_TYPE" val="i"/>
</p:tagLst>
</file>

<file path=ppt/tags/tag19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"/>
  <p:tag name="KSO_WM_UNIT_INDEX" val="3"/>
  <p:tag name="KSO_WM_UNIT_LAYERLEVEL" val="1"/>
  <p:tag name="KSO_WM_UNIT_TYPE" val="i"/>
</p:tagLst>
</file>

<file path=ppt/tags/tag19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"/>
  <p:tag name="KSO_WM_UNIT_INDEX" val="5"/>
  <p:tag name="KSO_WM_UNIT_LAYERLEVEL" val="1"/>
  <p:tag name="KSO_WM_UNIT_TYPE" val="i"/>
</p:tagLst>
</file>

<file path=ppt/tags/tag19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"/>
  <p:tag name="KSO_WM_UNIT_INDEX" val="6"/>
  <p:tag name="KSO_WM_UNIT_LAYERLEVEL" val="1"/>
  <p:tag name="KSO_WM_UNIT_TYPE" val="i"/>
</p:tagLst>
</file>

<file path=ppt/tags/tag19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7"/>
  <p:tag name="KSO_WM_UNIT_INDEX" val="7"/>
  <p:tag name="KSO_WM_UNIT_LAYERLEVEL" val="1"/>
  <p:tag name="KSO_WM_UNIT_TYPE" val="i"/>
</p:tagLst>
</file>

<file path=ppt/tags/tag19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8"/>
  <p:tag name="KSO_WM_UNIT_INDEX" val="8"/>
  <p:tag name="KSO_WM_UNIT_LAYERLEVEL" val="1"/>
  <p:tag name="KSO_WM_UNIT_TYPE" val="i"/>
</p:tagLst>
</file>

<file path=ppt/tags/tag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2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0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9"/>
  <p:tag name="KSO_WM_UNIT_INDEX" val="9"/>
  <p:tag name="KSO_WM_UNIT_LAYERLEVEL" val="1"/>
  <p:tag name="KSO_WM_UNIT_TYPE" val="i"/>
</p:tagLst>
</file>

<file path=ppt/tags/tag20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0"/>
  <p:tag name="KSO_WM_UNIT_INDEX" val="10"/>
  <p:tag name="KSO_WM_UNIT_LAYERLEVEL" val="1"/>
  <p:tag name="KSO_WM_UNIT_TYPE" val="i"/>
</p:tagLst>
</file>

<file path=ppt/tags/tag20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1"/>
  <p:tag name="KSO_WM_UNIT_INDEX" val="11"/>
  <p:tag name="KSO_WM_UNIT_LAYERLEVEL" val="1"/>
  <p:tag name="KSO_WM_UNIT_TYPE" val="i"/>
</p:tagLst>
</file>

<file path=ppt/tags/tag20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3"/>
  <p:tag name="KSO_WM_UNIT_INDEX" val="13"/>
  <p:tag name="KSO_WM_UNIT_LAYERLEVEL" val="1"/>
  <p:tag name="KSO_WM_UNIT_TYPE" val="i"/>
</p:tagLst>
</file>

<file path=ppt/tags/tag20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4"/>
  <p:tag name="KSO_WM_UNIT_INDEX" val="14"/>
  <p:tag name="KSO_WM_UNIT_LAYERLEVEL" val="1"/>
  <p:tag name="KSO_WM_UNIT_TYPE" val="i"/>
</p:tagLst>
</file>

<file path=ppt/tags/tag20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5"/>
  <p:tag name="KSO_WM_UNIT_INDEX" val="15"/>
  <p:tag name="KSO_WM_UNIT_LAYERLEVEL" val="1"/>
  <p:tag name="KSO_WM_UNIT_TYPE" val="i"/>
</p:tagLst>
</file>

<file path=ppt/tags/tag20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7"/>
  <p:tag name="KSO_WM_UNIT_INDEX" val="17"/>
  <p:tag name="KSO_WM_UNIT_LAYERLEVEL" val="1"/>
  <p:tag name="KSO_WM_UNIT_TYPE" val="i"/>
</p:tagLst>
</file>

<file path=ppt/tags/tag20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8"/>
  <p:tag name="KSO_WM_UNIT_INDEX" val="18"/>
  <p:tag name="KSO_WM_UNIT_LAYERLEVEL" val="1"/>
  <p:tag name="KSO_WM_UNIT_TYPE" val="i"/>
</p:tagLst>
</file>

<file path=ppt/tags/tag20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19"/>
  <p:tag name="KSO_WM_UNIT_INDEX" val="19"/>
  <p:tag name="KSO_WM_UNIT_LAYERLEVEL" val="1"/>
  <p:tag name="KSO_WM_UNIT_TYPE" val="i"/>
</p:tagLst>
</file>

<file path=ppt/tags/tag20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0"/>
  <p:tag name="KSO_WM_UNIT_INDEX" val="20"/>
  <p:tag name="KSO_WM_UNIT_LAYERLEVEL" val="1"/>
  <p:tag name="KSO_WM_UNIT_TYPE" val="i"/>
</p:tagLst>
</file>

<file path=ppt/tags/tag2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4**"/>
  <p:tag name="KSO_WM_UNIT_LAYERLEVEL" val="1"/>
</p:tagLst>
</file>

<file path=ppt/tags/tag21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1"/>
  <p:tag name="KSO_WM_UNIT_INDEX" val="21"/>
  <p:tag name="KSO_WM_UNIT_LAYERLEVEL" val="1"/>
  <p:tag name="KSO_WM_UNIT_TYPE" val="i"/>
</p:tagLst>
</file>

<file path=ppt/tags/tag21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2"/>
  <p:tag name="KSO_WM_UNIT_INDEX" val="22"/>
  <p:tag name="KSO_WM_UNIT_LAYERLEVEL" val="1"/>
  <p:tag name="KSO_WM_UNIT_TYPE" val="i"/>
</p:tagLst>
</file>

<file path=ppt/tags/tag21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4"/>
  <p:tag name="KSO_WM_UNIT_INDEX" val="24"/>
  <p:tag name="KSO_WM_UNIT_LAYERLEVEL" val="1"/>
  <p:tag name="KSO_WM_UNIT_TYPE" val="i"/>
</p:tagLst>
</file>

<file path=ppt/tags/tag21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5"/>
  <p:tag name="KSO_WM_UNIT_INDEX" val="25"/>
  <p:tag name="KSO_WM_UNIT_LAYERLEVEL" val="1"/>
  <p:tag name="KSO_WM_UNIT_TYPE" val="i"/>
</p:tagLst>
</file>

<file path=ppt/tags/tag21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6"/>
  <p:tag name="KSO_WM_UNIT_INDEX" val="26"/>
  <p:tag name="KSO_WM_UNIT_LAYERLEVEL" val="1"/>
  <p:tag name="KSO_WM_UNIT_TYPE" val="i"/>
</p:tagLst>
</file>

<file path=ppt/tags/tag21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7"/>
  <p:tag name="KSO_WM_UNIT_INDEX" val="27"/>
  <p:tag name="KSO_WM_UNIT_LAYERLEVEL" val="1"/>
  <p:tag name="KSO_WM_UNIT_TYPE" val="i"/>
</p:tagLst>
</file>

<file path=ppt/tags/tag21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29"/>
  <p:tag name="KSO_WM_UNIT_INDEX" val="29"/>
  <p:tag name="KSO_WM_UNIT_LAYERLEVEL" val="1"/>
  <p:tag name="KSO_WM_UNIT_TYPE" val="i"/>
</p:tagLst>
</file>

<file path=ppt/tags/tag21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0"/>
  <p:tag name="KSO_WM_UNIT_INDEX" val="30"/>
  <p:tag name="KSO_WM_UNIT_LAYERLEVEL" val="1"/>
  <p:tag name="KSO_WM_UNIT_TYPE" val="i"/>
</p:tagLst>
</file>

<file path=ppt/tags/tag21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1"/>
  <p:tag name="KSO_WM_UNIT_INDEX" val="31"/>
  <p:tag name="KSO_WM_UNIT_LAYERLEVEL" val="1"/>
  <p:tag name="KSO_WM_UNIT_TYPE" val="i"/>
</p:tagLst>
</file>

<file path=ppt/tags/tag21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2"/>
  <p:tag name="KSO_WM_UNIT_INDEX" val="32"/>
  <p:tag name="KSO_WM_UNIT_LAYERLEVEL" val="1"/>
  <p:tag name="KSO_WM_UNIT_TYPE" val="i"/>
</p:tagLst>
</file>

<file path=ppt/tags/tag2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2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3"/>
  <p:tag name="KSO_WM_UNIT_INDEX" val="33"/>
  <p:tag name="KSO_WM_UNIT_LAYERLEVEL" val="1"/>
  <p:tag name="KSO_WM_UNIT_TYPE" val="i"/>
</p:tagLst>
</file>

<file path=ppt/tags/tag22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6"/>
  <p:tag name="KSO_WM_UNIT_INDEX" val="36"/>
  <p:tag name="KSO_WM_UNIT_LAYERLEVEL" val="1"/>
  <p:tag name="KSO_WM_UNIT_TYPE" val="i"/>
</p:tagLst>
</file>

<file path=ppt/tags/tag22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7"/>
  <p:tag name="KSO_WM_UNIT_INDEX" val="37"/>
  <p:tag name="KSO_WM_UNIT_LAYERLEVEL" val="1"/>
  <p:tag name="KSO_WM_UNIT_TYPE" val="i"/>
</p:tagLst>
</file>

<file path=ppt/tags/tag22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8"/>
  <p:tag name="KSO_WM_UNIT_INDEX" val="38"/>
  <p:tag name="KSO_WM_UNIT_LAYERLEVEL" val="1"/>
  <p:tag name="KSO_WM_UNIT_TYPE" val="i"/>
</p:tagLst>
</file>

<file path=ppt/tags/tag22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39"/>
  <p:tag name="KSO_WM_UNIT_INDEX" val="39"/>
  <p:tag name="KSO_WM_UNIT_LAYERLEVEL" val="1"/>
  <p:tag name="KSO_WM_UNIT_TYPE" val="i"/>
</p:tagLst>
</file>

<file path=ppt/tags/tag22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1"/>
  <p:tag name="KSO_WM_UNIT_INDEX" val="41"/>
  <p:tag name="KSO_WM_UNIT_LAYERLEVEL" val="1"/>
  <p:tag name="KSO_WM_UNIT_TYPE" val="i"/>
</p:tagLst>
</file>

<file path=ppt/tags/tag22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2"/>
  <p:tag name="KSO_WM_UNIT_INDEX" val="42"/>
  <p:tag name="KSO_WM_UNIT_LAYERLEVEL" val="1"/>
  <p:tag name="KSO_WM_UNIT_TYPE" val="i"/>
</p:tagLst>
</file>

<file path=ppt/tags/tag22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3"/>
  <p:tag name="KSO_WM_UNIT_INDEX" val="43"/>
  <p:tag name="KSO_WM_UNIT_LAYERLEVEL" val="1"/>
  <p:tag name="KSO_WM_UNIT_TYPE" val="i"/>
</p:tagLst>
</file>

<file path=ppt/tags/tag22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4"/>
  <p:tag name="KSO_WM_UNIT_INDEX" val="44"/>
  <p:tag name="KSO_WM_UNIT_LAYERLEVEL" val="1"/>
  <p:tag name="KSO_WM_UNIT_TYPE" val="i"/>
</p:tagLst>
</file>

<file path=ppt/tags/tag22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6"/>
  <p:tag name="KSO_WM_UNIT_INDEX" val="46"/>
  <p:tag name="KSO_WM_UNIT_LAYERLEVEL" val="1"/>
  <p:tag name="KSO_WM_UNIT_TYPE" val="i"/>
</p:tagLst>
</file>

<file path=ppt/tags/tag2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3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7"/>
  <p:tag name="KSO_WM_UNIT_INDEX" val="47"/>
  <p:tag name="KSO_WM_UNIT_LAYERLEVEL" val="1"/>
  <p:tag name="KSO_WM_UNIT_TYPE" val="i"/>
</p:tagLst>
</file>

<file path=ppt/tags/tag23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8"/>
  <p:tag name="KSO_WM_UNIT_INDEX" val="48"/>
  <p:tag name="KSO_WM_UNIT_LAYERLEVEL" val="1"/>
  <p:tag name="KSO_WM_UNIT_TYPE" val="i"/>
</p:tagLst>
</file>

<file path=ppt/tags/tag23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49"/>
  <p:tag name="KSO_WM_UNIT_INDEX" val="49"/>
  <p:tag name="KSO_WM_UNIT_LAYERLEVEL" val="1"/>
  <p:tag name="KSO_WM_UNIT_TYPE" val="i"/>
</p:tagLst>
</file>

<file path=ppt/tags/tag23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0"/>
  <p:tag name="KSO_WM_UNIT_INDEX" val="50"/>
  <p:tag name="KSO_WM_UNIT_LAYERLEVEL" val="1"/>
  <p:tag name="KSO_WM_UNIT_TYPE" val="i"/>
</p:tagLst>
</file>

<file path=ppt/tags/tag23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1"/>
  <p:tag name="KSO_WM_UNIT_INDEX" val="51"/>
  <p:tag name="KSO_WM_UNIT_LAYERLEVEL" val="1"/>
  <p:tag name="KSO_WM_UNIT_TYPE" val="i"/>
</p:tagLst>
</file>

<file path=ppt/tags/tag23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3"/>
  <p:tag name="KSO_WM_UNIT_INDEX" val="53"/>
  <p:tag name="KSO_WM_UNIT_LAYERLEVEL" val="1"/>
  <p:tag name="KSO_WM_UNIT_TYPE" val="i"/>
</p:tagLst>
</file>

<file path=ppt/tags/tag23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4"/>
  <p:tag name="KSO_WM_UNIT_INDEX" val="54"/>
  <p:tag name="KSO_WM_UNIT_LAYERLEVEL" val="1"/>
  <p:tag name="KSO_WM_UNIT_TYPE" val="i"/>
</p:tagLst>
</file>

<file path=ppt/tags/tag23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5"/>
  <p:tag name="KSO_WM_UNIT_INDEX" val="55"/>
  <p:tag name="KSO_WM_UNIT_LAYERLEVEL" val="1"/>
  <p:tag name="KSO_WM_UNIT_TYPE" val="i"/>
</p:tagLst>
</file>

<file path=ppt/tags/tag23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7"/>
  <p:tag name="KSO_WM_UNIT_INDEX" val="57"/>
  <p:tag name="KSO_WM_UNIT_LAYERLEVEL" val="1"/>
  <p:tag name="KSO_WM_UNIT_TYPE" val="i"/>
</p:tagLst>
</file>

<file path=ppt/tags/tag23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8"/>
  <p:tag name="KSO_WM_UNIT_INDEX" val="58"/>
  <p:tag name="KSO_WM_UNIT_LAYERLEVEL" val="1"/>
  <p:tag name="KSO_WM_UNIT_TYPE" val="i"/>
</p:tagLst>
</file>

<file path=ppt/tags/tag2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4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59"/>
  <p:tag name="KSO_WM_UNIT_INDEX" val="59"/>
  <p:tag name="KSO_WM_UNIT_LAYERLEVEL" val="1"/>
  <p:tag name="KSO_WM_UNIT_TYPE" val="i"/>
</p:tagLst>
</file>

<file path=ppt/tags/tag24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0"/>
  <p:tag name="KSO_WM_UNIT_INDEX" val="60"/>
  <p:tag name="KSO_WM_UNIT_LAYERLEVEL" val="1"/>
  <p:tag name="KSO_WM_UNIT_TYPE" val="i"/>
</p:tagLst>
</file>

<file path=ppt/tags/tag24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1"/>
  <p:tag name="KSO_WM_UNIT_INDEX" val="61"/>
  <p:tag name="KSO_WM_UNIT_LAYERLEVEL" val="1"/>
  <p:tag name="KSO_WM_UNIT_TYPE" val="i"/>
</p:tagLst>
</file>

<file path=ppt/tags/tag24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3"/>
  <p:tag name="KSO_WM_UNIT_INDEX" val="63"/>
  <p:tag name="KSO_WM_UNIT_LAYERLEVEL" val="1"/>
  <p:tag name="KSO_WM_UNIT_TYPE" val="i"/>
</p:tagLst>
</file>

<file path=ppt/tags/tag24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5"/>
  <p:tag name="KSO_WM_UNIT_INDEX" val="65"/>
  <p:tag name="KSO_WM_UNIT_LAYERLEVEL" val="1"/>
  <p:tag name="KSO_WM_UNIT_TYPE" val="i"/>
</p:tagLst>
</file>

<file path=ppt/tags/tag24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i*66"/>
  <p:tag name="KSO_WM_UNIT_INDEX" val="66"/>
  <p:tag name="KSO_WM_UNIT_LAYERLEVEL" val="1"/>
  <p:tag name="KSO_WM_UNIT_TYPE" val="i"/>
</p:tagLst>
</file>

<file path=ppt/tags/tag24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a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教师节PPT模版"/>
  <p:tag name="KSO_WM_UNIT_TYPE" val="a"/>
  <p:tag name="KSO_WM_UNIT_VALUE" val="8"/>
</p:tagLst>
</file>

<file path=ppt/tags/tag24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1*b*1"/>
  <p:tag name="KSO_WM_UNIT_INDEX" val="1"/>
  <p:tag name="KSO_WM_UNIT_ISCONTENTSTITLE" val="0"/>
  <p:tag name="KSO_WM_UNIT_ISNUMDGMTITLE" val="0"/>
  <p:tag name="KSO_WM_UNIT_LAYERLEVEL" val="1"/>
  <p:tag name="KSO_WM_UNIT_NOCLEAR" val="0"/>
  <p:tag name="KSO_WM_UNIT_PRESET_TEXT" val="单击此处添加文本具体内容，简明扼要的阐述您的观点单击此处添加文本具体内容，简明扼要的阐述您的观点"/>
  <p:tag name="KSO_WM_UNIT_TYPE" val="b"/>
  <p:tag name="KSO_WM_UNIT_VALUE" val="56"/>
</p:tagLst>
</file>

<file path=ppt/tags/tag248.xml><?xml version="1.0" encoding="utf-8"?>
<p:tagLst xmlns:p="http://schemas.openxmlformats.org/presentationml/2006/main">
  <p:tag name="KSO_WM_BEAUTIFY_FLAG" val="#wm#"/>
  <p:tag name="KSO_WM_SLIDE_ID" val="custom20202739_1"/>
  <p:tag name="KSO_WM_SLIDE_INDEX" val="1"/>
  <p:tag name="KSO_WM_SLIDE_ITEM_CNT" val="0"/>
  <p:tag name="KSO_WM_SLIDE_LAYOUT" val="a_b"/>
  <p:tag name="KSO_WM_SLIDE_LAYOUT_CNT" val="1_1"/>
  <p:tag name="KSO_WM_SLIDE_SUBTYPE" val="pureTxt"/>
  <p:tag name="KSO_WM_SLIDE_TYPE" val="title"/>
  <p:tag name="KSO_WM_TAG_VERSION" val="1.0"/>
  <p:tag name="KSO_WM_TEMPLATE_CATEGORY" val="custom"/>
  <p:tag name="KSO_WM_TEMPLATE_COLOR_TYPE" val="0"/>
  <p:tag name="KSO_WM_TEMPLATE_INDEX" val="20202739"/>
  <p:tag name="KSO_WM_TEMPLATE_MASTER_THUMB_INDEX" val="12"/>
  <p:tag name="KSO_WM_TEMPLATE_MASTER_TYPE" val="1"/>
  <p:tag name="KSO_WM_TEMPLATE_SUBCATEGORY" val="0"/>
  <p:tag name="KSO_WM_TEMPLATE_THUMBS_INDEX" val="1、4、5、7、8、11、12、15、19、22、23、25"/>
</p:tagLst>
</file>

<file path=ppt/tags/tag24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8"/>
  <p:tag name="KSO_WM_UNIT_INDEX" val="28"/>
  <p:tag name="KSO_WM_UNIT_LAYERLEVEL" val="1"/>
  <p:tag name="KSO_WM_UNIT_TYPE" val="i"/>
</p:tagLst>
</file>

<file path=ppt/tags/tag2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5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8"/>
  <p:tag name="KSO_WM_UNIT_INDEX" val="38"/>
  <p:tag name="KSO_WM_UNIT_LAYERLEVEL" val="1"/>
  <p:tag name="KSO_WM_UNIT_TYPE" val="i"/>
</p:tagLst>
</file>

<file path=ppt/tags/tag25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9"/>
  <p:tag name="KSO_WM_UNIT_INDEX" val="39"/>
  <p:tag name="KSO_WM_UNIT_LAYERLEVEL" val="1"/>
  <p:tag name="KSO_WM_UNIT_TYPE" val="i"/>
</p:tagLst>
</file>

<file path=ppt/tags/tag25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40"/>
  <p:tag name="KSO_WM_UNIT_INDEX" val="40"/>
  <p:tag name="KSO_WM_UNIT_LAYERLEVEL" val="1"/>
  <p:tag name="KSO_WM_UNIT_TYPE" val="i"/>
</p:tagLst>
</file>

<file path=ppt/tags/tag25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41"/>
  <p:tag name="KSO_WM_UNIT_INDEX" val="41"/>
  <p:tag name="KSO_WM_UNIT_LAYERLEVEL" val="1"/>
  <p:tag name="KSO_WM_UNIT_TYPE" val="i"/>
</p:tagLst>
</file>

<file path=ppt/tags/tag25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42"/>
  <p:tag name="KSO_WM_UNIT_INDEX" val="42"/>
  <p:tag name="KSO_WM_UNIT_LAYERLEVEL" val="1"/>
  <p:tag name="KSO_WM_UNIT_TYPE" val="i"/>
</p:tagLst>
</file>

<file path=ppt/tags/tag25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12"/>
  <p:tag name="KSO_WM_UNIT_INDEX" val="12"/>
  <p:tag name="KSO_WM_UNIT_LAYERLEVEL" val="1"/>
  <p:tag name="KSO_WM_UNIT_TYPE" val="i"/>
</p:tagLst>
</file>

<file path=ppt/tags/tag25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3"/>
  <p:tag name="KSO_WM_UNIT_INDEX" val="23"/>
  <p:tag name="KSO_WM_UNIT_LAYERLEVEL" val="1"/>
  <p:tag name="KSO_WM_UNIT_TYPE" val="i"/>
</p:tagLst>
</file>

<file path=ppt/tags/tag25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4"/>
  <p:tag name="KSO_WM_UNIT_INDEX" val="34"/>
  <p:tag name="KSO_WM_UNIT_LAYERLEVEL" val="1"/>
  <p:tag name="KSO_WM_UNIT_TYPE" val="i"/>
</p:tagLst>
</file>

<file path=ppt/tags/tag25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43"/>
  <p:tag name="KSO_WM_UNIT_INDEX" val="43"/>
  <p:tag name="KSO_WM_UNIT_LAYERLEVEL" val="1"/>
  <p:tag name="KSO_WM_UNIT_TYPE" val="i"/>
</p:tagLst>
</file>

<file path=ppt/tags/tag25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44"/>
  <p:tag name="KSO_WM_UNIT_INDEX" val="44"/>
  <p:tag name="KSO_WM_UNIT_LAYERLEVEL" val="1"/>
  <p:tag name="KSO_WM_UNIT_TYPE" val="i"/>
</p:tagLst>
</file>

<file path=ppt/tags/tag2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6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45"/>
  <p:tag name="KSO_WM_UNIT_INDEX" val="45"/>
  <p:tag name="KSO_WM_UNIT_LAYERLEVEL" val="1"/>
  <p:tag name="KSO_WM_UNIT_TYPE" val="i"/>
</p:tagLst>
</file>

<file path=ppt/tags/tag26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46"/>
  <p:tag name="KSO_WM_UNIT_INDEX" val="46"/>
  <p:tag name="KSO_WM_UNIT_LAYERLEVEL" val="1"/>
  <p:tag name="KSO_WM_UNIT_TYPE" val="i"/>
</p:tagLst>
</file>

<file path=ppt/tags/tag26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47"/>
  <p:tag name="KSO_WM_UNIT_INDEX" val="47"/>
  <p:tag name="KSO_WM_UNIT_LAYERLEVEL" val="1"/>
  <p:tag name="KSO_WM_UNIT_TYPE" val="i"/>
</p:tagLst>
</file>

<file path=ppt/tags/tag26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"/>
  <p:tag name="KSO_WM_UNIT_INDEX" val="2"/>
  <p:tag name="KSO_WM_UNIT_LAYERLEVEL" val="1"/>
  <p:tag name="KSO_WM_UNIT_TYPE" val="i"/>
</p:tagLst>
</file>

<file path=ppt/tags/tag26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"/>
  <p:tag name="KSO_WM_UNIT_INDEX" val="3"/>
  <p:tag name="KSO_WM_UNIT_LAYERLEVEL" val="1"/>
  <p:tag name="KSO_WM_UNIT_TYPE" val="i"/>
</p:tagLst>
</file>

<file path=ppt/tags/tag26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5"/>
  <p:tag name="KSO_WM_UNIT_INDEX" val="5"/>
  <p:tag name="KSO_WM_UNIT_LAYERLEVEL" val="1"/>
  <p:tag name="KSO_WM_UNIT_TYPE" val="i"/>
</p:tagLst>
</file>

<file path=ppt/tags/tag26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6"/>
  <p:tag name="KSO_WM_UNIT_INDEX" val="6"/>
  <p:tag name="KSO_WM_UNIT_LAYERLEVEL" val="1"/>
  <p:tag name="KSO_WM_UNIT_TYPE" val="i"/>
</p:tagLst>
</file>

<file path=ppt/tags/tag26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7"/>
  <p:tag name="KSO_WM_UNIT_INDEX" val="7"/>
  <p:tag name="KSO_WM_UNIT_LAYERLEVEL" val="1"/>
  <p:tag name="KSO_WM_UNIT_TYPE" val="i"/>
</p:tagLst>
</file>

<file path=ppt/tags/tag26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8"/>
  <p:tag name="KSO_WM_UNIT_INDEX" val="8"/>
  <p:tag name="KSO_WM_UNIT_LAYERLEVEL" val="1"/>
  <p:tag name="KSO_WM_UNIT_TYPE" val="i"/>
</p:tagLst>
</file>

<file path=ppt/tags/tag26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9"/>
  <p:tag name="KSO_WM_UNIT_INDEX" val="9"/>
  <p:tag name="KSO_WM_UNIT_LAYERLEVEL" val="1"/>
  <p:tag name="KSO_WM_UNIT_TYPE" val="i"/>
</p:tagLst>
</file>

<file path=ppt/tags/tag2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7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10"/>
  <p:tag name="KSO_WM_UNIT_INDEX" val="10"/>
  <p:tag name="KSO_WM_UNIT_LAYERLEVEL" val="1"/>
  <p:tag name="KSO_WM_UNIT_TYPE" val="i"/>
</p:tagLst>
</file>

<file path=ppt/tags/tag27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11"/>
  <p:tag name="KSO_WM_UNIT_INDEX" val="11"/>
  <p:tag name="KSO_WM_UNIT_LAYERLEVEL" val="1"/>
  <p:tag name="KSO_WM_UNIT_TYPE" val="i"/>
</p:tagLst>
</file>

<file path=ppt/tags/tag27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13"/>
  <p:tag name="KSO_WM_UNIT_INDEX" val="13"/>
  <p:tag name="KSO_WM_UNIT_LAYERLEVEL" val="1"/>
  <p:tag name="KSO_WM_UNIT_TYPE" val="i"/>
</p:tagLst>
</file>

<file path=ppt/tags/tag27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14"/>
  <p:tag name="KSO_WM_UNIT_INDEX" val="14"/>
  <p:tag name="KSO_WM_UNIT_LAYERLEVEL" val="1"/>
  <p:tag name="KSO_WM_UNIT_TYPE" val="i"/>
</p:tagLst>
</file>

<file path=ppt/tags/tag27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15"/>
  <p:tag name="KSO_WM_UNIT_INDEX" val="15"/>
  <p:tag name="KSO_WM_UNIT_LAYERLEVEL" val="1"/>
  <p:tag name="KSO_WM_UNIT_TYPE" val="i"/>
</p:tagLst>
</file>

<file path=ppt/tags/tag27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17"/>
  <p:tag name="KSO_WM_UNIT_INDEX" val="17"/>
  <p:tag name="KSO_WM_UNIT_LAYERLEVEL" val="1"/>
  <p:tag name="KSO_WM_UNIT_TYPE" val="i"/>
</p:tagLst>
</file>

<file path=ppt/tags/tag27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18"/>
  <p:tag name="KSO_WM_UNIT_INDEX" val="18"/>
  <p:tag name="KSO_WM_UNIT_LAYERLEVEL" val="1"/>
  <p:tag name="KSO_WM_UNIT_TYPE" val="i"/>
</p:tagLst>
</file>

<file path=ppt/tags/tag27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19"/>
  <p:tag name="KSO_WM_UNIT_INDEX" val="19"/>
  <p:tag name="KSO_WM_UNIT_LAYERLEVEL" val="1"/>
  <p:tag name="KSO_WM_UNIT_TYPE" val="i"/>
</p:tagLst>
</file>

<file path=ppt/tags/tag27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0"/>
  <p:tag name="KSO_WM_UNIT_INDEX" val="20"/>
  <p:tag name="KSO_WM_UNIT_LAYERLEVEL" val="1"/>
  <p:tag name="KSO_WM_UNIT_TYPE" val="i"/>
</p:tagLst>
</file>

<file path=ppt/tags/tag27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1"/>
  <p:tag name="KSO_WM_UNIT_INDEX" val="21"/>
  <p:tag name="KSO_WM_UNIT_LAYERLEVEL" val="1"/>
  <p:tag name="KSO_WM_UNIT_TYPE" val="i"/>
</p:tagLst>
</file>

<file path=ppt/tags/tag2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8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2"/>
  <p:tag name="KSO_WM_UNIT_INDEX" val="22"/>
  <p:tag name="KSO_WM_UNIT_LAYERLEVEL" val="1"/>
  <p:tag name="KSO_WM_UNIT_TYPE" val="i"/>
</p:tagLst>
</file>

<file path=ppt/tags/tag28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4"/>
  <p:tag name="KSO_WM_UNIT_INDEX" val="24"/>
  <p:tag name="KSO_WM_UNIT_LAYERLEVEL" val="1"/>
  <p:tag name="KSO_WM_UNIT_TYPE" val="i"/>
</p:tagLst>
</file>

<file path=ppt/tags/tag28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5"/>
  <p:tag name="KSO_WM_UNIT_INDEX" val="25"/>
  <p:tag name="KSO_WM_UNIT_LAYERLEVEL" val="1"/>
  <p:tag name="KSO_WM_UNIT_TYPE" val="i"/>
</p:tagLst>
</file>

<file path=ppt/tags/tag283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6"/>
  <p:tag name="KSO_WM_UNIT_INDEX" val="26"/>
  <p:tag name="KSO_WM_UNIT_LAYERLEVEL" val="1"/>
  <p:tag name="KSO_WM_UNIT_TYPE" val="i"/>
</p:tagLst>
</file>

<file path=ppt/tags/tag284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7"/>
  <p:tag name="KSO_WM_UNIT_INDEX" val="27"/>
  <p:tag name="KSO_WM_UNIT_LAYERLEVEL" val="1"/>
  <p:tag name="KSO_WM_UNIT_TYPE" val="i"/>
</p:tagLst>
</file>

<file path=ppt/tags/tag285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29"/>
  <p:tag name="KSO_WM_UNIT_INDEX" val="29"/>
  <p:tag name="KSO_WM_UNIT_LAYERLEVEL" val="1"/>
  <p:tag name="KSO_WM_UNIT_TYPE" val="i"/>
</p:tagLst>
</file>

<file path=ppt/tags/tag286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0"/>
  <p:tag name="KSO_WM_UNIT_INDEX" val="30"/>
  <p:tag name="KSO_WM_UNIT_LAYERLEVEL" val="1"/>
  <p:tag name="KSO_WM_UNIT_TYPE" val="i"/>
</p:tagLst>
</file>

<file path=ppt/tags/tag287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1"/>
  <p:tag name="KSO_WM_UNIT_INDEX" val="31"/>
  <p:tag name="KSO_WM_UNIT_LAYERLEVEL" val="1"/>
  <p:tag name="KSO_WM_UNIT_TYPE" val="i"/>
</p:tagLst>
</file>

<file path=ppt/tags/tag288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2"/>
  <p:tag name="KSO_WM_UNIT_INDEX" val="32"/>
  <p:tag name="KSO_WM_UNIT_LAYERLEVEL" val="1"/>
  <p:tag name="KSO_WM_UNIT_TYPE" val="i"/>
</p:tagLst>
</file>

<file path=ppt/tags/tag289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3"/>
  <p:tag name="KSO_WM_UNIT_INDEX" val="33"/>
  <p:tag name="KSO_WM_UNIT_LAYERLEVEL" val="1"/>
  <p:tag name="KSO_WM_UNIT_TYPE" val="i"/>
</p:tagLst>
</file>

<file path=ppt/tags/tag2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5**"/>
  <p:tag name="KSO_WM_UNIT_LAYERLEVEL" val="1"/>
</p:tagLst>
</file>

<file path=ppt/tags/tag290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5"/>
  <p:tag name="KSO_WM_UNIT_INDEX" val="35"/>
  <p:tag name="KSO_WM_UNIT_LAYERLEVEL" val="1"/>
  <p:tag name="KSO_WM_UNIT_TYPE" val="i"/>
</p:tagLst>
</file>

<file path=ppt/tags/tag291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6"/>
  <p:tag name="KSO_WM_UNIT_INDEX" val="36"/>
  <p:tag name="KSO_WM_UNIT_LAYERLEVEL" val="1"/>
  <p:tag name="KSO_WM_UNIT_TYPE" val="i"/>
</p:tagLst>
</file>

<file path=ppt/tags/tag292.xml><?xml version="1.0" encoding="utf-8"?>
<p:tagLst xmlns:p="http://schemas.openxmlformats.org/presentationml/2006/main">
  <p:tag name="KSO_WM_BEAUTIFY_FLAG" val="#wm#"/>
  <p:tag name="KSO_WM_TAG_VERSION" val="1.0"/>
  <p:tag name="KSO_WM_TEMPLATE_CATEGORY" val="custom"/>
  <p:tag name="KSO_WM_TEMPLATE_INDEX" val="20202739"/>
  <p:tag name="KSO_WM_UNIT_COMPATIBLE" val="0"/>
  <p:tag name="KSO_WM_UNIT_DIAGRAM_ISNUMVISUAL" val="0"/>
  <p:tag name="KSO_WM_UNIT_DIAGRAM_ISREFERUNIT" val="0"/>
  <p:tag name="KSO_WM_UNIT_HIGHLIGHT" val="0"/>
  <p:tag name="KSO_WM_UNIT_ID" val="custom20202739_5*i*37"/>
  <p:tag name="KSO_WM_UNIT_INDEX" val="37"/>
  <p:tag name="KSO_WM_UNIT_LAYERLEVEL" val="1"/>
  <p:tag name="KSO_WM_UNIT_TYPE" val="i"/>
</p:tagLst>
</file>

<file path=ppt/tags/tag293.xml><?xml version="1.0" encoding="utf-8"?>
<p:tagLst xmlns:p="http://schemas.openxmlformats.org/presentationml/2006/main">
  <p:tag name="KSO_WM_BEAUTIFY_FLAG" val="#wm#"/>
  <p:tag name="KSO_WM_SLIDE_ID" val="custom20202739_5"/>
  <p:tag name="KSO_WM_SLIDE_INDEX" val="7"/>
  <p:tag name="KSO_WM_SLIDE_ITEM_CNT" val="0"/>
  <p:tag name="KSO_WM_SLIDE_LAYOUT" val="a_b_e"/>
  <p:tag name="KSO_WM_SLIDE_LAYOUT_CNT" val="1_1_1"/>
  <p:tag name="KSO_WM_SLIDE_SUBTYPE" val="pureTxt"/>
  <p:tag name="KSO_WM_SLIDE_TYPE" val="sectionTitle"/>
  <p:tag name="KSO_WM_TAG_VERSION" val="1.0"/>
  <p:tag name="KSO_WM_TEMPLATE_CATEGORY" val="custom"/>
  <p:tag name="KSO_WM_TEMPLATE_COLOR_TYPE" val="0"/>
  <p:tag name="KSO_WM_TEMPLATE_INDEX" val="20202739"/>
  <p:tag name="KSO_WM_TEMPLATE_MASTER_TYPE" val="1"/>
  <p:tag name="KSO_WM_TEMPLATE_SUBCATEGORY" val="0"/>
</p:tagLst>
</file>

<file path=ppt/tags/tag294.xml><?xml version="1.0" encoding="utf-8"?>
<p:tagLst xmlns:p="http://schemas.openxmlformats.org/presentationml/2006/main">
  <p:tag name="KSO_WM_UNIT_PLACING_PICTURE_USER_VIEWPORT" val="{&quot;height&quot;:9345,&quot;width&quot;:5685}"/>
</p:tagLst>
</file>

<file path=ppt/tags/tag295.xml><?xml version="1.0" encoding="utf-8"?>
<p:tagLst xmlns:p="http://schemas.openxmlformats.org/presentationml/2006/main">
  <p:tag name="KSO_WM_BEAUTIFY_FLAG" val="#wm#"/>
  <p:tag name="KSO_WM_TEMPLATE_CATEGORY" val="custom"/>
  <p:tag name="KSO_WM_TEMPLATE_INDEX" val="20202739"/>
</p:tagLst>
</file>

<file path=ppt/tags/tag296.xml><?xml version="1.0" encoding="utf-8"?>
<p:tagLst xmlns:p="http://schemas.openxmlformats.org/presentationml/2006/main">
  <p:tag name="KSO_WM_BEAUTIFY_FLAG" val="#wm#"/>
  <p:tag name="KSO_WM_TEMPLATE_CATEGORY" val="custom"/>
  <p:tag name="KSO_WM_TEMPLATE_INDEX" val="20202739"/>
</p:tagLst>
</file>

<file path=ppt/tags/tag297.xml><?xml version="1.0" encoding="utf-8"?>
<p:tagLst xmlns:p="http://schemas.openxmlformats.org/presentationml/2006/main">
  <p:tag name="KSO_WM_BEAUTIFY_FLAG" val="#wm#"/>
  <p:tag name="KSO_WM_TEMPLATE_CATEGORY" val="custom"/>
  <p:tag name="KSO_WM_TEMPLATE_INDEX" val="20202739"/>
</p:tagLst>
</file>

<file path=ppt/tags/tag298.xml><?xml version="1.0" encoding="utf-8"?>
<p:tagLst xmlns:p="http://schemas.openxmlformats.org/presentationml/2006/main">
  <p:tag name="KSO_WM_BEAUTIFY_FLAG" val="#wm#"/>
  <p:tag name="KSO_WM_TEMPLATE_CATEGORY" val="custom"/>
  <p:tag name="KSO_WM_TEMPLATE_INDEX" val="20202739"/>
</p:tagLst>
</file>

<file path=ppt/tags/tag299.xml><?xml version="1.0" encoding="utf-8"?>
<p:tagLst xmlns:p="http://schemas.openxmlformats.org/presentationml/2006/main">
  <p:tag name="KSO_WM_BEAUTIFY_FLAG" val="#wm#"/>
  <p:tag name="KSO_WM_TEMPLATE_CATEGORY" val="custom"/>
  <p:tag name="KSO_WM_TEMPLATE_INDEX" val="20202739"/>
</p:tagLst>
</file>

<file path=ppt/tags/tag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3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00.xml><?xml version="1.0" encoding="utf-8"?>
<p:tagLst xmlns:p="http://schemas.openxmlformats.org/presentationml/2006/main">
  <p:tag name="KSO_WM_BEAUTIFY_FLAG" val="#wm#"/>
  <p:tag name="KSO_WM_TEMPLATE_CATEGORY" val="custom"/>
  <p:tag name="KSO_WM_TEMPLATE_INDEX" val="20202739"/>
</p:tagLst>
</file>

<file path=ppt/tags/tag301.xml><?xml version="1.0" encoding="utf-8"?>
<p:tagLst xmlns:p="http://schemas.openxmlformats.org/presentationml/2006/main">
  <p:tag name="KSO_WM_BEAUTIFY_FLAG" val="#wm#"/>
  <p:tag name="KSO_WM_TEMPLATE_CATEGORY" val="custom"/>
  <p:tag name="KSO_WM_TEMPLATE_INDEX" val="20202739"/>
</p:tagLst>
</file>

<file path=ppt/tags/tag302.xml><?xml version="1.0" encoding="utf-8"?>
<p:tagLst xmlns:p="http://schemas.openxmlformats.org/presentationml/2006/main">
  <p:tag name="KSO_WM_BEAUTIFY_FLAG" val="#wm#"/>
  <p:tag name="KSO_WM_TEMPLATE_CATEGORY" val="custom"/>
  <p:tag name="KSO_WM_TEMPLATE_INDEX" val="20202739"/>
</p:tagLst>
</file>

<file path=ppt/tags/tag30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ags/tag3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6**"/>
  <p:tag name="KSO_WM_UNIT_LAYERLEVEL" val="1"/>
</p:tagLst>
</file>

<file path=ppt/tags/tag3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7**"/>
  <p:tag name="KSO_WM_UNIT_LAYERLEVEL" val="1"/>
</p:tagLst>
</file>

<file path=ppt/tags/tag3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3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4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8**"/>
  <p:tag name="KSO_WM_UNIT_LAYERLEVEL" val="1"/>
</p:tagLst>
</file>

<file path=ppt/tags/tag4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9**"/>
  <p:tag name="KSO_WM_UNIT_LAYERLEVEL" val="1"/>
</p:tagLst>
</file>

<file path=ppt/tags/tag4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4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**"/>
  <p:tag name="KSO_WM_UNIT_LAYERLEVEL" val="1"/>
</p:tagLst>
</file>

<file path=ppt/tags/tag50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1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0**"/>
  <p:tag name="KSO_WM_UNIT_LAYERLEVEL" val="1"/>
</p:tagLst>
</file>

<file path=ppt/tags/tag52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3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4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5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1**"/>
  <p:tag name="KSO_WM_UNIT_LAYERLEVEL" val="1"/>
</p:tagLst>
</file>

<file path=ppt/tags/tag57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44"/>
  <p:tag name="KSO_WM_UNIT_INDEX" val="44"/>
  <p:tag name="KSO_WM_UNIT_LAYERLEVEL" val="1"/>
  <p:tag name="KSO_WM_UNIT_TYPE" val="i"/>
</p:tagLst>
</file>

<file path=ppt/tags/tag58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59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60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1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*"/>
  <p:tag name="KSO_WM_UNIT_LAYERLEVEL" val="1"/>
</p:tagLst>
</file>

<file path=ppt/tags/tag62.xml><?xml version="1.0" encoding="utf-8"?>
<p:tagLst xmlns:p="http://schemas.openxmlformats.org/presentationml/2006/main">
  <p:tag name="KSO_WM_BEAUTIFY_FLAG" val="#wm#"/>
  <p:tag name="KSO_WM_SLIDE_BACKGROUND_TYPE" val="general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2*i*25"/>
  <p:tag name="KSO_WM_UNIT_INDEX" val="25"/>
  <p:tag name="KSO_WM_UNIT_LAYERLEVEL" val="1"/>
  <p:tag name="KSO_WM_UNIT_TYPE" val="i"/>
</p:tagLst>
</file>

<file path=ppt/tags/tag6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3*i*1"/>
  <p:tag name="KSO_WM_UNIT_INDEX" val="1"/>
  <p:tag name="KSO_WM_UNIT_LAYERLEVEL" val="1"/>
  <p:tag name="KSO_WM_UNIT_SUBTYPE" val="h"/>
  <p:tag name="KSO_WM_UNIT_TYPE" val="i"/>
</p:tagLst>
</file>

<file path=ppt/tags/tag64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5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6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7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8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*"/>
  <p:tag name="KSO_WM_UNIT_LAYERLEVEL" val="1"/>
</p:tagLst>
</file>

<file path=ppt/tags/tag69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4"/>
  <p:tag name="KSO_WM_UNIT_INDEX" val="14"/>
  <p:tag name="KSO_WM_UNIT_LAYERLEVEL" val="1"/>
  <p:tag name="KSO_WM_UNIT_TYPE" val="i"/>
</p:tagLst>
</file>

<file path=ppt/tags/tag7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70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30"/>
  <p:tag name="KSO_WM_UNIT_INDEX" val="30"/>
  <p:tag name="KSO_WM_UNIT_LAYERLEVEL" val="1"/>
  <p:tag name="KSO_WM_UNIT_TYPE" val="i"/>
</p:tagLst>
</file>

<file path=ppt/tags/tag71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30"/>
  <p:tag name="KSO_WM_UNIT_INDEX" val="30"/>
  <p:tag name="KSO_WM_UNIT_LAYERLEVEL" val="1"/>
  <p:tag name="KSO_WM_UNIT_TYPE" val="i"/>
</p:tagLst>
</file>

<file path=ppt/tags/tag72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14"/>
  <p:tag name="KSO_WM_UNIT_INDEX" val="14"/>
  <p:tag name="KSO_WM_UNIT_LAYERLEVEL" val="1"/>
  <p:tag name="KSO_WM_UNIT_TYPE" val="i"/>
</p:tagLst>
</file>

<file path=ppt/tags/tag73.xml><?xml version="1.0" encoding="utf-8"?>
<p:tagLst xmlns:p="http://schemas.openxmlformats.org/presentationml/2006/main">
  <p:tag name="KSO_WM_BEAUTIFY_FLAG" val="#wm#"/>
  <p:tag name="KSO_WM_SLIDE_BACKGROUND_TYPE" val="frame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3*i*5"/>
  <p:tag name="KSO_WM_UNIT_INDEX" val="5"/>
  <p:tag name="KSO_WM_UNIT_LAYERLEVEL" val="1"/>
  <p:tag name="KSO_WM_UNIT_TYPE" val="i"/>
</p:tagLst>
</file>

<file path=ppt/tags/tag74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4*i*1"/>
  <p:tag name="KSO_WM_UNIT_INDEX" val="1"/>
  <p:tag name="KSO_WM_UNIT_LAYERLEVEL" val="1"/>
  <p:tag name="KSO_WM_UNIT_SUBTYPE" val="h"/>
  <p:tag name="KSO_WM_UNIT_TYPE" val="i"/>
</p:tagLst>
</file>

<file path=ppt/tags/tag75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6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7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8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79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80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*"/>
  <p:tag name="KSO_WM_UNIT_LAYERLEVEL" val="1"/>
</p:tagLst>
</file>

<file path=ppt/tags/tag81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8"/>
  <p:tag name="KSO_WM_UNIT_INDEX" val="18"/>
  <p:tag name="KSO_WM_UNIT_LAYERLEVEL" val="1"/>
  <p:tag name="KSO_WM_UNIT_TYPE" val="i"/>
</p:tagLst>
</file>

<file path=ppt/tags/tag82.xml><?xml version="1.0" encoding="utf-8"?>
<p:tagLst xmlns:p="http://schemas.openxmlformats.org/presentationml/2006/main">
  <p:tag name="KSO_WM_BEAUTIFY_FLAG" val="#wm#"/>
  <p:tag name="KSO_WM_SLIDE_BACKGROUND_TYPE" val="leftRight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4*i*11"/>
  <p:tag name="KSO_WM_UNIT_INDEX" val="11"/>
  <p:tag name="KSO_WM_UNIT_LAYERLEVEL" val="1"/>
  <p:tag name="KSO_WM_UNIT_TYPE" val="i"/>
</p:tagLst>
</file>

<file path=ppt/tags/tag83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5*i*1"/>
  <p:tag name="KSO_WM_UNIT_INDEX" val="1"/>
  <p:tag name="KSO_WM_UNIT_LAYERLEVEL" val="1"/>
  <p:tag name="KSO_WM_UNIT_SUBTYPE" val="h"/>
  <p:tag name="KSO_WM_UNIT_TYPE" val="i"/>
</p:tagLst>
</file>

<file path=ppt/tags/tag84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5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6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7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8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89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*"/>
  <p:tag name="KSO_WM_UNIT_LAYERLEVEL" val="1"/>
</p:tagLst>
</file>

<file path=ppt/tags/tag9.xml><?xml version="1.0" encoding="utf-8"?>
<p:tagLst xmlns:p="http://schemas.openxmlformats.org/presentationml/2006/main">
  <p:tag name="KSO_WM_BEAUTIFY_FLAG" val="#wm#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2**"/>
  <p:tag name="KSO_WM_UNIT_LAYERLEVEL" val="1"/>
</p:tagLst>
</file>

<file path=ppt/tags/tag90.xml><?xml version="1.0" encoding="utf-8"?>
<p:tagLst xmlns:p="http://schemas.openxmlformats.org/presentationml/2006/main">
  <p:tag name="KSO_WM_BEAUTIFY_FLAG" val="#wm#"/>
  <p:tag name="KSO_WM_SLIDE_BACKGROUND_TYPE" val="topBottom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5*i*13"/>
  <p:tag name="KSO_WM_UNIT_INDEX" val="13"/>
  <p:tag name="KSO_WM_UNIT_LAYERLEVEL" val="1"/>
  <p:tag name="KSO_WM_UNIT_TYPE" val="i"/>
</p:tagLst>
</file>

<file path=ppt/tags/tag91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BK_DARK_LIGHT" val="2"/>
  <p:tag name="KSO_WM_UNIT_COMPATIBLE" val="0"/>
  <p:tag name="KSO_WM_UNIT_DIAGRAM_ISNUMVISUAL" val="0"/>
  <p:tag name="KSO_WM_UNIT_DIAGRAM_ISREFERUNIT" val="0"/>
  <p:tag name="KSO_WM_UNIT_HIGHLIGHT" val="0"/>
  <p:tag name="KSO_WM_UNIT_ID" val="_16*i*1"/>
  <p:tag name="KSO_WM_UNIT_INDEX" val="1"/>
  <p:tag name="KSO_WM_UNIT_LAYERLEVEL" val="1"/>
  <p:tag name="KSO_WM_UNIT_SUBTYPE" val="h"/>
  <p:tag name="KSO_WM_UNIT_TYPE" val="i"/>
</p:tagLst>
</file>

<file path=ppt/tags/tag92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*"/>
  <p:tag name="KSO_WM_UNIT_LAYERLEVEL" val="1"/>
</p:tagLst>
</file>

<file path=ppt/tags/tag93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6"/>
  <p:tag name="KSO_WM_UNIT_INDEX" val="26"/>
  <p:tag name="KSO_WM_UNIT_LAYERLEVEL" val="1"/>
  <p:tag name="KSO_WM_UNIT_TYPE" val="i"/>
</p:tagLst>
</file>

<file path=ppt/tags/tag94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7"/>
  <p:tag name="KSO_WM_UNIT_INDEX" val="27"/>
  <p:tag name="KSO_WM_UNIT_LAYERLEVEL" val="1"/>
  <p:tag name="KSO_WM_UNIT_TYPE" val="i"/>
</p:tagLst>
</file>

<file path=ppt/tags/tag95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8"/>
  <p:tag name="KSO_WM_UNIT_INDEX" val="28"/>
  <p:tag name="KSO_WM_UNIT_LAYERLEVEL" val="1"/>
  <p:tag name="KSO_WM_UNIT_TYPE" val="i"/>
</p:tagLst>
</file>

<file path=ppt/tags/tag96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29"/>
  <p:tag name="KSO_WM_UNIT_INDEX" val="29"/>
  <p:tag name="KSO_WM_UNIT_LAYERLEVEL" val="1"/>
  <p:tag name="KSO_WM_UNIT_TYPE" val="i"/>
</p:tagLst>
</file>

<file path=ppt/tags/tag97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30"/>
  <p:tag name="KSO_WM_UNIT_INDEX" val="30"/>
  <p:tag name="KSO_WM_UNIT_LAYERLEVEL" val="1"/>
  <p:tag name="KSO_WM_UNIT_TYPE" val="i"/>
</p:tagLst>
</file>

<file path=ppt/tags/tag98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31"/>
  <p:tag name="KSO_WM_UNIT_INDEX" val="31"/>
  <p:tag name="KSO_WM_UNIT_LAYERLEVEL" val="1"/>
  <p:tag name="KSO_WM_UNIT_TYPE" val="i"/>
</p:tagLst>
</file>

<file path=ppt/tags/tag99.xml><?xml version="1.0" encoding="utf-8"?>
<p:tagLst xmlns:p="http://schemas.openxmlformats.org/presentationml/2006/main">
  <p:tag name="KSO_WM_BEAUTIFY_FLAG" val="#wm#"/>
  <p:tag name="KSO_WM_SLIDE_BACKGROUND_TYPE" val="bottomTop"/>
  <p:tag name="KSO_WM_SLIDE_BK_DARK_LIGHT" val="2"/>
  <p:tag name="KSO_WM_TAG_VERSION" val="1.0"/>
  <p:tag name="KSO_WM_UNIT_COMPATIBLE" val="0"/>
  <p:tag name="KSO_WM_UNIT_DIAGRAM_ISNUMVISUAL" val="0"/>
  <p:tag name="KSO_WM_UNIT_DIAGRAM_ISREFERUNIT" val="0"/>
  <p:tag name="KSO_WM_UNIT_HIGHLIGHT" val="0"/>
  <p:tag name="KSO_WM_UNIT_ID" val="_16*i*32"/>
  <p:tag name="KSO_WM_UNIT_INDEX" val="32"/>
  <p:tag name="KSO_WM_UNIT_LAYERLEVEL" val="1"/>
  <p:tag name="KSO_WM_UNIT_TYPE" val="i"/>
</p:tagLst>
</file>

<file path=ppt/theme/theme1.xml><?xml version="1.0" encoding="utf-8"?>
<a:theme xmlns:a="http://schemas.openxmlformats.org/drawingml/2006/main" name="第一PPT模板网-WWW.1PPT.COM">
  <a:themeElements>
    <a:clrScheme name="20202739">
      <a:dk1>
        <a:srgbClr val="000000"/>
      </a:dk1>
      <a:lt1>
        <a:srgbClr val="FFFFFF"/>
      </a:lt1>
      <a:dk2>
        <a:srgbClr val="F4F0EC"/>
      </a:dk2>
      <a:lt2>
        <a:srgbClr val="FEFDFC"/>
      </a:lt2>
      <a:accent1>
        <a:srgbClr val="4276AA"/>
      </a:accent1>
      <a:accent2>
        <a:srgbClr val="5268A5"/>
      </a:accent2>
      <a:accent3>
        <a:srgbClr val="5E5CA2"/>
      </a:accent3>
      <a:accent4>
        <a:srgbClr val="2C85AE"/>
      </a:accent4>
      <a:accent5>
        <a:srgbClr val="00A09D"/>
      </a:accent5>
      <a:accent6>
        <a:srgbClr val="00A085"/>
      </a:accent6>
      <a:hlink>
        <a:srgbClr val="0563C1"/>
      </a:hlink>
      <a:folHlink>
        <a:srgbClr val="954F72"/>
      </a:folHlink>
    </a:clrScheme>
    <a:fontScheme name="自定义 9">
      <a:majorFont>
        <a:latin typeface="Arial"/>
        <a:ea typeface="微软雅黑"/>
        <a:cs typeface="Arial"/>
      </a:majorFont>
      <a:minorFont>
        <a:latin typeface="Arial"/>
        <a:ea typeface="微软雅黑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692</Words>
  <Application>WPS 演示</Application>
  <PresentationFormat>自定义</PresentationFormat>
  <Paragraphs>63</Paragraphs>
  <Slides>10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10</vt:i4>
      </vt:variant>
    </vt:vector>
  </HeadingPairs>
  <TitlesOfParts>
    <vt:vector size="18" baseType="lpstr">
      <vt:lpstr>Arial</vt:lpstr>
      <vt:lpstr>宋体</vt:lpstr>
      <vt:lpstr>Wingdings</vt:lpstr>
      <vt:lpstr>微软雅黑</vt:lpstr>
      <vt:lpstr>Arial</vt:lpstr>
      <vt:lpstr>Arial Unicode MS</vt:lpstr>
      <vt:lpstr>Calibri</vt:lpstr>
      <vt:lpstr>第一PPT模板网-WWW.1PPT.COM</vt:lpstr>
      <vt:lpstr>2、5的倍数特征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2022-09-04T09:15:00Z</cp:lastPrinted>
  <dcterms:created xsi:type="dcterms:W3CDTF">2022-09-04T09:15:00Z</dcterms:created>
  <dcterms:modified xsi:type="dcterms:W3CDTF">2023-11-01T08:30:32Z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BAC81C3D8FF3402688E02CEB0D2DC0EE_12</vt:lpwstr>
  </property>
  <property fmtid="{D5CDD505-2E9C-101B-9397-08002B2CF9AE}" pid="3" name="KSOProductBuildVer">
    <vt:lpwstr>2052-12.1.0.15712</vt:lpwstr>
  </property>
</Properties>
</file>