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wdp" ContentType="image/vnd.ms-photo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60" r:id="rId5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57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5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5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2ECED5B-3B69-4539-B58A-156B8EF25B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Tx/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Tx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wmf"/><Relationship Id="rId8" Type="http://schemas.openxmlformats.org/officeDocument/2006/relationships/image" Target="../media/image21.wmf"/><Relationship Id="rId7" Type="http://schemas.openxmlformats.org/officeDocument/2006/relationships/image" Target="../media/image20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5" Type="http://schemas.openxmlformats.org/officeDocument/2006/relationships/slideLayout" Target="../slideLayouts/slideLayout12.xml"/><Relationship Id="rId14" Type="http://schemas.openxmlformats.org/officeDocument/2006/relationships/image" Target="../media/image27.wmf"/><Relationship Id="rId13" Type="http://schemas.openxmlformats.org/officeDocument/2006/relationships/image" Target="../media/image26.wmf"/><Relationship Id="rId12" Type="http://schemas.openxmlformats.org/officeDocument/2006/relationships/image" Target="../media/image25.wmf"/><Relationship Id="rId11" Type="http://schemas.openxmlformats.org/officeDocument/2006/relationships/image" Target="../media/image24.wmf"/><Relationship Id="rId10" Type="http://schemas.openxmlformats.org/officeDocument/2006/relationships/image" Target="../media/image23.wmf"/><Relationship Id="rId1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6" Type="http://schemas.microsoft.com/office/2007/relationships/hdphoto" Target="../media/image34.wdp"/><Relationship Id="rId5" Type="http://schemas.openxmlformats.org/officeDocument/2006/relationships/image" Target="../media/image33.png"/><Relationship Id="rId4" Type="http://schemas.microsoft.com/office/2007/relationships/hdphoto" Target="../media/image32.wdp"/><Relationship Id="rId3" Type="http://schemas.openxmlformats.org/officeDocument/2006/relationships/image" Target="../media/image31.png"/><Relationship Id="rId2" Type="http://schemas.microsoft.com/office/2007/relationships/hdphoto" Target="../media/image30.wdp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tags" Target="../tags/tag2.xml"/><Relationship Id="rId4" Type="http://schemas.openxmlformats.org/officeDocument/2006/relationships/image" Target="../media/image38.tiff"/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image" Target="../media/image35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0.png"/><Relationship Id="rId2" Type="http://schemas.openxmlformats.org/officeDocument/2006/relationships/image" Target="../media/image9.png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3" Type="http://schemas.openxmlformats.org/officeDocument/2006/relationships/image" Target="../media/image43.png"/><Relationship Id="rId2" Type="http://schemas.microsoft.com/office/2007/relationships/hdphoto" Target="../media/image42.wdp"/><Relationship Id="rId1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microsoft.com/office/2007/relationships/hdphoto" Target="../media/image6.wdp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2066926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/>
              <a:t>摸球游戏</a:t>
            </a:r>
            <a:endParaRPr lang="zh-CN" altLang="en-US" sz="72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851257" y="2052638"/>
          <a:ext cx="4591089" cy="2732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363"/>
                <a:gridCol w="1530363"/>
                <a:gridCol w="1530363"/>
              </a:tblGrid>
              <a:tr h="318182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红球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黄球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 kern="12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第</a:t>
                      </a:r>
                      <a:r>
                        <a:rPr lang="en-US" altLang="zh-CN" sz="1800" b="1" kern="12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CN" altLang="en-US" sz="1800" b="1" kern="120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组</a:t>
                      </a:r>
                      <a:endParaRPr lang="en-US" altLang="en-US" sz="1800" b="1" kern="120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第</a:t>
                      </a:r>
                      <a:r>
                        <a:rPr lang="en-US" altLang="zh-CN" b="1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组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第</a:t>
                      </a:r>
                      <a:r>
                        <a:rPr lang="en-US" altLang="zh-CN" b="1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组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第</a:t>
                      </a:r>
                      <a:r>
                        <a:rPr lang="en-US" altLang="zh-CN" b="1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组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第</a:t>
                      </a:r>
                      <a:r>
                        <a:rPr lang="en-US" altLang="zh-CN" b="1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组</a:t>
                      </a:r>
                      <a:endParaRPr lang="en-US" altLang="en-US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第</a:t>
                      </a:r>
                      <a:r>
                        <a:rPr lang="en-US" altLang="zh-CN" b="1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组</a:t>
                      </a:r>
                      <a:endParaRPr lang="en-US" altLang="zh-CN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84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00000"/>
                          </a:solidFill>
                          <a:latin typeface="+mn-lt"/>
                        </a:rPr>
                        <a:t>全班</a:t>
                      </a:r>
                      <a:endParaRPr lang="en-US" altLang="zh-CN" b="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b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1959372" y="1117601"/>
            <a:ext cx="8714979" cy="537712"/>
            <a:chOff x="668338" y="1016000"/>
            <a:chExt cx="8714978" cy="537712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1015999" y="1016000"/>
              <a:ext cx="8367317" cy="53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latin typeface="+mn-lt"/>
                  <a:ea typeface="黑体" panose="02010609060101010101" pitchFamily="49" charset="-122"/>
                </a:rPr>
                <a:t>如果小组之间猜测的结果不一样，怎么办呢？</a:t>
              </a:r>
              <a:endParaRPr lang="zh-CN" altLang="en-US" sz="2400" b="1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5" name="椭圆 4"/>
            <p:cNvSpPr/>
            <p:nvPr/>
          </p:nvSpPr>
          <p:spPr bwMode="auto">
            <a:xfrm>
              <a:off x="668338" y="1100138"/>
              <a:ext cx="341312" cy="341312"/>
            </a:xfrm>
            <a:prstGeom prst="ellipse">
              <a:avLst/>
            </a:prstGeom>
            <a:gradFill flip="none" rotWithShape="1">
              <a:gsLst>
                <a:gs pos="46000">
                  <a:srgbClr val="51C681"/>
                </a:gs>
                <a:gs pos="14000">
                  <a:schemeClr val="accent3">
                    <a:lumMod val="20000"/>
                    <a:lumOff val="8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73000">
                  <a:srgbClr val="00B050"/>
                </a:gs>
                <a:gs pos="100000">
                  <a:srgbClr val="00B050"/>
                </a:gs>
              </a:gsLst>
              <a:lin ang="5400000" scaled="1"/>
            </a:gradFill>
            <a:ln w="158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301737" y="1620520"/>
            <a:ext cx="3857765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spc="-150">
                <a:solidFill>
                  <a:srgbClr val="00B0F0"/>
                </a:solidFill>
                <a:latin typeface="+mn-lt"/>
                <a:ea typeface="+mj-ea"/>
              </a:rPr>
              <a:t>各组摸球结果数据整理汇总</a:t>
            </a:r>
            <a:endParaRPr lang="zh-CN" altLang="en-US" sz="2000" b="1" spc="-150">
              <a:solidFill>
                <a:srgbClr val="00B0F0"/>
              </a:solidFill>
              <a:latin typeface="+mn-lt"/>
              <a:ea typeface="+mj-ea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3003551" y="4831717"/>
            <a:ext cx="6286500" cy="432435"/>
          </a:xfrm>
          <a:prstGeom prst="roundRect">
            <a:avLst/>
          </a:prstGeom>
          <a:solidFill>
            <a:srgbClr val="4A7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+mj-ea"/>
                <a:ea typeface="+mj-ea"/>
              </a:rPr>
              <a:t>试验样本量增加了，预测的准确性也提高了。</a:t>
            </a:r>
            <a:endParaRPr lang="zh-CN" altLang="en-US" sz="2400" b="1">
              <a:latin typeface="+mj-ea"/>
              <a:ea typeface="+mj-ea"/>
            </a:endParaRPr>
          </a:p>
        </p:txBody>
      </p:sp>
      <p:pic>
        <p:nvPicPr>
          <p:cNvPr id="1025" name="Host Control  1097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899151" y="24161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" name="Host Control  1098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7435851" y="24161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Host Control  109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5899151" y="27590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Host Control  1100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435851" y="27590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Host Control  1101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5899151" y="30892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0" name="Host Control  1102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7435851" y="30892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1" name="Host Control  1103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5899151" y="34321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Host Control  1104"/>
          <p:cNvPicPr/>
          <p:nvPr/>
        </p:nvPicPr>
        <p:blipFill>
          <a:blip r:embed="rId8" cstate="email"/>
          <a:stretch>
            <a:fillRect/>
          </a:stretch>
        </p:blipFill>
        <p:spPr>
          <a:xfrm>
            <a:off x="7435851" y="34321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Host Control  1105"/>
          <p:cNvPicPr/>
          <p:nvPr/>
        </p:nvPicPr>
        <p:blipFill>
          <a:blip r:embed="rId9" cstate="email"/>
          <a:stretch>
            <a:fillRect/>
          </a:stretch>
        </p:blipFill>
        <p:spPr>
          <a:xfrm>
            <a:off x="5899151" y="37877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" name="Host Control  1106"/>
          <p:cNvPicPr/>
          <p:nvPr/>
        </p:nvPicPr>
        <p:blipFill>
          <a:blip r:embed="rId10" cstate="email"/>
          <a:stretch>
            <a:fillRect/>
          </a:stretch>
        </p:blipFill>
        <p:spPr>
          <a:xfrm>
            <a:off x="7435851" y="37877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5" name="Host Control  1107"/>
          <p:cNvPicPr/>
          <p:nvPr/>
        </p:nvPicPr>
        <p:blipFill>
          <a:blip r:embed="rId11" cstate="email"/>
          <a:stretch>
            <a:fillRect/>
          </a:stretch>
        </p:blipFill>
        <p:spPr>
          <a:xfrm>
            <a:off x="5899151" y="41306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6" name="Host Control  1108"/>
          <p:cNvPicPr/>
          <p:nvPr/>
        </p:nvPicPr>
        <p:blipFill>
          <a:blip r:embed="rId12" cstate="email"/>
          <a:stretch>
            <a:fillRect/>
          </a:stretch>
        </p:blipFill>
        <p:spPr>
          <a:xfrm>
            <a:off x="7435851" y="41306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7" name="Host Control  1109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5899151" y="44735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8" name="Host Control  1110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7435851" y="4473575"/>
            <a:ext cx="482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9"/>
          <p:cNvSpPr/>
          <p:nvPr/>
        </p:nvSpPr>
        <p:spPr>
          <a:xfrm>
            <a:off x="2463801" y="1534160"/>
            <a:ext cx="6735763" cy="34150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想一想，填一填。盒子里有两种不同颜色的球，笑笑摸了30次，摸球的情况如下表。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根据表中的数据推测，盒子里（    ）色的球可能多，（    ）色的球可能少。                  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TextBox 9"/>
          <p:cNvSpPr/>
          <p:nvPr/>
        </p:nvSpPr>
        <p:spPr>
          <a:xfrm>
            <a:off x="5665789" y="4004312"/>
            <a:ext cx="769937" cy="506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pic>
        <p:nvPicPr>
          <p:cNvPr id="13317" name="图片 -214748260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279775" y="2620010"/>
            <a:ext cx="3155951" cy="106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9"/>
          <p:cNvSpPr/>
          <p:nvPr/>
        </p:nvSpPr>
        <p:spPr>
          <a:xfrm>
            <a:off x="7962900" y="4004312"/>
            <a:ext cx="771525" cy="506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红</a:t>
            </a:r>
            <a:endParaRPr lang="zh-CN" altLang="en-US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733822" y="1383746"/>
            <a:ext cx="72423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在长方形橡皮相对的面上分别标出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。抛掷橡皮，哪个面朝上的可能性最大？为什么？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51945" y="1878629"/>
            <a:ext cx="1962151" cy="771525"/>
          </a:xfrm>
          <a:prstGeom prst="rect">
            <a:avLst/>
          </a:prstGeom>
        </p:spPr>
      </p:pic>
      <p:sp>
        <p:nvSpPr>
          <p:cNvPr id="6" name="对话气泡: 圆角矩形 5"/>
          <p:cNvSpPr/>
          <p:nvPr/>
        </p:nvSpPr>
        <p:spPr>
          <a:xfrm>
            <a:off x="4472220" y="3920708"/>
            <a:ext cx="3816424" cy="707886"/>
          </a:xfrm>
          <a:prstGeom prst="wedgeRoundRectCallout">
            <a:avLst>
              <a:gd name="adj1" fmla="val 58460"/>
              <a:gd name="adj2" fmla="val 3258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的可能性最大。因为上下面最大且高度最矮，容易着地。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7" b="10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57093" y="2319979"/>
            <a:ext cx="1962151" cy="1316618"/>
          </a:xfrm>
          <a:prstGeom prst="rect">
            <a:avLst/>
          </a:prstGeom>
        </p:spPr>
      </p:pic>
      <p:sp>
        <p:nvSpPr>
          <p:cNvPr id="8" name="对话气泡: 圆角矩形 7"/>
          <p:cNvSpPr/>
          <p:nvPr/>
        </p:nvSpPr>
        <p:spPr>
          <a:xfrm>
            <a:off x="3319244" y="2816367"/>
            <a:ext cx="4613777" cy="820230"/>
          </a:xfrm>
          <a:prstGeom prst="wedgeRoundRectCallout">
            <a:avLst>
              <a:gd name="adj1" fmla="val -57889"/>
              <a:gd name="adj2" fmla="val 2415"/>
              <a:gd name="adj3" fmla="val 16667"/>
            </a:avLst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长方体标出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的三个面的大小不同，落地时出现的可能性大小也不同。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30" b="96246" l="452" r="97285">
                        <a14:foregroundMark x1="82805" y1="53242" x2="90498" y2="82253"/>
                        <a14:foregroundMark x1="42081" y1="70307" x2="56109" y2="88737"/>
                        <a14:foregroundMark x1="35294" y1="71331" x2="51131" y2="92150"/>
                        <a14:foregroundMark x1="39819" y1="92491" x2="42986" y2="93515"/>
                        <a14:foregroundMark x1="31674" y1="83959" x2="41176" y2="92833"/>
                        <a14:foregroundMark x1="40724" y1="92491" x2="53394" y2="9078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474149" y="3461019"/>
            <a:ext cx="1268579" cy="162726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961202" y="1385827"/>
            <a:ext cx="645153" cy="590012"/>
          </a:xfrm>
          <a:prstGeom prst="rect">
            <a:avLst/>
          </a:prstGeo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 bwMode="auto">
          <a:xfrm>
            <a:off x="1979295" y="1749762"/>
            <a:ext cx="7978140" cy="142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和同桌一起做游戏。一人在盒子里装上两种不同颜色、</a:t>
            </a:r>
            <a:endParaRPr lang="en-US" altLang="zh-CN" sz="2400" b="1" dirty="0">
              <a:latin typeface="+mn-lt"/>
              <a:ea typeface="黑体" panose="02010609060101010101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  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不同数量、相同大小、相同质量的球，一人通过摸球的</a:t>
            </a:r>
            <a:endParaRPr lang="en-US" altLang="zh-CN" sz="2400" b="1" dirty="0">
              <a:latin typeface="+mn-lt"/>
              <a:ea typeface="黑体" panose="02010609060101010101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en-US" altLang="zh-CN" sz="2400" b="1" dirty="0">
                <a:latin typeface="+mn-lt"/>
                <a:ea typeface="黑体" panose="02010609060101010101" pitchFamily="49" charset="-122"/>
              </a:rPr>
              <a:t>   </a:t>
            </a:r>
            <a:r>
              <a:rPr lang="zh-CN" altLang="en-US" sz="2400" b="1" dirty="0">
                <a:latin typeface="+mn-lt"/>
                <a:ea typeface="黑体" panose="02010609060101010101" pitchFamily="49" charset="-122"/>
              </a:rPr>
              <a:t>方法，判断哪种颜色的球多。</a:t>
            </a:r>
            <a:endParaRPr lang="zh-CN" altLang="en-US" sz="24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 bwMode="auto">
          <a:xfrm>
            <a:off x="6650355" y="3198497"/>
            <a:ext cx="3291840" cy="42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[</a:t>
            </a:r>
            <a:r>
              <a:rPr lang="zh-CN" altLang="en-US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选自教材</a:t>
            </a:r>
            <a:r>
              <a:rPr lang="en-US" altLang="zh-CN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P105 </a:t>
            </a:r>
            <a:r>
              <a:rPr lang="zh-CN" altLang="en-US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练一练 第</a:t>
            </a:r>
            <a:r>
              <a:rPr lang="en-US" altLang="zh-CN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1</a:t>
            </a:r>
            <a:r>
              <a:rPr lang="zh-CN" altLang="en-US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题</a:t>
            </a:r>
            <a:r>
              <a:rPr lang="en-US" altLang="zh-CN" dirty="0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]</a:t>
            </a:r>
            <a:endParaRPr lang="zh-CN" altLang="en-US" dirty="0">
              <a:solidFill>
                <a:srgbClr val="253F7A"/>
              </a:solidFill>
              <a:latin typeface="+mn-lt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9"/>
          <p:cNvSpPr txBox="1">
            <a:spLocks noChangeArrowheads="1"/>
          </p:cNvSpPr>
          <p:nvPr/>
        </p:nvSpPr>
        <p:spPr bwMode="auto">
          <a:xfrm>
            <a:off x="1925004" y="2032319"/>
            <a:ext cx="7376477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+mn-lt"/>
                <a:ea typeface="黑体" panose="02010609060101010101" pitchFamily="49" charset="-122"/>
              </a:rPr>
              <a:t>根据表中的数据，李叔叔设计的转盘，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>
                <a:latin typeface="+mn-lt"/>
                <a:ea typeface="黑体" panose="02010609060101010101" pitchFamily="49" charset="-122"/>
              </a:rPr>
              <a:t>最有可能的是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_____</a:t>
            </a:r>
            <a:r>
              <a:rPr lang="zh-CN" altLang="en-US" sz="2400" b="1">
                <a:latin typeface="+mn-lt"/>
                <a:ea typeface="黑体" panose="02010609060101010101" pitchFamily="49" charset="-122"/>
              </a:rPr>
              <a:t>，不可能是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_________</a:t>
            </a:r>
            <a:r>
              <a:rPr lang="zh-CN" altLang="en-US" sz="2400" b="1">
                <a:latin typeface="+mn-lt"/>
                <a:ea typeface="黑体" panose="02010609060101010101" pitchFamily="49" charset="-122"/>
              </a:rPr>
              <a:t>。与同伴说一说你是怎么想的。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24578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284086" y="1638301"/>
            <a:ext cx="1712913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44702" y="3556003"/>
            <a:ext cx="69119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Box 9"/>
          <p:cNvSpPr txBox="1">
            <a:spLocks noChangeArrowheads="1"/>
          </p:cNvSpPr>
          <p:nvPr/>
        </p:nvSpPr>
        <p:spPr bwMode="auto">
          <a:xfrm>
            <a:off x="1654177" y="1099187"/>
            <a:ext cx="792797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latin typeface="+mn-lt"/>
                <a:ea typeface="黑体" panose="02010609060101010101" pitchFamily="49" charset="-122"/>
              </a:rPr>
              <a:t>李叔叔设计了一个转盘，上面画出了     和     两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>
                <a:latin typeface="+mn-lt"/>
                <a:ea typeface="黑体" panose="02010609060101010101" pitchFamily="49" charset="-122"/>
              </a:rPr>
              <a:t>   种图案。奇思转了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40</a:t>
            </a:r>
            <a:r>
              <a:rPr lang="zh-CN" altLang="en-US" sz="2400" b="1">
                <a:latin typeface="+mn-lt"/>
                <a:ea typeface="黑体" panose="02010609060101010101" pitchFamily="49" charset="-122"/>
              </a:rPr>
              <a:t>次，结果如右表。</a:t>
            </a:r>
            <a:r>
              <a:rPr lang="en-US" altLang="zh-CN" sz="2400" b="1">
                <a:latin typeface="+mn-lt"/>
                <a:ea typeface="黑体" panose="02010609060101010101" pitchFamily="49" charset="-122"/>
              </a:rPr>
              <a:t>    </a:t>
            </a:r>
            <a:endParaRPr lang="zh-CN" altLang="en-US" sz="2400" b="1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24581" name="图片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62129" y="1193803"/>
            <a:ext cx="3635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图片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76820" y="1186183"/>
            <a:ext cx="349251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83355" y="2446339"/>
            <a:ext cx="649288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④</a:t>
            </a:r>
            <a:endParaRPr lang="zh-CN" altLang="en-US" sz="2400" b="1">
              <a:solidFill>
                <a:srgbClr val="FF0000"/>
              </a:solidFill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6293485" y="2442529"/>
            <a:ext cx="114871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①和③</a:t>
            </a:r>
            <a:endParaRPr lang="zh-CN" altLang="en-US" sz="2400" b="1">
              <a:solidFill>
                <a:srgbClr val="FF0000"/>
              </a:solidFill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24586" name="图片 10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9886949" y="5440998"/>
            <a:ext cx="14605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 bwMode="auto">
          <a:xfrm>
            <a:off x="6116320" y="2979740"/>
            <a:ext cx="3291840" cy="42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[</a:t>
            </a:r>
            <a:r>
              <a:rPr lang="zh-CN" altLang="en-US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选自教材</a:t>
            </a:r>
            <a:r>
              <a:rPr lang="en-US" altLang="zh-CN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P105 </a:t>
            </a:r>
            <a:r>
              <a:rPr lang="zh-CN" altLang="en-US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练一练 第</a:t>
            </a:r>
            <a:r>
              <a:rPr lang="en-US" altLang="zh-CN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4</a:t>
            </a:r>
            <a:r>
              <a:rPr lang="zh-CN" altLang="en-US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题</a:t>
            </a:r>
            <a:r>
              <a:rPr lang="en-US" altLang="zh-CN">
                <a:solidFill>
                  <a:srgbClr val="253F7A"/>
                </a:solidFill>
                <a:latin typeface="+mn-lt"/>
                <a:ea typeface="黑体" panose="02010609060101010101" pitchFamily="49" charset="-122"/>
              </a:rPr>
              <a:t>]</a:t>
            </a:r>
            <a:endParaRPr lang="zh-CN" altLang="en-US">
              <a:solidFill>
                <a:srgbClr val="253F7A"/>
              </a:solidFill>
              <a:latin typeface="+mn-lt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流程图: 可选过程 1"/>
          <p:cNvSpPr/>
          <p:nvPr/>
        </p:nvSpPr>
        <p:spPr>
          <a:xfrm>
            <a:off x="1547814" y="993775"/>
            <a:ext cx="1343025" cy="431800"/>
          </a:xfrm>
          <a:prstGeom prst="flowChartAlternateProcess">
            <a:avLst/>
          </a:prstGeom>
          <a:solidFill>
            <a:srgbClr val="7CD52B"/>
          </a:solidFill>
          <a:ln w="6350" cap="flat" cmpd="sng">
            <a:solidFill>
              <a:srgbClr val="F18870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44924" tIns="22462" rIns="44924" bIns="22462" anchor="ctr" anchorCtr="0"/>
          <a:lstStyle/>
          <a:p>
            <a:pPr algn="ctr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本课小结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7" name="组合 2"/>
          <p:cNvGrpSpPr/>
          <p:nvPr/>
        </p:nvGrpSpPr>
        <p:grpSpPr>
          <a:xfrm>
            <a:off x="2805114" y="2087565"/>
            <a:ext cx="1090612" cy="733425"/>
            <a:chOff x="2257426" y="1609441"/>
            <a:chExt cx="1358900" cy="734510"/>
          </a:xfrm>
        </p:grpSpPr>
        <p:cxnSp>
          <p:nvCxnSpPr>
            <p:cNvPr id="16388" name="MH_Other_1"/>
            <p:cNvCxnSpPr/>
            <p:nvPr/>
          </p:nvCxnSpPr>
          <p:spPr>
            <a:xfrm>
              <a:off x="2257426" y="1617390"/>
              <a:ext cx="1008791" cy="726561"/>
            </a:xfrm>
            <a:prstGeom prst="line">
              <a:avLst/>
            </a:prstGeom>
            <a:ln w="38100" cap="flat" cmpd="sng">
              <a:solidFill>
                <a:srgbClr val="6096E6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6389" name="MH_Other_2"/>
            <p:cNvSpPr/>
            <p:nvPr/>
          </p:nvSpPr>
          <p:spPr>
            <a:xfrm>
              <a:off x="2374129" y="1609441"/>
              <a:ext cx="1242197" cy="426079"/>
            </a:xfrm>
            <a:solidFill>
              <a:schemeClr val="accent1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0" name="组合 6"/>
          <p:cNvGrpSpPr/>
          <p:nvPr/>
        </p:nvGrpSpPr>
        <p:grpSpPr>
          <a:xfrm>
            <a:off x="2805114" y="3230564"/>
            <a:ext cx="1090612" cy="733425"/>
            <a:chOff x="2257426" y="2743610"/>
            <a:chExt cx="1358900" cy="733310"/>
          </a:xfrm>
        </p:grpSpPr>
        <p:cxnSp>
          <p:nvCxnSpPr>
            <p:cNvPr id="16391" name="MH_Other_3"/>
            <p:cNvCxnSpPr/>
            <p:nvPr/>
          </p:nvCxnSpPr>
          <p:spPr>
            <a:xfrm>
              <a:off x="2257426" y="2751546"/>
              <a:ext cx="1008791" cy="725374"/>
            </a:xfrm>
            <a:prstGeom prst="line">
              <a:avLst/>
            </a:prstGeom>
            <a:ln w="38100" cap="flat" cmpd="sng">
              <a:solidFill>
                <a:srgbClr val="58B6E5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6392" name="MH_Other_4"/>
            <p:cNvSpPr/>
            <p:nvPr/>
          </p:nvSpPr>
          <p:spPr>
            <a:xfrm>
              <a:off x="2374129" y="2743610"/>
              <a:ext cx="1242197" cy="425383"/>
            </a:xfrm>
            <a:solidFill>
              <a:schemeClr val="accent2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393" name="组合 10"/>
          <p:cNvGrpSpPr/>
          <p:nvPr/>
        </p:nvGrpSpPr>
        <p:grpSpPr>
          <a:xfrm>
            <a:off x="2805114" y="4408490"/>
            <a:ext cx="1090612" cy="733425"/>
            <a:chOff x="2257426" y="3877780"/>
            <a:chExt cx="1358900" cy="733309"/>
          </a:xfrm>
        </p:grpSpPr>
        <p:cxnSp>
          <p:nvCxnSpPr>
            <p:cNvPr id="16394" name="MH_Other_5"/>
            <p:cNvCxnSpPr/>
            <p:nvPr/>
          </p:nvCxnSpPr>
          <p:spPr>
            <a:xfrm>
              <a:off x="2257426" y="3885716"/>
              <a:ext cx="1008791" cy="725373"/>
            </a:xfrm>
            <a:prstGeom prst="line">
              <a:avLst/>
            </a:prstGeom>
            <a:ln w="38100" cap="flat" cmpd="sng">
              <a:solidFill>
                <a:srgbClr val="56CA95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6395" name="MH_Other_6"/>
            <p:cNvSpPr/>
            <p:nvPr/>
          </p:nvSpPr>
          <p:spPr>
            <a:xfrm>
              <a:off x="2374129" y="3877780"/>
              <a:ext cx="1242197" cy="425383"/>
            </a:xfrm>
            <a:solidFill>
              <a:srgbClr val="56CA95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96" name="MH_SubTitle_2"/>
          <p:cNvSpPr/>
          <p:nvPr/>
        </p:nvSpPr>
        <p:spPr>
          <a:xfrm>
            <a:off x="3957638" y="3230565"/>
            <a:ext cx="5721351" cy="7191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可能性越大，对应的物体数量越多。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Wingdings" panose="05000000000000000000" charset="0"/>
            </a:endParaRPr>
          </a:p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7" name="MH_SubTitle_3"/>
          <p:cNvSpPr/>
          <p:nvPr/>
        </p:nvSpPr>
        <p:spPr>
          <a:xfrm>
            <a:off x="3957638" y="4351340"/>
            <a:ext cx="5995987" cy="7191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可能性越小，对应的物体数量越小。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8" name="矩形 17"/>
          <p:cNvSpPr/>
          <p:nvPr/>
        </p:nvSpPr>
        <p:spPr>
          <a:xfrm>
            <a:off x="4135440" y="1300165"/>
            <a:ext cx="423862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/>
            <a:r>
              <a:rPr lang="zh-CN" altLang="zh-CN" sz="2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摸球游戏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399" name="矩形 10"/>
          <p:cNvSpPr/>
          <p:nvPr/>
        </p:nvSpPr>
        <p:spPr>
          <a:xfrm>
            <a:off x="3957639" y="1939927"/>
            <a:ext cx="5818187" cy="460861"/>
          </a:xfrm>
          <a:prstGeom prst="rect">
            <a:avLst/>
          </a:prstGeom>
          <a:noFill/>
          <a:ln w="9525">
            <a:noFill/>
          </a:ln>
        </p:spPr>
        <p:txBody>
          <a:bodyPr lIns="44924" tIns="22462" rIns="44924" bIns="22462" anchor="t" anchorCtr="0">
            <a:spAutoFit/>
          </a:bodyPr>
          <a:lstStyle/>
          <a:p>
            <a:pPr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事件发生的可能性的大小能反映出物体数量的多少。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  <p:bldP spid="16397" grpId="0"/>
      <p:bldP spid="1639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298827" y="687249"/>
            <a:ext cx="1429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课堂作业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28143" y="1633427"/>
            <a:ext cx="5671143" cy="2594344"/>
          </a:xfrm>
          <a:prstGeom prst="rect">
            <a:avLst/>
          </a:prstGeom>
          <a:solidFill>
            <a:srgbClr val="8DC73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星形: 十六角 5"/>
          <p:cNvSpPr/>
          <p:nvPr/>
        </p:nvSpPr>
        <p:spPr>
          <a:xfrm>
            <a:off x="3363545" y="1905663"/>
            <a:ext cx="4371523" cy="2132272"/>
          </a:xfrm>
          <a:custGeom>
            <a:avLst/>
            <a:gdLst>
              <a:gd name="connsiteX0" fmla="*/ 0 w 2721935"/>
              <a:gd name="connsiteY0" fmla="*/ 808075 h 1616149"/>
              <a:gd name="connsiteX1" fmla="*/ 359850 w 2721935"/>
              <a:gd name="connsiteY1" fmla="*/ 689839 h 1616149"/>
              <a:gd name="connsiteX2" fmla="*/ 103597 w 2721935"/>
              <a:gd name="connsiteY2" fmla="*/ 498841 h 1616149"/>
              <a:gd name="connsiteX3" fmla="*/ 512265 w 2721935"/>
              <a:gd name="connsiteY3" fmla="*/ 471368 h 1616149"/>
              <a:gd name="connsiteX4" fmla="*/ 398614 w 2721935"/>
              <a:gd name="connsiteY4" fmla="*/ 236677 h 1616149"/>
              <a:gd name="connsiteX5" fmla="*/ 793883 w 2721935"/>
              <a:gd name="connsiteY5" fmla="*/ 304157 h 1616149"/>
              <a:gd name="connsiteX6" fmla="*/ 840152 w 2721935"/>
              <a:gd name="connsiteY6" fmla="*/ 61511 h 1616149"/>
              <a:gd name="connsiteX7" fmla="*/ 1161834 w 2721935"/>
              <a:gd name="connsiteY7" fmla="*/ 213661 h 1616149"/>
              <a:gd name="connsiteX8" fmla="*/ 1360968 w 2721935"/>
              <a:gd name="connsiteY8" fmla="*/ 0 h 1616149"/>
              <a:gd name="connsiteX9" fmla="*/ 1560101 w 2721935"/>
              <a:gd name="connsiteY9" fmla="*/ 213661 h 1616149"/>
              <a:gd name="connsiteX10" fmla="*/ 1881783 w 2721935"/>
              <a:gd name="connsiteY10" fmla="*/ 61511 h 1616149"/>
              <a:gd name="connsiteX11" fmla="*/ 1928052 w 2721935"/>
              <a:gd name="connsiteY11" fmla="*/ 304157 h 1616149"/>
              <a:gd name="connsiteX12" fmla="*/ 2323321 w 2721935"/>
              <a:gd name="connsiteY12" fmla="*/ 236677 h 1616149"/>
              <a:gd name="connsiteX13" fmla="*/ 2209670 w 2721935"/>
              <a:gd name="connsiteY13" fmla="*/ 471368 h 1616149"/>
              <a:gd name="connsiteX14" fmla="*/ 2618338 w 2721935"/>
              <a:gd name="connsiteY14" fmla="*/ 498841 h 1616149"/>
              <a:gd name="connsiteX15" fmla="*/ 2362085 w 2721935"/>
              <a:gd name="connsiteY15" fmla="*/ 689839 h 1616149"/>
              <a:gd name="connsiteX16" fmla="*/ 2721935 w 2721935"/>
              <a:gd name="connsiteY16" fmla="*/ 808075 h 1616149"/>
              <a:gd name="connsiteX17" fmla="*/ 2362085 w 2721935"/>
              <a:gd name="connsiteY17" fmla="*/ 926310 h 1616149"/>
              <a:gd name="connsiteX18" fmla="*/ 2618338 w 2721935"/>
              <a:gd name="connsiteY18" fmla="*/ 1117308 h 1616149"/>
              <a:gd name="connsiteX19" fmla="*/ 2209670 w 2721935"/>
              <a:gd name="connsiteY19" fmla="*/ 1144781 h 1616149"/>
              <a:gd name="connsiteX20" fmla="*/ 2323321 w 2721935"/>
              <a:gd name="connsiteY20" fmla="*/ 1379472 h 1616149"/>
              <a:gd name="connsiteX21" fmla="*/ 1928052 w 2721935"/>
              <a:gd name="connsiteY21" fmla="*/ 1311992 h 1616149"/>
              <a:gd name="connsiteX22" fmla="*/ 1881783 w 2721935"/>
              <a:gd name="connsiteY22" fmla="*/ 1554638 h 1616149"/>
              <a:gd name="connsiteX23" fmla="*/ 1560101 w 2721935"/>
              <a:gd name="connsiteY23" fmla="*/ 1402488 h 1616149"/>
              <a:gd name="connsiteX24" fmla="*/ 1360968 w 2721935"/>
              <a:gd name="connsiteY24" fmla="*/ 1616149 h 1616149"/>
              <a:gd name="connsiteX25" fmla="*/ 1161834 w 2721935"/>
              <a:gd name="connsiteY25" fmla="*/ 1402488 h 1616149"/>
              <a:gd name="connsiteX26" fmla="*/ 840152 w 2721935"/>
              <a:gd name="connsiteY26" fmla="*/ 1554638 h 1616149"/>
              <a:gd name="connsiteX27" fmla="*/ 793883 w 2721935"/>
              <a:gd name="connsiteY27" fmla="*/ 1311992 h 1616149"/>
              <a:gd name="connsiteX28" fmla="*/ 398614 w 2721935"/>
              <a:gd name="connsiteY28" fmla="*/ 1379472 h 1616149"/>
              <a:gd name="connsiteX29" fmla="*/ 512265 w 2721935"/>
              <a:gd name="connsiteY29" fmla="*/ 1144781 h 1616149"/>
              <a:gd name="connsiteX30" fmla="*/ 103597 w 2721935"/>
              <a:gd name="connsiteY30" fmla="*/ 1117308 h 1616149"/>
              <a:gd name="connsiteX31" fmla="*/ 359850 w 2721935"/>
              <a:gd name="connsiteY31" fmla="*/ 926310 h 1616149"/>
              <a:gd name="connsiteX32" fmla="*/ 0 w 2721935"/>
              <a:gd name="connsiteY32" fmla="*/ 808075 h 1616149"/>
              <a:gd name="connsiteX0-1" fmla="*/ 0 w 2721935"/>
              <a:gd name="connsiteY0-2" fmla="*/ 808075 h 1616149"/>
              <a:gd name="connsiteX1-3" fmla="*/ 359850 w 2721935"/>
              <a:gd name="connsiteY1-4" fmla="*/ 689839 h 1616149"/>
              <a:gd name="connsiteX2-5" fmla="*/ 103597 w 2721935"/>
              <a:gd name="connsiteY2-6" fmla="*/ 498841 h 1616149"/>
              <a:gd name="connsiteX3-7" fmla="*/ 512265 w 2721935"/>
              <a:gd name="connsiteY3-8" fmla="*/ 471368 h 1616149"/>
              <a:gd name="connsiteX4-9" fmla="*/ 398614 w 2721935"/>
              <a:gd name="connsiteY4-10" fmla="*/ 236677 h 1616149"/>
              <a:gd name="connsiteX5-11" fmla="*/ 793883 w 2721935"/>
              <a:gd name="connsiteY5-12" fmla="*/ 304157 h 1616149"/>
              <a:gd name="connsiteX6-13" fmla="*/ 840152 w 2721935"/>
              <a:gd name="connsiteY6-14" fmla="*/ 61511 h 1616149"/>
              <a:gd name="connsiteX7-15" fmla="*/ 1161834 w 2721935"/>
              <a:gd name="connsiteY7-16" fmla="*/ 213661 h 1616149"/>
              <a:gd name="connsiteX8-17" fmla="*/ 1360968 w 2721935"/>
              <a:gd name="connsiteY8-18" fmla="*/ 0 h 1616149"/>
              <a:gd name="connsiteX9-19" fmla="*/ 1560101 w 2721935"/>
              <a:gd name="connsiteY9-20" fmla="*/ 213661 h 1616149"/>
              <a:gd name="connsiteX10-21" fmla="*/ 1881783 w 2721935"/>
              <a:gd name="connsiteY10-22" fmla="*/ 61511 h 1616149"/>
              <a:gd name="connsiteX11-23" fmla="*/ 1928052 w 2721935"/>
              <a:gd name="connsiteY11-24" fmla="*/ 304157 h 1616149"/>
              <a:gd name="connsiteX12-25" fmla="*/ 2323321 w 2721935"/>
              <a:gd name="connsiteY12-26" fmla="*/ 236677 h 1616149"/>
              <a:gd name="connsiteX13-27" fmla="*/ 2209670 w 2721935"/>
              <a:gd name="connsiteY13-28" fmla="*/ 471368 h 1616149"/>
              <a:gd name="connsiteX14-29" fmla="*/ 2618338 w 2721935"/>
              <a:gd name="connsiteY14-30" fmla="*/ 498841 h 1616149"/>
              <a:gd name="connsiteX15-31" fmla="*/ 2362085 w 2721935"/>
              <a:gd name="connsiteY15-32" fmla="*/ 689839 h 1616149"/>
              <a:gd name="connsiteX16-33" fmla="*/ 2721935 w 2721935"/>
              <a:gd name="connsiteY16-34" fmla="*/ 808075 h 1616149"/>
              <a:gd name="connsiteX17-35" fmla="*/ 2362085 w 2721935"/>
              <a:gd name="connsiteY17-36" fmla="*/ 926310 h 1616149"/>
              <a:gd name="connsiteX18-37" fmla="*/ 2618338 w 2721935"/>
              <a:gd name="connsiteY18-38" fmla="*/ 1117308 h 1616149"/>
              <a:gd name="connsiteX19-39" fmla="*/ 2209670 w 2721935"/>
              <a:gd name="connsiteY19-40" fmla="*/ 1144781 h 1616149"/>
              <a:gd name="connsiteX20-41" fmla="*/ 2323321 w 2721935"/>
              <a:gd name="connsiteY20-42" fmla="*/ 1379472 h 1616149"/>
              <a:gd name="connsiteX21-43" fmla="*/ 1928052 w 2721935"/>
              <a:gd name="connsiteY21-44" fmla="*/ 1311992 h 1616149"/>
              <a:gd name="connsiteX22-45" fmla="*/ 1881783 w 2721935"/>
              <a:gd name="connsiteY22-46" fmla="*/ 1554638 h 1616149"/>
              <a:gd name="connsiteX23-47" fmla="*/ 1560101 w 2721935"/>
              <a:gd name="connsiteY23-48" fmla="*/ 1402488 h 1616149"/>
              <a:gd name="connsiteX24-49" fmla="*/ 1360968 w 2721935"/>
              <a:gd name="connsiteY24-50" fmla="*/ 1616149 h 1616149"/>
              <a:gd name="connsiteX25-51" fmla="*/ 1161834 w 2721935"/>
              <a:gd name="connsiteY25-52" fmla="*/ 1402488 h 1616149"/>
              <a:gd name="connsiteX26-53" fmla="*/ 840152 w 2721935"/>
              <a:gd name="connsiteY26-54" fmla="*/ 1554638 h 1616149"/>
              <a:gd name="connsiteX27-55" fmla="*/ 793883 w 2721935"/>
              <a:gd name="connsiteY27-56" fmla="*/ 1311992 h 1616149"/>
              <a:gd name="connsiteX28-57" fmla="*/ 398614 w 2721935"/>
              <a:gd name="connsiteY28-58" fmla="*/ 1379472 h 1616149"/>
              <a:gd name="connsiteX29-59" fmla="*/ 512265 w 2721935"/>
              <a:gd name="connsiteY29-60" fmla="*/ 1144781 h 1616149"/>
              <a:gd name="connsiteX30-61" fmla="*/ 103597 w 2721935"/>
              <a:gd name="connsiteY30-62" fmla="*/ 1117308 h 1616149"/>
              <a:gd name="connsiteX31-63" fmla="*/ 359850 w 2721935"/>
              <a:gd name="connsiteY31-64" fmla="*/ 926310 h 1616149"/>
              <a:gd name="connsiteX32-65" fmla="*/ 0 w 2721935"/>
              <a:gd name="connsiteY32-66" fmla="*/ 808075 h 1616149"/>
              <a:gd name="connsiteX0-67" fmla="*/ 0 w 2721935"/>
              <a:gd name="connsiteY0-68" fmla="*/ 808075 h 1616149"/>
              <a:gd name="connsiteX1-69" fmla="*/ 359850 w 2721935"/>
              <a:gd name="connsiteY1-70" fmla="*/ 689839 h 1616149"/>
              <a:gd name="connsiteX2-71" fmla="*/ 103597 w 2721935"/>
              <a:gd name="connsiteY2-72" fmla="*/ 498841 h 1616149"/>
              <a:gd name="connsiteX3-73" fmla="*/ 512265 w 2721935"/>
              <a:gd name="connsiteY3-74" fmla="*/ 471368 h 1616149"/>
              <a:gd name="connsiteX4-75" fmla="*/ 398614 w 2721935"/>
              <a:gd name="connsiteY4-76" fmla="*/ 236677 h 1616149"/>
              <a:gd name="connsiteX5-77" fmla="*/ 793883 w 2721935"/>
              <a:gd name="connsiteY5-78" fmla="*/ 304157 h 1616149"/>
              <a:gd name="connsiteX6-79" fmla="*/ 840152 w 2721935"/>
              <a:gd name="connsiteY6-80" fmla="*/ 61511 h 1616149"/>
              <a:gd name="connsiteX7-81" fmla="*/ 1161834 w 2721935"/>
              <a:gd name="connsiteY7-82" fmla="*/ 213661 h 1616149"/>
              <a:gd name="connsiteX8-83" fmla="*/ 1360968 w 2721935"/>
              <a:gd name="connsiteY8-84" fmla="*/ 0 h 1616149"/>
              <a:gd name="connsiteX9-85" fmla="*/ 1560101 w 2721935"/>
              <a:gd name="connsiteY9-86" fmla="*/ 213661 h 1616149"/>
              <a:gd name="connsiteX10-87" fmla="*/ 1881783 w 2721935"/>
              <a:gd name="connsiteY10-88" fmla="*/ 61511 h 1616149"/>
              <a:gd name="connsiteX11-89" fmla="*/ 1928052 w 2721935"/>
              <a:gd name="connsiteY11-90" fmla="*/ 304157 h 1616149"/>
              <a:gd name="connsiteX12-91" fmla="*/ 2323321 w 2721935"/>
              <a:gd name="connsiteY12-92" fmla="*/ 236677 h 1616149"/>
              <a:gd name="connsiteX13-93" fmla="*/ 2209670 w 2721935"/>
              <a:gd name="connsiteY13-94" fmla="*/ 471368 h 1616149"/>
              <a:gd name="connsiteX14-95" fmla="*/ 2618338 w 2721935"/>
              <a:gd name="connsiteY14-96" fmla="*/ 498841 h 1616149"/>
              <a:gd name="connsiteX15-97" fmla="*/ 2362085 w 2721935"/>
              <a:gd name="connsiteY15-98" fmla="*/ 689839 h 1616149"/>
              <a:gd name="connsiteX16-99" fmla="*/ 2721935 w 2721935"/>
              <a:gd name="connsiteY16-100" fmla="*/ 808075 h 1616149"/>
              <a:gd name="connsiteX17-101" fmla="*/ 2362085 w 2721935"/>
              <a:gd name="connsiteY17-102" fmla="*/ 926310 h 1616149"/>
              <a:gd name="connsiteX18-103" fmla="*/ 2618338 w 2721935"/>
              <a:gd name="connsiteY18-104" fmla="*/ 1117308 h 1616149"/>
              <a:gd name="connsiteX19-105" fmla="*/ 2209670 w 2721935"/>
              <a:gd name="connsiteY19-106" fmla="*/ 1144781 h 1616149"/>
              <a:gd name="connsiteX20-107" fmla="*/ 2323321 w 2721935"/>
              <a:gd name="connsiteY20-108" fmla="*/ 1379472 h 1616149"/>
              <a:gd name="connsiteX21-109" fmla="*/ 1928052 w 2721935"/>
              <a:gd name="connsiteY21-110" fmla="*/ 1311992 h 1616149"/>
              <a:gd name="connsiteX22-111" fmla="*/ 1881783 w 2721935"/>
              <a:gd name="connsiteY22-112" fmla="*/ 1554638 h 1616149"/>
              <a:gd name="connsiteX23-113" fmla="*/ 1560101 w 2721935"/>
              <a:gd name="connsiteY23-114" fmla="*/ 1402488 h 1616149"/>
              <a:gd name="connsiteX24-115" fmla="*/ 1360968 w 2721935"/>
              <a:gd name="connsiteY24-116" fmla="*/ 1616149 h 1616149"/>
              <a:gd name="connsiteX25-117" fmla="*/ 1161834 w 2721935"/>
              <a:gd name="connsiteY25-118" fmla="*/ 1402488 h 1616149"/>
              <a:gd name="connsiteX26-119" fmla="*/ 840152 w 2721935"/>
              <a:gd name="connsiteY26-120" fmla="*/ 1554638 h 1616149"/>
              <a:gd name="connsiteX27-121" fmla="*/ 793883 w 2721935"/>
              <a:gd name="connsiteY27-122" fmla="*/ 1311992 h 1616149"/>
              <a:gd name="connsiteX28-123" fmla="*/ 398614 w 2721935"/>
              <a:gd name="connsiteY28-124" fmla="*/ 1379472 h 1616149"/>
              <a:gd name="connsiteX29-125" fmla="*/ 512265 w 2721935"/>
              <a:gd name="connsiteY29-126" fmla="*/ 1144781 h 1616149"/>
              <a:gd name="connsiteX30-127" fmla="*/ 103597 w 2721935"/>
              <a:gd name="connsiteY30-128" fmla="*/ 1117308 h 1616149"/>
              <a:gd name="connsiteX31-129" fmla="*/ 359850 w 2721935"/>
              <a:gd name="connsiteY31-130" fmla="*/ 926310 h 1616149"/>
              <a:gd name="connsiteX32-131" fmla="*/ 0 w 2721935"/>
              <a:gd name="connsiteY32-132" fmla="*/ 808075 h 1616149"/>
              <a:gd name="connsiteX0-133" fmla="*/ 0 w 2721935"/>
              <a:gd name="connsiteY0-134" fmla="*/ 808075 h 1616149"/>
              <a:gd name="connsiteX1-135" fmla="*/ 359850 w 2721935"/>
              <a:gd name="connsiteY1-136" fmla="*/ 689839 h 1616149"/>
              <a:gd name="connsiteX2-137" fmla="*/ 103597 w 2721935"/>
              <a:gd name="connsiteY2-138" fmla="*/ 498841 h 1616149"/>
              <a:gd name="connsiteX3-139" fmla="*/ 512265 w 2721935"/>
              <a:gd name="connsiteY3-140" fmla="*/ 471368 h 1616149"/>
              <a:gd name="connsiteX4-141" fmla="*/ 398614 w 2721935"/>
              <a:gd name="connsiteY4-142" fmla="*/ 236677 h 1616149"/>
              <a:gd name="connsiteX5-143" fmla="*/ 793883 w 2721935"/>
              <a:gd name="connsiteY5-144" fmla="*/ 304157 h 1616149"/>
              <a:gd name="connsiteX6-145" fmla="*/ 840152 w 2721935"/>
              <a:gd name="connsiteY6-146" fmla="*/ 61511 h 1616149"/>
              <a:gd name="connsiteX7-147" fmla="*/ 1161834 w 2721935"/>
              <a:gd name="connsiteY7-148" fmla="*/ 213661 h 1616149"/>
              <a:gd name="connsiteX8-149" fmla="*/ 1360968 w 2721935"/>
              <a:gd name="connsiteY8-150" fmla="*/ 0 h 1616149"/>
              <a:gd name="connsiteX9-151" fmla="*/ 1560101 w 2721935"/>
              <a:gd name="connsiteY9-152" fmla="*/ 213661 h 1616149"/>
              <a:gd name="connsiteX10-153" fmla="*/ 1881783 w 2721935"/>
              <a:gd name="connsiteY10-154" fmla="*/ 61511 h 1616149"/>
              <a:gd name="connsiteX11-155" fmla="*/ 1928052 w 2721935"/>
              <a:gd name="connsiteY11-156" fmla="*/ 304157 h 1616149"/>
              <a:gd name="connsiteX12-157" fmla="*/ 2323321 w 2721935"/>
              <a:gd name="connsiteY12-158" fmla="*/ 236677 h 1616149"/>
              <a:gd name="connsiteX13-159" fmla="*/ 2209670 w 2721935"/>
              <a:gd name="connsiteY13-160" fmla="*/ 471368 h 1616149"/>
              <a:gd name="connsiteX14-161" fmla="*/ 2618338 w 2721935"/>
              <a:gd name="connsiteY14-162" fmla="*/ 498841 h 1616149"/>
              <a:gd name="connsiteX15-163" fmla="*/ 2362085 w 2721935"/>
              <a:gd name="connsiteY15-164" fmla="*/ 689839 h 1616149"/>
              <a:gd name="connsiteX16-165" fmla="*/ 2721935 w 2721935"/>
              <a:gd name="connsiteY16-166" fmla="*/ 808075 h 1616149"/>
              <a:gd name="connsiteX17-167" fmla="*/ 2362085 w 2721935"/>
              <a:gd name="connsiteY17-168" fmla="*/ 926310 h 1616149"/>
              <a:gd name="connsiteX18-169" fmla="*/ 2618338 w 2721935"/>
              <a:gd name="connsiteY18-170" fmla="*/ 1117308 h 1616149"/>
              <a:gd name="connsiteX19-171" fmla="*/ 2209670 w 2721935"/>
              <a:gd name="connsiteY19-172" fmla="*/ 1144781 h 1616149"/>
              <a:gd name="connsiteX20-173" fmla="*/ 2323321 w 2721935"/>
              <a:gd name="connsiteY20-174" fmla="*/ 1379472 h 1616149"/>
              <a:gd name="connsiteX21-175" fmla="*/ 1928052 w 2721935"/>
              <a:gd name="connsiteY21-176" fmla="*/ 1311992 h 1616149"/>
              <a:gd name="connsiteX22-177" fmla="*/ 1881783 w 2721935"/>
              <a:gd name="connsiteY22-178" fmla="*/ 1554638 h 1616149"/>
              <a:gd name="connsiteX23-179" fmla="*/ 1560101 w 2721935"/>
              <a:gd name="connsiteY23-180" fmla="*/ 1402488 h 1616149"/>
              <a:gd name="connsiteX24-181" fmla="*/ 1360968 w 2721935"/>
              <a:gd name="connsiteY24-182" fmla="*/ 1616149 h 1616149"/>
              <a:gd name="connsiteX25-183" fmla="*/ 1161834 w 2721935"/>
              <a:gd name="connsiteY25-184" fmla="*/ 1402488 h 1616149"/>
              <a:gd name="connsiteX26-185" fmla="*/ 840152 w 2721935"/>
              <a:gd name="connsiteY26-186" fmla="*/ 1554638 h 1616149"/>
              <a:gd name="connsiteX27-187" fmla="*/ 793883 w 2721935"/>
              <a:gd name="connsiteY27-188" fmla="*/ 1311992 h 1616149"/>
              <a:gd name="connsiteX28-189" fmla="*/ 398614 w 2721935"/>
              <a:gd name="connsiteY28-190" fmla="*/ 1379472 h 1616149"/>
              <a:gd name="connsiteX29-191" fmla="*/ 512265 w 2721935"/>
              <a:gd name="connsiteY29-192" fmla="*/ 1144781 h 1616149"/>
              <a:gd name="connsiteX30-193" fmla="*/ 103597 w 2721935"/>
              <a:gd name="connsiteY30-194" fmla="*/ 1117308 h 1616149"/>
              <a:gd name="connsiteX31-195" fmla="*/ 359850 w 2721935"/>
              <a:gd name="connsiteY31-196" fmla="*/ 926310 h 1616149"/>
              <a:gd name="connsiteX32-197" fmla="*/ 0 w 2721935"/>
              <a:gd name="connsiteY32-198" fmla="*/ 808075 h 1616149"/>
              <a:gd name="connsiteX0-199" fmla="*/ 0 w 2721935"/>
              <a:gd name="connsiteY0-200" fmla="*/ 808075 h 1616149"/>
              <a:gd name="connsiteX1-201" fmla="*/ 359850 w 2721935"/>
              <a:gd name="connsiteY1-202" fmla="*/ 689839 h 1616149"/>
              <a:gd name="connsiteX2-203" fmla="*/ 103597 w 2721935"/>
              <a:gd name="connsiteY2-204" fmla="*/ 498841 h 1616149"/>
              <a:gd name="connsiteX3-205" fmla="*/ 512265 w 2721935"/>
              <a:gd name="connsiteY3-206" fmla="*/ 471368 h 1616149"/>
              <a:gd name="connsiteX4-207" fmla="*/ 398614 w 2721935"/>
              <a:gd name="connsiteY4-208" fmla="*/ 236677 h 1616149"/>
              <a:gd name="connsiteX5-209" fmla="*/ 793883 w 2721935"/>
              <a:gd name="connsiteY5-210" fmla="*/ 304157 h 1616149"/>
              <a:gd name="connsiteX6-211" fmla="*/ 840152 w 2721935"/>
              <a:gd name="connsiteY6-212" fmla="*/ 61511 h 1616149"/>
              <a:gd name="connsiteX7-213" fmla="*/ 1161834 w 2721935"/>
              <a:gd name="connsiteY7-214" fmla="*/ 213661 h 1616149"/>
              <a:gd name="connsiteX8-215" fmla="*/ 1360968 w 2721935"/>
              <a:gd name="connsiteY8-216" fmla="*/ 0 h 1616149"/>
              <a:gd name="connsiteX9-217" fmla="*/ 1560101 w 2721935"/>
              <a:gd name="connsiteY9-218" fmla="*/ 213661 h 1616149"/>
              <a:gd name="connsiteX10-219" fmla="*/ 1881783 w 2721935"/>
              <a:gd name="connsiteY10-220" fmla="*/ 61511 h 1616149"/>
              <a:gd name="connsiteX11-221" fmla="*/ 1928052 w 2721935"/>
              <a:gd name="connsiteY11-222" fmla="*/ 304157 h 1616149"/>
              <a:gd name="connsiteX12-223" fmla="*/ 2323321 w 2721935"/>
              <a:gd name="connsiteY12-224" fmla="*/ 236677 h 1616149"/>
              <a:gd name="connsiteX13-225" fmla="*/ 2209670 w 2721935"/>
              <a:gd name="connsiteY13-226" fmla="*/ 471368 h 1616149"/>
              <a:gd name="connsiteX14-227" fmla="*/ 2618338 w 2721935"/>
              <a:gd name="connsiteY14-228" fmla="*/ 498841 h 1616149"/>
              <a:gd name="connsiteX15-229" fmla="*/ 2362085 w 2721935"/>
              <a:gd name="connsiteY15-230" fmla="*/ 689839 h 1616149"/>
              <a:gd name="connsiteX16-231" fmla="*/ 2721935 w 2721935"/>
              <a:gd name="connsiteY16-232" fmla="*/ 808075 h 1616149"/>
              <a:gd name="connsiteX17-233" fmla="*/ 2362085 w 2721935"/>
              <a:gd name="connsiteY17-234" fmla="*/ 926310 h 1616149"/>
              <a:gd name="connsiteX18-235" fmla="*/ 2618338 w 2721935"/>
              <a:gd name="connsiteY18-236" fmla="*/ 1117308 h 1616149"/>
              <a:gd name="connsiteX19-237" fmla="*/ 2209670 w 2721935"/>
              <a:gd name="connsiteY19-238" fmla="*/ 1144781 h 1616149"/>
              <a:gd name="connsiteX20-239" fmla="*/ 2323321 w 2721935"/>
              <a:gd name="connsiteY20-240" fmla="*/ 1379472 h 1616149"/>
              <a:gd name="connsiteX21-241" fmla="*/ 1928052 w 2721935"/>
              <a:gd name="connsiteY21-242" fmla="*/ 1311992 h 1616149"/>
              <a:gd name="connsiteX22-243" fmla="*/ 1881783 w 2721935"/>
              <a:gd name="connsiteY22-244" fmla="*/ 1554638 h 1616149"/>
              <a:gd name="connsiteX23-245" fmla="*/ 1560101 w 2721935"/>
              <a:gd name="connsiteY23-246" fmla="*/ 1402488 h 1616149"/>
              <a:gd name="connsiteX24-247" fmla="*/ 1360968 w 2721935"/>
              <a:gd name="connsiteY24-248" fmla="*/ 1616149 h 1616149"/>
              <a:gd name="connsiteX25-249" fmla="*/ 1161834 w 2721935"/>
              <a:gd name="connsiteY25-250" fmla="*/ 1402488 h 1616149"/>
              <a:gd name="connsiteX26-251" fmla="*/ 840152 w 2721935"/>
              <a:gd name="connsiteY26-252" fmla="*/ 1554638 h 1616149"/>
              <a:gd name="connsiteX27-253" fmla="*/ 793883 w 2721935"/>
              <a:gd name="connsiteY27-254" fmla="*/ 1311992 h 1616149"/>
              <a:gd name="connsiteX28-255" fmla="*/ 398614 w 2721935"/>
              <a:gd name="connsiteY28-256" fmla="*/ 1379472 h 1616149"/>
              <a:gd name="connsiteX29-257" fmla="*/ 512265 w 2721935"/>
              <a:gd name="connsiteY29-258" fmla="*/ 1144781 h 1616149"/>
              <a:gd name="connsiteX30-259" fmla="*/ 103597 w 2721935"/>
              <a:gd name="connsiteY30-260" fmla="*/ 1117308 h 1616149"/>
              <a:gd name="connsiteX31-261" fmla="*/ 359850 w 2721935"/>
              <a:gd name="connsiteY31-262" fmla="*/ 926310 h 1616149"/>
              <a:gd name="connsiteX32-263" fmla="*/ 0 w 2721935"/>
              <a:gd name="connsiteY32-264" fmla="*/ 808075 h 1616149"/>
              <a:gd name="connsiteX0-265" fmla="*/ 0 w 2721935"/>
              <a:gd name="connsiteY0-266" fmla="*/ 808075 h 1616149"/>
              <a:gd name="connsiteX1-267" fmla="*/ 359850 w 2721935"/>
              <a:gd name="connsiteY1-268" fmla="*/ 689839 h 1616149"/>
              <a:gd name="connsiteX2-269" fmla="*/ 103597 w 2721935"/>
              <a:gd name="connsiteY2-270" fmla="*/ 498841 h 1616149"/>
              <a:gd name="connsiteX3-271" fmla="*/ 512265 w 2721935"/>
              <a:gd name="connsiteY3-272" fmla="*/ 471368 h 1616149"/>
              <a:gd name="connsiteX4-273" fmla="*/ 398614 w 2721935"/>
              <a:gd name="connsiteY4-274" fmla="*/ 236677 h 1616149"/>
              <a:gd name="connsiteX5-275" fmla="*/ 793883 w 2721935"/>
              <a:gd name="connsiteY5-276" fmla="*/ 304157 h 1616149"/>
              <a:gd name="connsiteX6-277" fmla="*/ 840152 w 2721935"/>
              <a:gd name="connsiteY6-278" fmla="*/ 61511 h 1616149"/>
              <a:gd name="connsiteX7-279" fmla="*/ 1161834 w 2721935"/>
              <a:gd name="connsiteY7-280" fmla="*/ 213661 h 1616149"/>
              <a:gd name="connsiteX8-281" fmla="*/ 1360968 w 2721935"/>
              <a:gd name="connsiteY8-282" fmla="*/ 0 h 1616149"/>
              <a:gd name="connsiteX9-283" fmla="*/ 1560101 w 2721935"/>
              <a:gd name="connsiteY9-284" fmla="*/ 213661 h 1616149"/>
              <a:gd name="connsiteX10-285" fmla="*/ 1881783 w 2721935"/>
              <a:gd name="connsiteY10-286" fmla="*/ 61511 h 1616149"/>
              <a:gd name="connsiteX11-287" fmla="*/ 1928052 w 2721935"/>
              <a:gd name="connsiteY11-288" fmla="*/ 304157 h 1616149"/>
              <a:gd name="connsiteX12-289" fmla="*/ 2323321 w 2721935"/>
              <a:gd name="connsiteY12-290" fmla="*/ 236677 h 1616149"/>
              <a:gd name="connsiteX13-291" fmla="*/ 2209670 w 2721935"/>
              <a:gd name="connsiteY13-292" fmla="*/ 471368 h 1616149"/>
              <a:gd name="connsiteX14-293" fmla="*/ 2618338 w 2721935"/>
              <a:gd name="connsiteY14-294" fmla="*/ 498841 h 1616149"/>
              <a:gd name="connsiteX15-295" fmla="*/ 2362085 w 2721935"/>
              <a:gd name="connsiteY15-296" fmla="*/ 689839 h 1616149"/>
              <a:gd name="connsiteX16-297" fmla="*/ 2721935 w 2721935"/>
              <a:gd name="connsiteY16-298" fmla="*/ 808075 h 1616149"/>
              <a:gd name="connsiteX17-299" fmla="*/ 2362085 w 2721935"/>
              <a:gd name="connsiteY17-300" fmla="*/ 926310 h 1616149"/>
              <a:gd name="connsiteX18-301" fmla="*/ 2618338 w 2721935"/>
              <a:gd name="connsiteY18-302" fmla="*/ 1117308 h 1616149"/>
              <a:gd name="connsiteX19-303" fmla="*/ 2209670 w 2721935"/>
              <a:gd name="connsiteY19-304" fmla="*/ 1144781 h 1616149"/>
              <a:gd name="connsiteX20-305" fmla="*/ 2323321 w 2721935"/>
              <a:gd name="connsiteY20-306" fmla="*/ 1379472 h 1616149"/>
              <a:gd name="connsiteX21-307" fmla="*/ 1928052 w 2721935"/>
              <a:gd name="connsiteY21-308" fmla="*/ 1311992 h 1616149"/>
              <a:gd name="connsiteX22-309" fmla="*/ 1881783 w 2721935"/>
              <a:gd name="connsiteY22-310" fmla="*/ 1554638 h 1616149"/>
              <a:gd name="connsiteX23-311" fmla="*/ 1560101 w 2721935"/>
              <a:gd name="connsiteY23-312" fmla="*/ 1402488 h 1616149"/>
              <a:gd name="connsiteX24-313" fmla="*/ 1360968 w 2721935"/>
              <a:gd name="connsiteY24-314" fmla="*/ 1616149 h 1616149"/>
              <a:gd name="connsiteX25-315" fmla="*/ 1161834 w 2721935"/>
              <a:gd name="connsiteY25-316" fmla="*/ 1402488 h 1616149"/>
              <a:gd name="connsiteX26-317" fmla="*/ 840152 w 2721935"/>
              <a:gd name="connsiteY26-318" fmla="*/ 1554638 h 1616149"/>
              <a:gd name="connsiteX27-319" fmla="*/ 793883 w 2721935"/>
              <a:gd name="connsiteY27-320" fmla="*/ 1311992 h 1616149"/>
              <a:gd name="connsiteX28-321" fmla="*/ 398614 w 2721935"/>
              <a:gd name="connsiteY28-322" fmla="*/ 1379472 h 1616149"/>
              <a:gd name="connsiteX29-323" fmla="*/ 512265 w 2721935"/>
              <a:gd name="connsiteY29-324" fmla="*/ 1144781 h 1616149"/>
              <a:gd name="connsiteX30-325" fmla="*/ 103597 w 2721935"/>
              <a:gd name="connsiteY30-326" fmla="*/ 1117308 h 1616149"/>
              <a:gd name="connsiteX31-327" fmla="*/ 359850 w 2721935"/>
              <a:gd name="connsiteY31-328" fmla="*/ 926310 h 1616149"/>
              <a:gd name="connsiteX32-329" fmla="*/ 0 w 2721935"/>
              <a:gd name="connsiteY32-330" fmla="*/ 808075 h 1616149"/>
              <a:gd name="connsiteX0-331" fmla="*/ 0 w 2721935"/>
              <a:gd name="connsiteY0-332" fmla="*/ 808075 h 1616149"/>
              <a:gd name="connsiteX1-333" fmla="*/ 359850 w 2721935"/>
              <a:gd name="connsiteY1-334" fmla="*/ 689839 h 1616149"/>
              <a:gd name="connsiteX2-335" fmla="*/ 103597 w 2721935"/>
              <a:gd name="connsiteY2-336" fmla="*/ 498841 h 1616149"/>
              <a:gd name="connsiteX3-337" fmla="*/ 512265 w 2721935"/>
              <a:gd name="connsiteY3-338" fmla="*/ 471368 h 1616149"/>
              <a:gd name="connsiteX4-339" fmla="*/ 398614 w 2721935"/>
              <a:gd name="connsiteY4-340" fmla="*/ 236677 h 1616149"/>
              <a:gd name="connsiteX5-341" fmla="*/ 793883 w 2721935"/>
              <a:gd name="connsiteY5-342" fmla="*/ 304157 h 1616149"/>
              <a:gd name="connsiteX6-343" fmla="*/ 840152 w 2721935"/>
              <a:gd name="connsiteY6-344" fmla="*/ 61511 h 1616149"/>
              <a:gd name="connsiteX7-345" fmla="*/ 1161834 w 2721935"/>
              <a:gd name="connsiteY7-346" fmla="*/ 213661 h 1616149"/>
              <a:gd name="connsiteX8-347" fmla="*/ 1360968 w 2721935"/>
              <a:gd name="connsiteY8-348" fmla="*/ 0 h 1616149"/>
              <a:gd name="connsiteX9-349" fmla="*/ 1560101 w 2721935"/>
              <a:gd name="connsiteY9-350" fmla="*/ 213661 h 1616149"/>
              <a:gd name="connsiteX10-351" fmla="*/ 1881783 w 2721935"/>
              <a:gd name="connsiteY10-352" fmla="*/ 61511 h 1616149"/>
              <a:gd name="connsiteX11-353" fmla="*/ 1928052 w 2721935"/>
              <a:gd name="connsiteY11-354" fmla="*/ 304157 h 1616149"/>
              <a:gd name="connsiteX12-355" fmla="*/ 2323321 w 2721935"/>
              <a:gd name="connsiteY12-356" fmla="*/ 236677 h 1616149"/>
              <a:gd name="connsiteX13-357" fmla="*/ 2209670 w 2721935"/>
              <a:gd name="connsiteY13-358" fmla="*/ 471368 h 1616149"/>
              <a:gd name="connsiteX14-359" fmla="*/ 2618338 w 2721935"/>
              <a:gd name="connsiteY14-360" fmla="*/ 498841 h 1616149"/>
              <a:gd name="connsiteX15-361" fmla="*/ 2362085 w 2721935"/>
              <a:gd name="connsiteY15-362" fmla="*/ 689839 h 1616149"/>
              <a:gd name="connsiteX16-363" fmla="*/ 2721935 w 2721935"/>
              <a:gd name="connsiteY16-364" fmla="*/ 808075 h 1616149"/>
              <a:gd name="connsiteX17-365" fmla="*/ 2362085 w 2721935"/>
              <a:gd name="connsiteY17-366" fmla="*/ 926310 h 1616149"/>
              <a:gd name="connsiteX18-367" fmla="*/ 2618338 w 2721935"/>
              <a:gd name="connsiteY18-368" fmla="*/ 1117308 h 1616149"/>
              <a:gd name="connsiteX19-369" fmla="*/ 2209670 w 2721935"/>
              <a:gd name="connsiteY19-370" fmla="*/ 1144781 h 1616149"/>
              <a:gd name="connsiteX20-371" fmla="*/ 2323321 w 2721935"/>
              <a:gd name="connsiteY20-372" fmla="*/ 1379472 h 1616149"/>
              <a:gd name="connsiteX21-373" fmla="*/ 1928052 w 2721935"/>
              <a:gd name="connsiteY21-374" fmla="*/ 1311992 h 1616149"/>
              <a:gd name="connsiteX22-375" fmla="*/ 1881783 w 2721935"/>
              <a:gd name="connsiteY22-376" fmla="*/ 1554638 h 1616149"/>
              <a:gd name="connsiteX23-377" fmla="*/ 1560101 w 2721935"/>
              <a:gd name="connsiteY23-378" fmla="*/ 1402488 h 1616149"/>
              <a:gd name="connsiteX24-379" fmla="*/ 1360968 w 2721935"/>
              <a:gd name="connsiteY24-380" fmla="*/ 1616149 h 1616149"/>
              <a:gd name="connsiteX25-381" fmla="*/ 1161834 w 2721935"/>
              <a:gd name="connsiteY25-382" fmla="*/ 1402488 h 1616149"/>
              <a:gd name="connsiteX26-383" fmla="*/ 840152 w 2721935"/>
              <a:gd name="connsiteY26-384" fmla="*/ 1554638 h 1616149"/>
              <a:gd name="connsiteX27-385" fmla="*/ 793883 w 2721935"/>
              <a:gd name="connsiteY27-386" fmla="*/ 1311992 h 1616149"/>
              <a:gd name="connsiteX28-387" fmla="*/ 398614 w 2721935"/>
              <a:gd name="connsiteY28-388" fmla="*/ 1379472 h 1616149"/>
              <a:gd name="connsiteX29-389" fmla="*/ 512265 w 2721935"/>
              <a:gd name="connsiteY29-390" fmla="*/ 1144781 h 1616149"/>
              <a:gd name="connsiteX30-391" fmla="*/ 103597 w 2721935"/>
              <a:gd name="connsiteY30-392" fmla="*/ 1117308 h 1616149"/>
              <a:gd name="connsiteX31-393" fmla="*/ 359850 w 2721935"/>
              <a:gd name="connsiteY31-394" fmla="*/ 926310 h 1616149"/>
              <a:gd name="connsiteX32-395" fmla="*/ 0 w 2721935"/>
              <a:gd name="connsiteY32-396" fmla="*/ 808075 h 1616149"/>
              <a:gd name="connsiteX0-397" fmla="*/ 0 w 2721935"/>
              <a:gd name="connsiteY0-398" fmla="*/ 808075 h 1616149"/>
              <a:gd name="connsiteX1-399" fmla="*/ 359850 w 2721935"/>
              <a:gd name="connsiteY1-400" fmla="*/ 689839 h 1616149"/>
              <a:gd name="connsiteX2-401" fmla="*/ 103597 w 2721935"/>
              <a:gd name="connsiteY2-402" fmla="*/ 498841 h 1616149"/>
              <a:gd name="connsiteX3-403" fmla="*/ 512265 w 2721935"/>
              <a:gd name="connsiteY3-404" fmla="*/ 471368 h 1616149"/>
              <a:gd name="connsiteX4-405" fmla="*/ 398614 w 2721935"/>
              <a:gd name="connsiteY4-406" fmla="*/ 236677 h 1616149"/>
              <a:gd name="connsiteX5-407" fmla="*/ 793883 w 2721935"/>
              <a:gd name="connsiteY5-408" fmla="*/ 304157 h 1616149"/>
              <a:gd name="connsiteX6-409" fmla="*/ 840152 w 2721935"/>
              <a:gd name="connsiteY6-410" fmla="*/ 61511 h 1616149"/>
              <a:gd name="connsiteX7-411" fmla="*/ 1161834 w 2721935"/>
              <a:gd name="connsiteY7-412" fmla="*/ 213661 h 1616149"/>
              <a:gd name="connsiteX8-413" fmla="*/ 1360968 w 2721935"/>
              <a:gd name="connsiteY8-414" fmla="*/ 0 h 1616149"/>
              <a:gd name="connsiteX9-415" fmla="*/ 1560101 w 2721935"/>
              <a:gd name="connsiteY9-416" fmla="*/ 213661 h 1616149"/>
              <a:gd name="connsiteX10-417" fmla="*/ 1881783 w 2721935"/>
              <a:gd name="connsiteY10-418" fmla="*/ 61511 h 1616149"/>
              <a:gd name="connsiteX11-419" fmla="*/ 1928052 w 2721935"/>
              <a:gd name="connsiteY11-420" fmla="*/ 304157 h 1616149"/>
              <a:gd name="connsiteX12-421" fmla="*/ 2323321 w 2721935"/>
              <a:gd name="connsiteY12-422" fmla="*/ 236677 h 1616149"/>
              <a:gd name="connsiteX13-423" fmla="*/ 2209670 w 2721935"/>
              <a:gd name="connsiteY13-424" fmla="*/ 471368 h 1616149"/>
              <a:gd name="connsiteX14-425" fmla="*/ 2618338 w 2721935"/>
              <a:gd name="connsiteY14-426" fmla="*/ 498841 h 1616149"/>
              <a:gd name="connsiteX15-427" fmla="*/ 2362085 w 2721935"/>
              <a:gd name="connsiteY15-428" fmla="*/ 689839 h 1616149"/>
              <a:gd name="connsiteX16-429" fmla="*/ 2721935 w 2721935"/>
              <a:gd name="connsiteY16-430" fmla="*/ 808075 h 1616149"/>
              <a:gd name="connsiteX17-431" fmla="*/ 2362085 w 2721935"/>
              <a:gd name="connsiteY17-432" fmla="*/ 926310 h 1616149"/>
              <a:gd name="connsiteX18-433" fmla="*/ 2618338 w 2721935"/>
              <a:gd name="connsiteY18-434" fmla="*/ 1117308 h 1616149"/>
              <a:gd name="connsiteX19-435" fmla="*/ 2209670 w 2721935"/>
              <a:gd name="connsiteY19-436" fmla="*/ 1144781 h 1616149"/>
              <a:gd name="connsiteX20-437" fmla="*/ 2323321 w 2721935"/>
              <a:gd name="connsiteY20-438" fmla="*/ 1379472 h 1616149"/>
              <a:gd name="connsiteX21-439" fmla="*/ 1928052 w 2721935"/>
              <a:gd name="connsiteY21-440" fmla="*/ 1311992 h 1616149"/>
              <a:gd name="connsiteX22-441" fmla="*/ 1881783 w 2721935"/>
              <a:gd name="connsiteY22-442" fmla="*/ 1554638 h 1616149"/>
              <a:gd name="connsiteX23-443" fmla="*/ 1560101 w 2721935"/>
              <a:gd name="connsiteY23-444" fmla="*/ 1402488 h 1616149"/>
              <a:gd name="connsiteX24-445" fmla="*/ 1360968 w 2721935"/>
              <a:gd name="connsiteY24-446" fmla="*/ 1616149 h 1616149"/>
              <a:gd name="connsiteX25-447" fmla="*/ 1161834 w 2721935"/>
              <a:gd name="connsiteY25-448" fmla="*/ 1402488 h 1616149"/>
              <a:gd name="connsiteX26-449" fmla="*/ 840152 w 2721935"/>
              <a:gd name="connsiteY26-450" fmla="*/ 1554638 h 1616149"/>
              <a:gd name="connsiteX27-451" fmla="*/ 793883 w 2721935"/>
              <a:gd name="connsiteY27-452" fmla="*/ 1311992 h 1616149"/>
              <a:gd name="connsiteX28-453" fmla="*/ 398614 w 2721935"/>
              <a:gd name="connsiteY28-454" fmla="*/ 1379472 h 1616149"/>
              <a:gd name="connsiteX29-455" fmla="*/ 512265 w 2721935"/>
              <a:gd name="connsiteY29-456" fmla="*/ 1144781 h 1616149"/>
              <a:gd name="connsiteX30-457" fmla="*/ 103597 w 2721935"/>
              <a:gd name="connsiteY30-458" fmla="*/ 1117308 h 1616149"/>
              <a:gd name="connsiteX31-459" fmla="*/ 359850 w 2721935"/>
              <a:gd name="connsiteY31-460" fmla="*/ 926310 h 1616149"/>
              <a:gd name="connsiteX32-461" fmla="*/ 0 w 2721935"/>
              <a:gd name="connsiteY32-462" fmla="*/ 808075 h 1616149"/>
              <a:gd name="connsiteX0-463" fmla="*/ 0 w 2721935"/>
              <a:gd name="connsiteY0-464" fmla="*/ 808075 h 1616149"/>
              <a:gd name="connsiteX1-465" fmla="*/ 359850 w 2721935"/>
              <a:gd name="connsiteY1-466" fmla="*/ 689839 h 1616149"/>
              <a:gd name="connsiteX2-467" fmla="*/ 103597 w 2721935"/>
              <a:gd name="connsiteY2-468" fmla="*/ 498841 h 1616149"/>
              <a:gd name="connsiteX3-469" fmla="*/ 512265 w 2721935"/>
              <a:gd name="connsiteY3-470" fmla="*/ 471368 h 1616149"/>
              <a:gd name="connsiteX4-471" fmla="*/ 398614 w 2721935"/>
              <a:gd name="connsiteY4-472" fmla="*/ 236677 h 1616149"/>
              <a:gd name="connsiteX5-473" fmla="*/ 793883 w 2721935"/>
              <a:gd name="connsiteY5-474" fmla="*/ 304157 h 1616149"/>
              <a:gd name="connsiteX6-475" fmla="*/ 840152 w 2721935"/>
              <a:gd name="connsiteY6-476" fmla="*/ 61511 h 1616149"/>
              <a:gd name="connsiteX7-477" fmla="*/ 1161834 w 2721935"/>
              <a:gd name="connsiteY7-478" fmla="*/ 213661 h 1616149"/>
              <a:gd name="connsiteX8-479" fmla="*/ 1360968 w 2721935"/>
              <a:gd name="connsiteY8-480" fmla="*/ 0 h 1616149"/>
              <a:gd name="connsiteX9-481" fmla="*/ 1560101 w 2721935"/>
              <a:gd name="connsiteY9-482" fmla="*/ 213661 h 1616149"/>
              <a:gd name="connsiteX10-483" fmla="*/ 1881783 w 2721935"/>
              <a:gd name="connsiteY10-484" fmla="*/ 61511 h 1616149"/>
              <a:gd name="connsiteX11-485" fmla="*/ 1928052 w 2721935"/>
              <a:gd name="connsiteY11-486" fmla="*/ 304157 h 1616149"/>
              <a:gd name="connsiteX12-487" fmla="*/ 2323321 w 2721935"/>
              <a:gd name="connsiteY12-488" fmla="*/ 236677 h 1616149"/>
              <a:gd name="connsiteX13-489" fmla="*/ 2273465 w 2721935"/>
              <a:gd name="connsiteY13-490" fmla="*/ 513898 h 1616149"/>
              <a:gd name="connsiteX14-491" fmla="*/ 2618338 w 2721935"/>
              <a:gd name="connsiteY14-492" fmla="*/ 498841 h 1616149"/>
              <a:gd name="connsiteX15-493" fmla="*/ 2362085 w 2721935"/>
              <a:gd name="connsiteY15-494" fmla="*/ 689839 h 1616149"/>
              <a:gd name="connsiteX16-495" fmla="*/ 2721935 w 2721935"/>
              <a:gd name="connsiteY16-496" fmla="*/ 808075 h 1616149"/>
              <a:gd name="connsiteX17-497" fmla="*/ 2362085 w 2721935"/>
              <a:gd name="connsiteY17-498" fmla="*/ 926310 h 1616149"/>
              <a:gd name="connsiteX18-499" fmla="*/ 2618338 w 2721935"/>
              <a:gd name="connsiteY18-500" fmla="*/ 1117308 h 1616149"/>
              <a:gd name="connsiteX19-501" fmla="*/ 2209670 w 2721935"/>
              <a:gd name="connsiteY19-502" fmla="*/ 1144781 h 1616149"/>
              <a:gd name="connsiteX20-503" fmla="*/ 2323321 w 2721935"/>
              <a:gd name="connsiteY20-504" fmla="*/ 1379472 h 1616149"/>
              <a:gd name="connsiteX21-505" fmla="*/ 1928052 w 2721935"/>
              <a:gd name="connsiteY21-506" fmla="*/ 1311992 h 1616149"/>
              <a:gd name="connsiteX22-507" fmla="*/ 1881783 w 2721935"/>
              <a:gd name="connsiteY22-508" fmla="*/ 1554638 h 1616149"/>
              <a:gd name="connsiteX23-509" fmla="*/ 1560101 w 2721935"/>
              <a:gd name="connsiteY23-510" fmla="*/ 1402488 h 1616149"/>
              <a:gd name="connsiteX24-511" fmla="*/ 1360968 w 2721935"/>
              <a:gd name="connsiteY24-512" fmla="*/ 1616149 h 1616149"/>
              <a:gd name="connsiteX25-513" fmla="*/ 1161834 w 2721935"/>
              <a:gd name="connsiteY25-514" fmla="*/ 1402488 h 1616149"/>
              <a:gd name="connsiteX26-515" fmla="*/ 840152 w 2721935"/>
              <a:gd name="connsiteY26-516" fmla="*/ 1554638 h 1616149"/>
              <a:gd name="connsiteX27-517" fmla="*/ 793883 w 2721935"/>
              <a:gd name="connsiteY27-518" fmla="*/ 1311992 h 1616149"/>
              <a:gd name="connsiteX28-519" fmla="*/ 398614 w 2721935"/>
              <a:gd name="connsiteY28-520" fmla="*/ 1379472 h 1616149"/>
              <a:gd name="connsiteX29-521" fmla="*/ 512265 w 2721935"/>
              <a:gd name="connsiteY29-522" fmla="*/ 1144781 h 1616149"/>
              <a:gd name="connsiteX30-523" fmla="*/ 103597 w 2721935"/>
              <a:gd name="connsiteY30-524" fmla="*/ 1117308 h 1616149"/>
              <a:gd name="connsiteX31-525" fmla="*/ 359850 w 2721935"/>
              <a:gd name="connsiteY31-526" fmla="*/ 926310 h 1616149"/>
              <a:gd name="connsiteX32-527" fmla="*/ 0 w 2721935"/>
              <a:gd name="connsiteY32-528" fmla="*/ 808075 h 1616149"/>
              <a:gd name="connsiteX0-529" fmla="*/ 0 w 2721935"/>
              <a:gd name="connsiteY0-530" fmla="*/ 903768 h 1711842"/>
              <a:gd name="connsiteX1-531" fmla="*/ 359850 w 2721935"/>
              <a:gd name="connsiteY1-532" fmla="*/ 785532 h 1711842"/>
              <a:gd name="connsiteX2-533" fmla="*/ 103597 w 2721935"/>
              <a:gd name="connsiteY2-534" fmla="*/ 594534 h 1711842"/>
              <a:gd name="connsiteX3-535" fmla="*/ 512265 w 2721935"/>
              <a:gd name="connsiteY3-536" fmla="*/ 567061 h 1711842"/>
              <a:gd name="connsiteX4-537" fmla="*/ 398614 w 2721935"/>
              <a:gd name="connsiteY4-538" fmla="*/ 332370 h 1711842"/>
              <a:gd name="connsiteX5-539" fmla="*/ 793883 w 2721935"/>
              <a:gd name="connsiteY5-540" fmla="*/ 399850 h 1711842"/>
              <a:gd name="connsiteX6-541" fmla="*/ 840152 w 2721935"/>
              <a:gd name="connsiteY6-542" fmla="*/ 157204 h 1711842"/>
              <a:gd name="connsiteX7-543" fmla="*/ 1161834 w 2721935"/>
              <a:gd name="connsiteY7-544" fmla="*/ 309354 h 1711842"/>
              <a:gd name="connsiteX8-545" fmla="*/ 1477926 w 2721935"/>
              <a:gd name="connsiteY8-546" fmla="*/ 0 h 1711842"/>
              <a:gd name="connsiteX9-547" fmla="*/ 1560101 w 2721935"/>
              <a:gd name="connsiteY9-548" fmla="*/ 309354 h 1711842"/>
              <a:gd name="connsiteX10-549" fmla="*/ 1881783 w 2721935"/>
              <a:gd name="connsiteY10-550" fmla="*/ 157204 h 1711842"/>
              <a:gd name="connsiteX11-551" fmla="*/ 1928052 w 2721935"/>
              <a:gd name="connsiteY11-552" fmla="*/ 399850 h 1711842"/>
              <a:gd name="connsiteX12-553" fmla="*/ 2323321 w 2721935"/>
              <a:gd name="connsiteY12-554" fmla="*/ 332370 h 1711842"/>
              <a:gd name="connsiteX13-555" fmla="*/ 2273465 w 2721935"/>
              <a:gd name="connsiteY13-556" fmla="*/ 609591 h 1711842"/>
              <a:gd name="connsiteX14-557" fmla="*/ 2618338 w 2721935"/>
              <a:gd name="connsiteY14-558" fmla="*/ 594534 h 1711842"/>
              <a:gd name="connsiteX15-559" fmla="*/ 2362085 w 2721935"/>
              <a:gd name="connsiteY15-560" fmla="*/ 785532 h 1711842"/>
              <a:gd name="connsiteX16-561" fmla="*/ 2721935 w 2721935"/>
              <a:gd name="connsiteY16-562" fmla="*/ 903768 h 1711842"/>
              <a:gd name="connsiteX17-563" fmla="*/ 2362085 w 2721935"/>
              <a:gd name="connsiteY17-564" fmla="*/ 1022003 h 1711842"/>
              <a:gd name="connsiteX18-565" fmla="*/ 2618338 w 2721935"/>
              <a:gd name="connsiteY18-566" fmla="*/ 1213001 h 1711842"/>
              <a:gd name="connsiteX19-567" fmla="*/ 2209670 w 2721935"/>
              <a:gd name="connsiteY19-568" fmla="*/ 1240474 h 1711842"/>
              <a:gd name="connsiteX20-569" fmla="*/ 2323321 w 2721935"/>
              <a:gd name="connsiteY20-570" fmla="*/ 1475165 h 1711842"/>
              <a:gd name="connsiteX21-571" fmla="*/ 1928052 w 2721935"/>
              <a:gd name="connsiteY21-572" fmla="*/ 1407685 h 1711842"/>
              <a:gd name="connsiteX22-573" fmla="*/ 1881783 w 2721935"/>
              <a:gd name="connsiteY22-574" fmla="*/ 1650331 h 1711842"/>
              <a:gd name="connsiteX23-575" fmla="*/ 1560101 w 2721935"/>
              <a:gd name="connsiteY23-576" fmla="*/ 1498181 h 1711842"/>
              <a:gd name="connsiteX24-577" fmla="*/ 1360968 w 2721935"/>
              <a:gd name="connsiteY24-578" fmla="*/ 1711842 h 1711842"/>
              <a:gd name="connsiteX25-579" fmla="*/ 1161834 w 2721935"/>
              <a:gd name="connsiteY25-580" fmla="*/ 1498181 h 1711842"/>
              <a:gd name="connsiteX26-581" fmla="*/ 840152 w 2721935"/>
              <a:gd name="connsiteY26-582" fmla="*/ 1650331 h 1711842"/>
              <a:gd name="connsiteX27-583" fmla="*/ 793883 w 2721935"/>
              <a:gd name="connsiteY27-584" fmla="*/ 1407685 h 1711842"/>
              <a:gd name="connsiteX28-585" fmla="*/ 398614 w 2721935"/>
              <a:gd name="connsiteY28-586" fmla="*/ 1475165 h 1711842"/>
              <a:gd name="connsiteX29-587" fmla="*/ 512265 w 2721935"/>
              <a:gd name="connsiteY29-588" fmla="*/ 1240474 h 1711842"/>
              <a:gd name="connsiteX30-589" fmla="*/ 103597 w 2721935"/>
              <a:gd name="connsiteY30-590" fmla="*/ 1213001 h 1711842"/>
              <a:gd name="connsiteX31-591" fmla="*/ 359850 w 2721935"/>
              <a:gd name="connsiteY31-592" fmla="*/ 1022003 h 1711842"/>
              <a:gd name="connsiteX32-593" fmla="*/ 0 w 2721935"/>
              <a:gd name="connsiteY32-594" fmla="*/ 903768 h 1711842"/>
              <a:gd name="connsiteX0-595" fmla="*/ 0 w 2721935"/>
              <a:gd name="connsiteY0-596" fmla="*/ 918711 h 1726785"/>
              <a:gd name="connsiteX1-597" fmla="*/ 359850 w 2721935"/>
              <a:gd name="connsiteY1-598" fmla="*/ 800475 h 1726785"/>
              <a:gd name="connsiteX2-599" fmla="*/ 103597 w 2721935"/>
              <a:gd name="connsiteY2-600" fmla="*/ 609477 h 1726785"/>
              <a:gd name="connsiteX3-601" fmla="*/ 512265 w 2721935"/>
              <a:gd name="connsiteY3-602" fmla="*/ 582004 h 1726785"/>
              <a:gd name="connsiteX4-603" fmla="*/ 398614 w 2721935"/>
              <a:gd name="connsiteY4-604" fmla="*/ 347313 h 1726785"/>
              <a:gd name="connsiteX5-605" fmla="*/ 793883 w 2721935"/>
              <a:gd name="connsiteY5-606" fmla="*/ 414793 h 1726785"/>
              <a:gd name="connsiteX6-607" fmla="*/ 840152 w 2721935"/>
              <a:gd name="connsiteY6-608" fmla="*/ 172147 h 1726785"/>
              <a:gd name="connsiteX7-609" fmla="*/ 1161834 w 2721935"/>
              <a:gd name="connsiteY7-610" fmla="*/ 324297 h 1726785"/>
              <a:gd name="connsiteX8-611" fmla="*/ 1477926 w 2721935"/>
              <a:gd name="connsiteY8-612" fmla="*/ 14943 h 1726785"/>
              <a:gd name="connsiteX9-613" fmla="*/ 1560101 w 2721935"/>
              <a:gd name="connsiteY9-614" fmla="*/ 324297 h 1726785"/>
              <a:gd name="connsiteX10-615" fmla="*/ 1881783 w 2721935"/>
              <a:gd name="connsiteY10-616" fmla="*/ 172147 h 1726785"/>
              <a:gd name="connsiteX11-617" fmla="*/ 1928052 w 2721935"/>
              <a:gd name="connsiteY11-618" fmla="*/ 414793 h 1726785"/>
              <a:gd name="connsiteX12-619" fmla="*/ 2323321 w 2721935"/>
              <a:gd name="connsiteY12-620" fmla="*/ 347313 h 1726785"/>
              <a:gd name="connsiteX13-621" fmla="*/ 2273465 w 2721935"/>
              <a:gd name="connsiteY13-622" fmla="*/ 624534 h 1726785"/>
              <a:gd name="connsiteX14-623" fmla="*/ 2618338 w 2721935"/>
              <a:gd name="connsiteY14-624" fmla="*/ 609477 h 1726785"/>
              <a:gd name="connsiteX15-625" fmla="*/ 2362085 w 2721935"/>
              <a:gd name="connsiteY15-626" fmla="*/ 800475 h 1726785"/>
              <a:gd name="connsiteX16-627" fmla="*/ 2721935 w 2721935"/>
              <a:gd name="connsiteY16-628" fmla="*/ 918711 h 1726785"/>
              <a:gd name="connsiteX17-629" fmla="*/ 2362085 w 2721935"/>
              <a:gd name="connsiteY17-630" fmla="*/ 1036946 h 1726785"/>
              <a:gd name="connsiteX18-631" fmla="*/ 2618338 w 2721935"/>
              <a:gd name="connsiteY18-632" fmla="*/ 1227944 h 1726785"/>
              <a:gd name="connsiteX19-633" fmla="*/ 2209670 w 2721935"/>
              <a:gd name="connsiteY19-634" fmla="*/ 1255417 h 1726785"/>
              <a:gd name="connsiteX20-635" fmla="*/ 2323321 w 2721935"/>
              <a:gd name="connsiteY20-636" fmla="*/ 1490108 h 1726785"/>
              <a:gd name="connsiteX21-637" fmla="*/ 1928052 w 2721935"/>
              <a:gd name="connsiteY21-638" fmla="*/ 1422628 h 1726785"/>
              <a:gd name="connsiteX22-639" fmla="*/ 1881783 w 2721935"/>
              <a:gd name="connsiteY22-640" fmla="*/ 1665274 h 1726785"/>
              <a:gd name="connsiteX23-641" fmla="*/ 1560101 w 2721935"/>
              <a:gd name="connsiteY23-642" fmla="*/ 1513124 h 1726785"/>
              <a:gd name="connsiteX24-643" fmla="*/ 1360968 w 2721935"/>
              <a:gd name="connsiteY24-644" fmla="*/ 1726785 h 1726785"/>
              <a:gd name="connsiteX25-645" fmla="*/ 1161834 w 2721935"/>
              <a:gd name="connsiteY25-646" fmla="*/ 1513124 h 1726785"/>
              <a:gd name="connsiteX26-647" fmla="*/ 840152 w 2721935"/>
              <a:gd name="connsiteY26-648" fmla="*/ 1665274 h 1726785"/>
              <a:gd name="connsiteX27-649" fmla="*/ 793883 w 2721935"/>
              <a:gd name="connsiteY27-650" fmla="*/ 1422628 h 1726785"/>
              <a:gd name="connsiteX28-651" fmla="*/ 398614 w 2721935"/>
              <a:gd name="connsiteY28-652" fmla="*/ 1490108 h 1726785"/>
              <a:gd name="connsiteX29-653" fmla="*/ 512265 w 2721935"/>
              <a:gd name="connsiteY29-654" fmla="*/ 1255417 h 1726785"/>
              <a:gd name="connsiteX30-655" fmla="*/ 103597 w 2721935"/>
              <a:gd name="connsiteY30-656" fmla="*/ 1227944 h 1726785"/>
              <a:gd name="connsiteX31-657" fmla="*/ 359850 w 2721935"/>
              <a:gd name="connsiteY31-658" fmla="*/ 1036946 h 1726785"/>
              <a:gd name="connsiteX32-659" fmla="*/ 0 w 2721935"/>
              <a:gd name="connsiteY32-660" fmla="*/ 918711 h 1726785"/>
              <a:gd name="connsiteX0-661" fmla="*/ 0 w 2721935"/>
              <a:gd name="connsiteY0-662" fmla="*/ 918711 h 1726785"/>
              <a:gd name="connsiteX1-663" fmla="*/ 359850 w 2721935"/>
              <a:gd name="connsiteY1-664" fmla="*/ 800475 h 1726785"/>
              <a:gd name="connsiteX2-665" fmla="*/ 103597 w 2721935"/>
              <a:gd name="connsiteY2-666" fmla="*/ 609477 h 1726785"/>
              <a:gd name="connsiteX3-667" fmla="*/ 512265 w 2721935"/>
              <a:gd name="connsiteY3-668" fmla="*/ 582004 h 1726785"/>
              <a:gd name="connsiteX4-669" fmla="*/ 398614 w 2721935"/>
              <a:gd name="connsiteY4-670" fmla="*/ 347313 h 1726785"/>
              <a:gd name="connsiteX5-671" fmla="*/ 793883 w 2721935"/>
              <a:gd name="connsiteY5-672" fmla="*/ 414793 h 1726785"/>
              <a:gd name="connsiteX6-673" fmla="*/ 840152 w 2721935"/>
              <a:gd name="connsiteY6-674" fmla="*/ 172147 h 1726785"/>
              <a:gd name="connsiteX7-675" fmla="*/ 1161834 w 2721935"/>
              <a:gd name="connsiteY7-676" fmla="*/ 324297 h 1726785"/>
              <a:gd name="connsiteX8-677" fmla="*/ 1477926 w 2721935"/>
              <a:gd name="connsiteY8-678" fmla="*/ 14943 h 1726785"/>
              <a:gd name="connsiteX9-679" fmla="*/ 1560101 w 2721935"/>
              <a:gd name="connsiteY9-680" fmla="*/ 324297 h 1726785"/>
              <a:gd name="connsiteX10-681" fmla="*/ 1881783 w 2721935"/>
              <a:gd name="connsiteY10-682" fmla="*/ 172147 h 1726785"/>
              <a:gd name="connsiteX11-683" fmla="*/ 1928052 w 2721935"/>
              <a:gd name="connsiteY11-684" fmla="*/ 414793 h 1726785"/>
              <a:gd name="connsiteX12-685" fmla="*/ 2323321 w 2721935"/>
              <a:gd name="connsiteY12-686" fmla="*/ 347313 h 1726785"/>
              <a:gd name="connsiteX13-687" fmla="*/ 2273465 w 2721935"/>
              <a:gd name="connsiteY13-688" fmla="*/ 624534 h 1726785"/>
              <a:gd name="connsiteX14-689" fmla="*/ 2618338 w 2721935"/>
              <a:gd name="connsiteY14-690" fmla="*/ 609477 h 1726785"/>
              <a:gd name="connsiteX15-691" fmla="*/ 2362085 w 2721935"/>
              <a:gd name="connsiteY15-692" fmla="*/ 800475 h 1726785"/>
              <a:gd name="connsiteX16-693" fmla="*/ 2721935 w 2721935"/>
              <a:gd name="connsiteY16-694" fmla="*/ 918711 h 1726785"/>
              <a:gd name="connsiteX17-695" fmla="*/ 2362085 w 2721935"/>
              <a:gd name="connsiteY17-696" fmla="*/ 1036946 h 1726785"/>
              <a:gd name="connsiteX18-697" fmla="*/ 2618338 w 2721935"/>
              <a:gd name="connsiteY18-698" fmla="*/ 1227944 h 1726785"/>
              <a:gd name="connsiteX19-699" fmla="*/ 2209670 w 2721935"/>
              <a:gd name="connsiteY19-700" fmla="*/ 1255417 h 1726785"/>
              <a:gd name="connsiteX20-701" fmla="*/ 2323321 w 2721935"/>
              <a:gd name="connsiteY20-702" fmla="*/ 1490108 h 1726785"/>
              <a:gd name="connsiteX21-703" fmla="*/ 1928052 w 2721935"/>
              <a:gd name="connsiteY21-704" fmla="*/ 1422628 h 1726785"/>
              <a:gd name="connsiteX22-705" fmla="*/ 1881783 w 2721935"/>
              <a:gd name="connsiteY22-706" fmla="*/ 1665274 h 1726785"/>
              <a:gd name="connsiteX23-707" fmla="*/ 1560101 w 2721935"/>
              <a:gd name="connsiteY23-708" fmla="*/ 1513124 h 1726785"/>
              <a:gd name="connsiteX24-709" fmla="*/ 1360968 w 2721935"/>
              <a:gd name="connsiteY24-710" fmla="*/ 1726785 h 1726785"/>
              <a:gd name="connsiteX25-711" fmla="*/ 1161834 w 2721935"/>
              <a:gd name="connsiteY25-712" fmla="*/ 1513124 h 1726785"/>
              <a:gd name="connsiteX26-713" fmla="*/ 840152 w 2721935"/>
              <a:gd name="connsiteY26-714" fmla="*/ 1665274 h 1726785"/>
              <a:gd name="connsiteX27-715" fmla="*/ 793883 w 2721935"/>
              <a:gd name="connsiteY27-716" fmla="*/ 1422628 h 1726785"/>
              <a:gd name="connsiteX28-717" fmla="*/ 398614 w 2721935"/>
              <a:gd name="connsiteY28-718" fmla="*/ 1490108 h 1726785"/>
              <a:gd name="connsiteX29-719" fmla="*/ 512265 w 2721935"/>
              <a:gd name="connsiteY29-720" fmla="*/ 1255417 h 1726785"/>
              <a:gd name="connsiteX30-721" fmla="*/ 103597 w 2721935"/>
              <a:gd name="connsiteY30-722" fmla="*/ 1227944 h 1726785"/>
              <a:gd name="connsiteX31-723" fmla="*/ 359850 w 2721935"/>
              <a:gd name="connsiteY31-724" fmla="*/ 1036946 h 1726785"/>
              <a:gd name="connsiteX32-725" fmla="*/ 0 w 2721935"/>
              <a:gd name="connsiteY32-726" fmla="*/ 918711 h 1726785"/>
              <a:gd name="connsiteX0-727" fmla="*/ 0 w 2721935"/>
              <a:gd name="connsiteY0-728" fmla="*/ 918711 h 1726785"/>
              <a:gd name="connsiteX1-729" fmla="*/ 359850 w 2721935"/>
              <a:gd name="connsiteY1-730" fmla="*/ 800475 h 1726785"/>
              <a:gd name="connsiteX2-731" fmla="*/ 103597 w 2721935"/>
              <a:gd name="connsiteY2-732" fmla="*/ 609477 h 1726785"/>
              <a:gd name="connsiteX3-733" fmla="*/ 512265 w 2721935"/>
              <a:gd name="connsiteY3-734" fmla="*/ 582004 h 1726785"/>
              <a:gd name="connsiteX4-735" fmla="*/ 398614 w 2721935"/>
              <a:gd name="connsiteY4-736" fmla="*/ 347313 h 1726785"/>
              <a:gd name="connsiteX5-737" fmla="*/ 793883 w 2721935"/>
              <a:gd name="connsiteY5-738" fmla="*/ 414793 h 1726785"/>
              <a:gd name="connsiteX6-739" fmla="*/ 840152 w 2721935"/>
              <a:gd name="connsiteY6-740" fmla="*/ 172147 h 1726785"/>
              <a:gd name="connsiteX7-741" fmla="*/ 1161834 w 2721935"/>
              <a:gd name="connsiteY7-742" fmla="*/ 324297 h 1726785"/>
              <a:gd name="connsiteX8-743" fmla="*/ 1477926 w 2721935"/>
              <a:gd name="connsiteY8-744" fmla="*/ 14943 h 1726785"/>
              <a:gd name="connsiteX9-745" fmla="*/ 1560101 w 2721935"/>
              <a:gd name="connsiteY9-746" fmla="*/ 324297 h 1726785"/>
              <a:gd name="connsiteX10-747" fmla="*/ 1881783 w 2721935"/>
              <a:gd name="connsiteY10-748" fmla="*/ 172147 h 1726785"/>
              <a:gd name="connsiteX11-749" fmla="*/ 1928052 w 2721935"/>
              <a:gd name="connsiteY11-750" fmla="*/ 414793 h 1726785"/>
              <a:gd name="connsiteX12-751" fmla="*/ 2323321 w 2721935"/>
              <a:gd name="connsiteY12-752" fmla="*/ 347313 h 1726785"/>
              <a:gd name="connsiteX13-753" fmla="*/ 2273465 w 2721935"/>
              <a:gd name="connsiteY13-754" fmla="*/ 624534 h 1726785"/>
              <a:gd name="connsiteX14-755" fmla="*/ 2618338 w 2721935"/>
              <a:gd name="connsiteY14-756" fmla="*/ 609477 h 1726785"/>
              <a:gd name="connsiteX15-757" fmla="*/ 2362085 w 2721935"/>
              <a:gd name="connsiteY15-758" fmla="*/ 800475 h 1726785"/>
              <a:gd name="connsiteX16-759" fmla="*/ 2721935 w 2721935"/>
              <a:gd name="connsiteY16-760" fmla="*/ 918711 h 1726785"/>
              <a:gd name="connsiteX17-761" fmla="*/ 2362085 w 2721935"/>
              <a:gd name="connsiteY17-762" fmla="*/ 1036946 h 1726785"/>
              <a:gd name="connsiteX18-763" fmla="*/ 2618338 w 2721935"/>
              <a:gd name="connsiteY18-764" fmla="*/ 1227944 h 1726785"/>
              <a:gd name="connsiteX19-765" fmla="*/ 2209670 w 2721935"/>
              <a:gd name="connsiteY19-766" fmla="*/ 1255417 h 1726785"/>
              <a:gd name="connsiteX20-767" fmla="*/ 2323321 w 2721935"/>
              <a:gd name="connsiteY20-768" fmla="*/ 1490108 h 1726785"/>
              <a:gd name="connsiteX21-769" fmla="*/ 1928052 w 2721935"/>
              <a:gd name="connsiteY21-770" fmla="*/ 1422628 h 1726785"/>
              <a:gd name="connsiteX22-771" fmla="*/ 1881783 w 2721935"/>
              <a:gd name="connsiteY22-772" fmla="*/ 1665274 h 1726785"/>
              <a:gd name="connsiteX23-773" fmla="*/ 1560101 w 2721935"/>
              <a:gd name="connsiteY23-774" fmla="*/ 1513124 h 1726785"/>
              <a:gd name="connsiteX24-775" fmla="*/ 1360968 w 2721935"/>
              <a:gd name="connsiteY24-776" fmla="*/ 1726785 h 1726785"/>
              <a:gd name="connsiteX25-777" fmla="*/ 1161834 w 2721935"/>
              <a:gd name="connsiteY25-778" fmla="*/ 1513124 h 1726785"/>
              <a:gd name="connsiteX26-779" fmla="*/ 840152 w 2721935"/>
              <a:gd name="connsiteY26-780" fmla="*/ 1665274 h 1726785"/>
              <a:gd name="connsiteX27-781" fmla="*/ 793883 w 2721935"/>
              <a:gd name="connsiteY27-782" fmla="*/ 1422628 h 1726785"/>
              <a:gd name="connsiteX28-783" fmla="*/ 398614 w 2721935"/>
              <a:gd name="connsiteY28-784" fmla="*/ 1490108 h 1726785"/>
              <a:gd name="connsiteX29-785" fmla="*/ 512265 w 2721935"/>
              <a:gd name="connsiteY29-786" fmla="*/ 1255417 h 1726785"/>
              <a:gd name="connsiteX30-787" fmla="*/ 103597 w 2721935"/>
              <a:gd name="connsiteY30-788" fmla="*/ 1227944 h 1726785"/>
              <a:gd name="connsiteX31-789" fmla="*/ 359850 w 2721935"/>
              <a:gd name="connsiteY31-790" fmla="*/ 1036946 h 1726785"/>
              <a:gd name="connsiteX32-791" fmla="*/ 0 w 2721935"/>
              <a:gd name="connsiteY32-792" fmla="*/ 918711 h 1726785"/>
              <a:gd name="connsiteX0-793" fmla="*/ 0 w 2721935"/>
              <a:gd name="connsiteY0-794" fmla="*/ 904782 h 1712856"/>
              <a:gd name="connsiteX1-795" fmla="*/ 359850 w 2721935"/>
              <a:gd name="connsiteY1-796" fmla="*/ 786546 h 1712856"/>
              <a:gd name="connsiteX2-797" fmla="*/ 103597 w 2721935"/>
              <a:gd name="connsiteY2-798" fmla="*/ 595548 h 1712856"/>
              <a:gd name="connsiteX3-799" fmla="*/ 512265 w 2721935"/>
              <a:gd name="connsiteY3-800" fmla="*/ 568075 h 1712856"/>
              <a:gd name="connsiteX4-801" fmla="*/ 398614 w 2721935"/>
              <a:gd name="connsiteY4-802" fmla="*/ 333384 h 1712856"/>
              <a:gd name="connsiteX5-803" fmla="*/ 793883 w 2721935"/>
              <a:gd name="connsiteY5-804" fmla="*/ 400864 h 1712856"/>
              <a:gd name="connsiteX6-805" fmla="*/ 840152 w 2721935"/>
              <a:gd name="connsiteY6-806" fmla="*/ 158218 h 1712856"/>
              <a:gd name="connsiteX7-807" fmla="*/ 1161834 w 2721935"/>
              <a:gd name="connsiteY7-808" fmla="*/ 310368 h 1712856"/>
              <a:gd name="connsiteX8-809" fmla="*/ 1477926 w 2721935"/>
              <a:gd name="connsiteY8-810" fmla="*/ 1014 h 1712856"/>
              <a:gd name="connsiteX9-811" fmla="*/ 1560101 w 2721935"/>
              <a:gd name="connsiteY9-812" fmla="*/ 310368 h 1712856"/>
              <a:gd name="connsiteX10-813" fmla="*/ 1881783 w 2721935"/>
              <a:gd name="connsiteY10-814" fmla="*/ 158218 h 1712856"/>
              <a:gd name="connsiteX11-815" fmla="*/ 1928052 w 2721935"/>
              <a:gd name="connsiteY11-816" fmla="*/ 400864 h 1712856"/>
              <a:gd name="connsiteX12-817" fmla="*/ 2323321 w 2721935"/>
              <a:gd name="connsiteY12-818" fmla="*/ 333384 h 1712856"/>
              <a:gd name="connsiteX13-819" fmla="*/ 2273465 w 2721935"/>
              <a:gd name="connsiteY13-820" fmla="*/ 610605 h 1712856"/>
              <a:gd name="connsiteX14-821" fmla="*/ 2618338 w 2721935"/>
              <a:gd name="connsiteY14-822" fmla="*/ 595548 h 1712856"/>
              <a:gd name="connsiteX15-823" fmla="*/ 2362085 w 2721935"/>
              <a:gd name="connsiteY15-824" fmla="*/ 786546 h 1712856"/>
              <a:gd name="connsiteX16-825" fmla="*/ 2721935 w 2721935"/>
              <a:gd name="connsiteY16-826" fmla="*/ 904782 h 1712856"/>
              <a:gd name="connsiteX17-827" fmla="*/ 2362085 w 2721935"/>
              <a:gd name="connsiteY17-828" fmla="*/ 1023017 h 1712856"/>
              <a:gd name="connsiteX18-829" fmla="*/ 2618338 w 2721935"/>
              <a:gd name="connsiteY18-830" fmla="*/ 1214015 h 1712856"/>
              <a:gd name="connsiteX19-831" fmla="*/ 2209670 w 2721935"/>
              <a:gd name="connsiteY19-832" fmla="*/ 1241488 h 1712856"/>
              <a:gd name="connsiteX20-833" fmla="*/ 2323321 w 2721935"/>
              <a:gd name="connsiteY20-834" fmla="*/ 1476179 h 1712856"/>
              <a:gd name="connsiteX21-835" fmla="*/ 1928052 w 2721935"/>
              <a:gd name="connsiteY21-836" fmla="*/ 1408699 h 1712856"/>
              <a:gd name="connsiteX22-837" fmla="*/ 1881783 w 2721935"/>
              <a:gd name="connsiteY22-838" fmla="*/ 1651345 h 1712856"/>
              <a:gd name="connsiteX23-839" fmla="*/ 1560101 w 2721935"/>
              <a:gd name="connsiteY23-840" fmla="*/ 1499195 h 1712856"/>
              <a:gd name="connsiteX24-841" fmla="*/ 1360968 w 2721935"/>
              <a:gd name="connsiteY24-842" fmla="*/ 1712856 h 1712856"/>
              <a:gd name="connsiteX25-843" fmla="*/ 1161834 w 2721935"/>
              <a:gd name="connsiteY25-844" fmla="*/ 1499195 h 1712856"/>
              <a:gd name="connsiteX26-845" fmla="*/ 840152 w 2721935"/>
              <a:gd name="connsiteY26-846" fmla="*/ 1651345 h 1712856"/>
              <a:gd name="connsiteX27-847" fmla="*/ 793883 w 2721935"/>
              <a:gd name="connsiteY27-848" fmla="*/ 1408699 h 1712856"/>
              <a:gd name="connsiteX28-849" fmla="*/ 398614 w 2721935"/>
              <a:gd name="connsiteY28-850" fmla="*/ 1476179 h 1712856"/>
              <a:gd name="connsiteX29-851" fmla="*/ 512265 w 2721935"/>
              <a:gd name="connsiteY29-852" fmla="*/ 1241488 h 1712856"/>
              <a:gd name="connsiteX30-853" fmla="*/ 103597 w 2721935"/>
              <a:gd name="connsiteY30-854" fmla="*/ 1214015 h 1712856"/>
              <a:gd name="connsiteX31-855" fmla="*/ 359850 w 2721935"/>
              <a:gd name="connsiteY31-856" fmla="*/ 1023017 h 1712856"/>
              <a:gd name="connsiteX32-857" fmla="*/ 0 w 2721935"/>
              <a:gd name="connsiteY32-858" fmla="*/ 904782 h 1712856"/>
              <a:gd name="connsiteX0-859" fmla="*/ 0 w 2721935"/>
              <a:gd name="connsiteY0-860" fmla="*/ 913569 h 1721643"/>
              <a:gd name="connsiteX1-861" fmla="*/ 359850 w 2721935"/>
              <a:gd name="connsiteY1-862" fmla="*/ 795333 h 1721643"/>
              <a:gd name="connsiteX2-863" fmla="*/ 103597 w 2721935"/>
              <a:gd name="connsiteY2-864" fmla="*/ 604335 h 1721643"/>
              <a:gd name="connsiteX3-865" fmla="*/ 512265 w 2721935"/>
              <a:gd name="connsiteY3-866" fmla="*/ 576862 h 1721643"/>
              <a:gd name="connsiteX4-867" fmla="*/ 398614 w 2721935"/>
              <a:gd name="connsiteY4-868" fmla="*/ 342171 h 1721643"/>
              <a:gd name="connsiteX5-869" fmla="*/ 793883 w 2721935"/>
              <a:gd name="connsiteY5-870" fmla="*/ 409651 h 1721643"/>
              <a:gd name="connsiteX6-871" fmla="*/ 840152 w 2721935"/>
              <a:gd name="connsiteY6-872" fmla="*/ 167005 h 1721643"/>
              <a:gd name="connsiteX7-873" fmla="*/ 1161834 w 2721935"/>
              <a:gd name="connsiteY7-874" fmla="*/ 319155 h 1721643"/>
              <a:gd name="connsiteX8-875" fmla="*/ 1477926 w 2721935"/>
              <a:gd name="connsiteY8-876" fmla="*/ 9801 h 1721643"/>
              <a:gd name="connsiteX9-877" fmla="*/ 1560101 w 2721935"/>
              <a:gd name="connsiteY9-878" fmla="*/ 319155 h 1721643"/>
              <a:gd name="connsiteX10-879" fmla="*/ 1881783 w 2721935"/>
              <a:gd name="connsiteY10-880" fmla="*/ 167005 h 1721643"/>
              <a:gd name="connsiteX11-881" fmla="*/ 1928052 w 2721935"/>
              <a:gd name="connsiteY11-882" fmla="*/ 409651 h 1721643"/>
              <a:gd name="connsiteX12-883" fmla="*/ 2323321 w 2721935"/>
              <a:gd name="connsiteY12-884" fmla="*/ 342171 h 1721643"/>
              <a:gd name="connsiteX13-885" fmla="*/ 2273465 w 2721935"/>
              <a:gd name="connsiteY13-886" fmla="*/ 619392 h 1721643"/>
              <a:gd name="connsiteX14-887" fmla="*/ 2618338 w 2721935"/>
              <a:gd name="connsiteY14-888" fmla="*/ 604335 h 1721643"/>
              <a:gd name="connsiteX15-889" fmla="*/ 2362085 w 2721935"/>
              <a:gd name="connsiteY15-890" fmla="*/ 795333 h 1721643"/>
              <a:gd name="connsiteX16-891" fmla="*/ 2721935 w 2721935"/>
              <a:gd name="connsiteY16-892" fmla="*/ 913569 h 1721643"/>
              <a:gd name="connsiteX17-893" fmla="*/ 2362085 w 2721935"/>
              <a:gd name="connsiteY17-894" fmla="*/ 1031804 h 1721643"/>
              <a:gd name="connsiteX18-895" fmla="*/ 2618338 w 2721935"/>
              <a:gd name="connsiteY18-896" fmla="*/ 1222802 h 1721643"/>
              <a:gd name="connsiteX19-897" fmla="*/ 2209670 w 2721935"/>
              <a:gd name="connsiteY19-898" fmla="*/ 1250275 h 1721643"/>
              <a:gd name="connsiteX20-899" fmla="*/ 2323321 w 2721935"/>
              <a:gd name="connsiteY20-900" fmla="*/ 1484966 h 1721643"/>
              <a:gd name="connsiteX21-901" fmla="*/ 1928052 w 2721935"/>
              <a:gd name="connsiteY21-902" fmla="*/ 1417486 h 1721643"/>
              <a:gd name="connsiteX22-903" fmla="*/ 1881783 w 2721935"/>
              <a:gd name="connsiteY22-904" fmla="*/ 1660132 h 1721643"/>
              <a:gd name="connsiteX23-905" fmla="*/ 1560101 w 2721935"/>
              <a:gd name="connsiteY23-906" fmla="*/ 1507982 h 1721643"/>
              <a:gd name="connsiteX24-907" fmla="*/ 1360968 w 2721935"/>
              <a:gd name="connsiteY24-908" fmla="*/ 1721643 h 1721643"/>
              <a:gd name="connsiteX25-909" fmla="*/ 1161834 w 2721935"/>
              <a:gd name="connsiteY25-910" fmla="*/ 1507982 h 1721643"/>
              <a:gd name="connsiteX26-911" fmla="*/ 840152 w 2721935"/>
              <a:gd name="connsiteY26-912" fmla="*/ 1660132 h 1721643"/>
              <a:gd name="connsiteX27-913" fmla="*/ 793883 w 2721935"/>
              <a:gd name="connsiteY27-914" fmla="*/ 1417486 h 1721643"/>
              <a:gd name="connsiteX28-915" fmla="*/ 398614 w 2721935"/>
              <a:gd name="connsiteY28-916" fmla="*/ 1484966 h 1721643"/>
              <a:gd name="connsiteX29-917" fmla="*/ 512265 w 2721935"/>
              <a:gd name="connsiteY29-918" fmla="*/ 1250275 h 1721643"/>
              <a:gd name="connsiteX30-919" fmla="*/ 103597 w 2721935"/>
              <a:gd name="connsiteY30-920" fmla="*/ 1222802 h 1721643"/>
              <a:gd name="connsiteX31-921" fmla="*/ 359850 w 2721935"/>
              <a:gd name="connsiteY31-922" fmla="*/ 1031804 h 1721643"/>
              <a:gd name="connsiteX32-923" fmla="*/ 0 w 2721935"/>
              <a:gd name="connsiteY32-924" fmla="*/ 913569 h 1721643"/>
              <a:gd name="connsiteX0-925" fmla="*/ 0 w 2721935"/>
              <a:gd name="connsiteY0-926" fmla="*/ 913569 h 1721643"/>
              <a:gd name="connsiteX1-927" fmla="*/ 359850 w 2721935"/>
              <a:gd name="connsiteY1-928" fmla="*/ 795333 h 1721643"/>
              <a:gd name="connsiteX2-929" fmla="*/ 103597 w 2721935"/>
              <a:gd name="connsiteY2-930" fmla="*/ 604335 h 1721643"/>
              <a:gd name="connsiteX3-931" fmla="*/ 512265 w 2721935"/>
              <a:gd name="connsiteY3-932" fmla="*/ 576862 h 1721643"/>
              <a:gd name="connsiteX4-933" fmla="*/ 398614 w 2721935"/>
              <a:gd name="connsiteY4-934" fmla="*/ 342171 h 1721643"/>
              <a:gd name="connsiteX5-935" fmla="*/ 793883 w 2721935"/>
              <a:gd name="connsiteY5-936" fmla="*/ 409651 h 1721643"/>
              <a:gd name="connsiteX6-937" fmla="*/ 840152 w 2721935"/>
              <a:gd name="connsiteY6-938" fmla="*/ 167005 h 1721643"/>
              <a:gd name="connsiteX7-939" fmla="*/ 1161834 w 2721935"/>
              <a:gd name="connsiteY7-940" fmla="*/ 319155 h 1721643"/>
              <a:gd name="connsiteX8-941" fmla="*/ 1477926 w 2721935"/>
              <a:gd name="connsiteY8-942" fmla="*/ 9801 h 1721643"/>
              <a:gd name="connsiteX9-943" fmla="*/ 1560101 w 2721935"/>
              <a:gd name="connsiteY9-944" fmla="*/ 319155 h 1721643"/>
              <a:gd name="connsiteX10-945" fmla="*/ 1881783 w 2721935"/>
              <a:gd name="connsiteY10-946" fmla="*/ 167005 h 1721643"/>
              <a:gd name="connsiteX11-947" fmla="*/ 1928052 w 2721935"/>
              <a:gd name="connsiteY11-948" fmla="*/ 409651 h 1721643"/>
              <a:gd name="connsiteX12-949" fmla="*/ 2323321 w 2721935"/>
              <a:gd name="connsiteY12-950" fmla="*/ 342171 h 1721643"/>
              <a:gd name="connsiteX13-951" fmla="*/ 2273465 w 2721935"/>
              <a:gd name="connsiteY13-952" fmla="*/ 619392 h 1721643"/>
              <a:gd name="connsiteX14-953" fmla="*/ 2692766 w 2721935"/>
              <a:gd name="connsiteY14-954" fmla="*/ 668131 h 1721643"/>
              <a:gd name="connsiteX15-955" fmla="*/ 2362085 w 2721935"/>
              <a:gd name="connsiteY15-956" fmla="*/ 795333 h 1721643"/>
              <a:gd name="connsiteX16-957" fmla="*/ 2721935 w 2721935"/>
              <a:gd name="connsiteY16-958" fmla="*/ 913569 h 1721643"/>
              <a:gd name="connsiteX17-959" fmla="*/ 2362085 w 2721935"/>
              <a:gd name="connsiteY17-960" fmla="*/ 1031804 h 1721643"/>
              <a:gd name="connsiteX18-961" fmla="*/ 2618338 w 2721935"/>
              <a:gd name="connsiteY18-962" fmla="*/ 1222802 h 1721643"/>
              <a:gd name="connsiteX19-963" fmla="*/ 2209670 w 2721935"/>
              <a:gd name="connsiteY19-964" fmla="*/ 1250275 h 1721643"/>
              <a:gd name="connsiteX20-965" fmla="*/ 2323321 w 2721935"/>
              <a:gd name="connsiteY20-966" fmla="*/ 1484966 h 1721643"/>
              <a:gd name="connsiteX21-967" fmla="*/ 1928052 w 2721935"/>
              <a:gd name="connsiteY21-968" fmla="*/ 1417486 h 1721643"/>
              <a:gd name="connsiteX22-969" fmla="*/ 1881783 w 2721935"/>
              <a:gd name="connsiteY22-970" fmla="*/ 1660132 h 1721643"/>
              <a:gd name="connsiteX23-971" fmla="*/ 1560101 w 2721935"/>
              <a:gd name="connsiteY23-972" fmla="*/ 1507982 h 1721643"/>
              <a:gd name="connsiteX24-973" fmla="*/ 1360968 w 2721935"/>
              <a:gd name="connsiteY24-974" fmla="*/ 1721643 h 1721643"/>
              <a:gd name="connsiteX25-975" fmla="*/ 1161834 w 2721935"/>
              <a:gd name="connsiteY25-976" fmla="*/ 1507982 h 1721643"/>
              <a:gd name="connsiteX26-977" fmla="*/ 840152 w 2721935"/>
              <a:gd name="connsiteY26-978" fmla="*/ 1660132 h 1721643"/>
              <a:gd name="connsiteX27-979" fmla="*/ 793883 w 2721935"/>
              <a:gd name="connsiteY27-980" fmla="*/ 1417486 h 1721643"/>
              <a:gd name="connsiteX28-981" fmla="*/ 398614 w 2721935"/>
              <a:gd name="connsiteY28-982" fmla="*/ 1484966 h 1721643"/>
              <a:gd name="connsiteX29-983" fmla="*/ 512265 w 2721935"/>
              <a:gd name="connsiteY29-984" fmla="*/ 1250275 h 1721643"/>
              <a:gd name="connsiteX30-985" fmla="*/ 103597 w 2721935"/>
              <a:gd name="connsiteY30-986" fmla="*/ 1222802 h 1721643"/>
              <a:gd name="connsiteX31-987" fmla="*/ 359850 w 2721935"/>
              <a:gd name="connsiteY31-988" fmla="*/ 1031804 h 1721643"/>
              <a:gd name="connsiteX32-989" fmla="*/ 0 w 2721935"/>
              <a:gd name="connsiteY32-990" fmla="*/ 913569 h 1721643"/>
              <a:gd name="connsiteX0-991" fmla="*/ 0 w 2721935"/>
              <a:gd name="connsiteY0-992" fmla="*/ 913569 h 1721643"/>
              <a:gd name="connsiteX1-993" fmla="*/ 359850 w 2721935"/>
              <a:gd name="connsiteY1-994" fmla="*/ 795333 h 1721643"/>
              <a:gd name="connsiteX2-995" fmla="*/ 103597 w 2721935"/>
              <a:gd name="connsiteY2-996" fmla="*/ 604335 h 1721643"/>
              <a:gd name="connsiteX3-997" fmla="*/ 512265 w 2721935"/>
              <a:gd name="connsiteY3-998" fmla="*/ 576862 h 1721643"/>
              <a:gd name="connsiteX4-999" fmla="*/ 398614 w 2721935"/>
              <a:gd name="connsiteY4-1000" fmla="*/ 342171 h 1721643"/>
              <a:gd name="connsiteX5-1001" fmla="*/ 793883 w 2721935"/>
              <a:gd name="connsiteY5-1002" fmla="*/ 409651 h 1721643"/>
              <a:gd name="connsiteX6-1003" fmla="*/ 840152 w 2721935"/>
              <a:gd name="connsiteY6-1004" fmla="*/ 167005 h 1721643"/>
              <a:gd name="connsiteX7-1005" fmla="*/ 1161834 w 2721935"/>
              <a:gd name="connsiteY7-1006" fmla="*/ 319155 h 1721643"/>
              <a:gd name="connsiteX8-1007" fmla="*/ 1477926 w 2721935"/>
              <a:gd name="connsiteY8-1008" fmla="*/ 9801 h 1721643"/>
              <a:gd name="connsiteX9-1009" fmla="*/ 1560101 w 2721935"/>
              <a:gd name="connsiteY9-1010" fmla="*/ 319155 h 1721643"/>
              <a:gd name="connsiteX10-1011" fmla="*/ 1881783 w 2721935"/>
              <a:gd name="connsiteY10-1012" fmla="*/ 167005 h 1721643"/>
              <a:gd name="connsiteX11-1013" fmla="*/ 1928052 w 2721935"/>
              <a:gd name="connsiteY11-1014" fmla="*/ 409651 h 1721643"/>
              <a:gd name="connsiteX12-1015" fmla="*/ 2323321 w 2721935"/>
              <a:gd name="connsiteY12-1016" fmla="*/ 342171 h 1721643"/>
              <a:gd name="connsiteX13-1017" fmla="*/ 2273465 w 2721935"/>
              <a:gd name="connsiteY13-1018" fmla="*/ 619392 h 1721643"/>
              <a:gd name="connsiteX14-1019" fmla="*/ 2692766 w 2721935"/>
              <a:gd name="connsiteY14-1020" fmla="*/ 529907 h 1721643"/>
              <a:gd name="connsiteX15-1021" fmla="*/ 2362085 w 2721935"/>
              <a:gd name="connsiteY15-1022" fmla="*/ 795333 h 1721643"/>
              <a:gd name="connsiteX16-1023" fmla="*/ 2721935 w 2721935"/>
              <a:gd name="connsiteY16-1024" fmla="*/ 913569 h 1721643"/>
              <a:gd name="connsiteX17-1025" fmla="*/ 2362085 w 2721935"/>
              <a:gd name="connsiteY17-1026" fmla="*/ 1031804 h 1721643"/>
              <a:gd name="connsiteX18-1027" fmla="*/ 2618338 w 2721935"/>
              <a:gd name="connsiteY18-1028" fmla="*/ 1222802 h 1721643"/>
              <a:gd name="connsiteX19-1029" fmla="*/ 2209670 w 2721935"/>
              <a:gd name="connsiteY19-1030" fmla="*/ 1250275 h 1721643"/>
              <a:gd name="connsiteX20-1031" fmla="*/ 2323321 w 2721935"/>
              <a:gd name="connsiteY20-1032" fmla="*/ 1484966 h 1721643"/>
              <a:gd name="connsiteX21-1033" fmla="*/ 1928052 w 2721935"/>
              <a:gd name="connsiteY21-1034" fmla="*/ 1417486 h 1721643"/>
              <a:gd name="connsiteX22-1035" fmla="*/ 1881783 w 2721935"/>
              <a:gd name="connsiteY22-1036" fmla="*/ 1660132 h 1721643"/>
              <a:gd name="connsiteX23-1037" fmla="*/ 1560101 w 2721935"/>
              <a:gd name="connsiteY23-1038" fmla="*/ 1507982 h 1721643"/>
              <a:gd name="connsiteX24-1039" fmla="*/ 1360968 w 2721935"/>
              <a:gd name="connsiteY24-1040" fmla="*/ 1721643 h 1721643"/>
              <a:gd name="connsiteX25-1041" fmla="*/ 1161834 w 2721935"/>
              <a:gd name="connsiteY25-1042" fmla="*/ 1507982 h 1721643"/>
              <a:gd name="connsiteX26-1043" fmla="*/ 840152 w 2721935"/>
              <a:gd name="connsiteY26-1044" fmla="*/ 1660132 h 1721643"/>
              <a:gd name="connsiteX27-1045" fmla="*/ 793883 w 2721935"/>
              <a:gd name="connsiteY27-1046" fmla="*/ 1417486 h 1721643"/>
              <a:gd name="connsiteX28-1047" fmla="*/ 398614 w 2721935"/>
              <a:gd name="connsiteY28-1048" fmla="*/ 1484966 h 1721643"/>
              <a:gd name="connsiteX29-1049" fmla="*/ 512265 w 2721935"/>
              <a:gd name="connsiteY29-1050" fmla="*/ 1250275 h 1721643"/>
              <a:gd name="connsiteX30-1051" fmla="*/ 103597 w 2721935"/>
              <a:gd name="connsiteY30-1052" fmla="*/ 1222802 h 1721643"/>
              <a:gd name="connsiteX31-1053" fmla="*/ 359850 w 2721935"/>
              <a:gd name="connsiteY31-1054" fmla="*/ 1031804 h 1721643"/>
              <a:gd name="connsiteX32-1055" fmla="*/ 0 w 2721935"/>
              <a:gd name="connsiteY32-1056" fmla="*/ 913569 h 1721643"/>
              <a:gd name="connsiteX0-1057" fmla="*/ 0 w 2721935"/>
              <a:gd name="connsiteY0-1058" fmla="*/ 913569 h 1721643"/>
              <a:gd name="connsiteX1-1059" fmla="*/ 359850 w 2721935"/>
              <a:gd name="connsiteY1-1060" fmla="*/ 795333 h 1721643"/>
              <a:gd name="connsiteX2-1061" fmla="*/ 103597 w 2721935"/>
              <a:gd name="connsiteY2-1062" fmla="*/ 604335 h 1721643"/>
              <a:gd name="connsiteX3-1063" fmla="*/ 512265 w 2721935"/>
              <a:gd name="connsiteY3-1064" fmla="*/ 576862 h 1721643"/>
              <a:gd name="connsiteX4-1065" fmla="*/ 398614 w 2721935"/>
              <a:gd name="connsiteY4-1066" fmla="*/ 342171 h 1721643"/>
              <a:gd name="connsiteX5-1067" fmla="*/ 793883 w 2721935"/>
              <a:gd name="connsiteY5-1068" fmla="*/ 409651 h 1721643"/>
              <a:gd name="connsiteX6-1069" fmla="*/ 840152 w 2721935"/>
              <a:gd name="connsiteY6-1070" fmla="*/ 167005 h 1721643"/>
              <a:gd name="connsiteX7-1071" fmla="*/ 1161834 w 2721935"/>
              <a:gd name="connsiteY7-1072" fmla="*/ 319155 h 1721643"/>
              <a:gd name="connsiteX8-1073" fmla="*/ 1477926 w 2721935"/>
              <a:gd name="connsiteY8-1074" fmla="*/ 9801 h 1721643"/>
              <a:gd name="connsiteX9-1075" fmla="*/ 1560101 w 2721935"/>
              <a:gd name="connsiteY9-1076" fmla="*/ 319155 h 1721643"/>
              <a:gd name="connsiteX10-1077" fmla="*/ 1881783 w 2721935"/>
              <a:gd name="connsiteY10-1078" fmla="*/ 167005 h 1721643"/>
              <a:gd name="connsiteX11-1079" fmla="*/ 1928052 w 2721935"/>
              <a:gd name="connsiteY11-1080" fmla="*/ 409651 h 1721643"/>
              <a:gd name="connsiteX12-1081" fmla="*/ 2323321 w 2721935"/>
              <a:gd name="connsiteY12-1082" fmla="*/ 342171 h 1721643"/>
              <a:gd name="connsiteX13-1083" fmla="*/ 2273465 w 2721935"/>
              <a:gd name="connsiteY13-1084" fmla="*/ 619392 h 1721643"/>
              <a:gd name="connsiteX14-1085" fmla="*/ 2692766 w 2721935"/>
              <a:gd name="connsiteY14-1086" fmla="*/ 529907 h 1721643"/>
              <a:gd name="connsiteX15-1087" fmla="*/ 2362085 w 2721935"/>
              <a:gd name="connsiteY15-1088" fmla="*/ 795333 h 1721643"/>
              <a:gd name="connsiteX16-1089" fmla="*/ 2721935 w 2721935"/>
              <a:gd name="connsiteY16-1090" fmla="*/ 913569 h 1721643"/>
              <a:gd name="connsiteX17-1091" fmla="*/ 2362085 w 2721935"/>
              <a:gd name="connsiteY17-1092" fmla="*/ 1031804 h 1721643"/>
              <a:gd name="connsiteX18-1093" fmla="*/ 2618338 w 2721935"/>
              <a:gd name="connsiteY18-1094" fmla="*/ 1222802 h 1721643"/>
              <a:gd name="connsiteX19-1095" fmla="*/ 2209670 w 2721935"/>
              <a:gd name="connsiteY19-1096" fmla="*/ 1250275 h 1721643"/>
              <a:gd name="connsiteX20-1097" fmla="*/ 2323321 w 2721935"/>
              <a:gd name="connsiteY20-1098" fmla="*/ 1484966 h 1721643"/>
              <a:gd name="connsiteX21-1099" fmla="*/ 1928052 w 2721935"/>
              <a:gd name="connsiteY21-1100" fmla="*/ 1417486 h 1721643"/>
              <a:gd name="connsiteX22-1101" fmla="*/ 1881783 w 2721935"/>
              <a:gd name="connsiteY22-1102" fmla="*/ 1660132 h 1721643"/>
              <a:gd name="connsiteX23-1103" fmla="*/ 1560101 w 2721935"/>
              <a:gd name="connsiteY23-1104" fmla="*/ 1507982 h 1721643"/>
              <a:gd name="connsiteX24-1105" fmla="*/ 1360968 w 2721935"/>
              <a:gd name="connsiteY24-1106" fmla="*/ 1721643 h 1721643"/>
              <a:gd name="connsiteX25-1107" fmla="*/ 1161834 w 2721935"/>
              <a:gd name="connsiteY25-1108" fmla="*/ 1507982 h 1721643"/>
              <a:gd name="connsiteX26-1109" fmla="*/ 840152 w 2721935"/>
              <a:gd name="connsiteY26-1110" fmla="*/ 1660132 h 1721643"/>
              <a:gd name="connsiteX27-1111" fmla="*/ 793883 w 2721935"/>
              <a:gd name="connsiteY27-1112" fmla="*/ 1417486 h 1721643"/>
              <a:gd name="connsiteX28-1113" fmla="*/ 398614 w 2721935"/>
              <a:gd name="connsiteY28-1114" fmla="*/ 1484966 h 1721643"/>
              <a:gd name="connsiteX29-1115" fmla="*/ 512265 w 2721935"/>
              <a:gd name="connsiteY29-1116" fmla="*/ 1250275 h 1721643"/>
              <a:gd name="connsiteX30-1117" fmla="*/ 103597 w 2721935"/>
              <a:gd name="connsiteY30-1118" fmla="*/ 1222802 h 1721643"/>
              <a:gd name="connsiteX31-1119" fmla="*/ 359850 w 2721935"/>
              <a:gd name="connsiteY31-1120" fmla="*/ 1031804 h 1721643"/>
              <a:gd name="connsiteX32-1121" fmla="*/ 0 w 2721935"/>
              <a:gd name="connsiteY32-1122" fmla="*/ 913569 h 1721643"/>
              <a:gd name="connsiteX0-1123" fmla="*/ 0 w 2721935"/>
              <a:gd name="connsiteY0-1124" fmla="*/ 913569 h 1721643"/>
              <a:gd name="connsiteX1-1125" fmla="*/ 359850 w 2721935"/>
              <a:gd name="connsiteY1-1126" fmla="*/ 795333 h 1721643"/>
              <a:gd name="connsiteX2-1127" fmla="*/ 103597 w 2721935"/>
              <a:gd name="connsiteY2-1128" fmla="*/ 604335 h 1721643"/>
              <a:gd name="connsiteX3-1129" fmla="*/ 512265 w 2721935"/>
              <a:gd name="connsiteY3-1130" fmla="*/ 576862 h 1721643"/>
              <a:gd name="connsiteX4-1131" fmla="*/ 398614 w 2721935"/>
              <a:gd name="connsiteY4-1132" fmla="*/ 342171 h 1721643"/>
              <a:gd name="connsiteX5-1133" fmla="*/ 793883 w 2721935"/>
              <a:gd name="connsiteY5-1134" fmla="*/ 409651 h 1721643"/>
              <a:gd name="connsiteX6-1135" fmla="*/ 840152 w 2721935"/>
              <a:gd name="connsiteY6-1136" fmla="*/ 167005 h 1721643"/>
              <a:gd name="connsiteX7-1137" fmla="*/ 1161834 w 2721935"/>
              <a:gd name="connsiteY7-1138" fmla="*/ 319155 h 1721643"/>
              <a:gd name="connsiteX8-1139" fmla="*/ 1477926 w 2721935"/>
              <a:gd name="connsiteY8-1140" fmla="*/ 9801 h 1721643"/>
              <a:gd name="connsiteX9-1141" fmla="*/ 1560101 w 2721935"/>
              <a:gd name="connsiteY9-1142" fmla="*/ 319155 h 1721643"/>
              <a:gd name="connsiteX10-1143" fmla="*/ 1881783 w 2721935"/>
              <a:gd name="connsiteY10-1144" fmla="*/ 167005 h 1721643"/>
              <a:gd name="connsiteX11-1145" fmla="*/ 1928052 w 2721935"/>
              <a:gd name="connsiteY11-1146" fmla="*/ 409651 h 1721643"/>
              <a:gd name="connsiteX12-1147" fmla="*/ 2323321 w 2721935"/>
              <a:gd name="connsiteY12-1148" fmla="*/ 342171 h 1721643"/>
              <a:gd name="connsiteX13-1149" fmla="*/ 2273465 w 2721935"/>
              <a:gd name="connsiteY13-1150" fmla="*/ 619392 h 1721643"/>
              <a:gd name="connsiteX14-1151" fmla="*/ 2682134 w 2721935"/>
              <a:gd name="connsiteY14-1152" fmla="*/ 625600 h 1721643"/>
              <a:gd name="connsiteX15-1153" fmla="*/ 2362085 w 2721935"/>
              <a:gd name="connsiteY15-1154" fmla="*/ 795333 h 1721643"/>
              <a:gd name="connsiteX16-1155" fmla="*/ 2721935 w 2721935"/>
              <a:gd name="connsiteY16-1156" fmla="*/ 913569 h 1721643"/>
              <a:gd name="connsiteX17-1157" fmla="*/ 2362085 w 2721935"/>
              <a:gd name="connsiteY17-1158" fmla="*/ 1031804 h 1721643"/>
              <a:gd name="connsiteX18-1159" fmla="*/ 2618338 w 2721935"/>
              <a:gd name="connsiteY18-1160" fmla="*/ 1222802 h 1721643"/>
              <a:gd name="connsiteX19-1161" fmla="*/ 2209670 w 2721935"/>
              <a:gd name="connsiteY19-1162" fmla="*/ 1250275 h 1721643"/>
              <a:gd name="connsiteX20-1163" fmla="*/ 2323321 w 2721935"/>
              <a:gd name="connsiteY20-1164" fmla="*/ 1484966 h 1721643"/>
              <a:gd name="connsiteX21-1165" fmla="*/ 1928052 w 2721935"/>
              <a:gd name="connsiteY21-1166" fmla="*/ 1417486 h 1721643"/>
              <a:gd name="connsiteX22-1167" fmla="*/ 1881783 w 2721935"/>
              <a:gd name="connsiteY22-1168" fmla="*/ 1660132 h 1721643"/>
              <a:gd name="connsiteX23-1169" fmla="*/ 1560101 w 2721935"/>
              <a:gd name="connsiteY23-1170" fmla="*/ 1507982 h 1721643"/>
              <a:gd name="connsiteX24-1171" fmla="*/ 1360968 w 2721935"/>
              <a:gd name="connsiteY24-1172" fmla="*/ 1721643 h 1721643"/>
              <a:gd name="connsiteX25-1173" fmla="*/ 1161834 w 2721935"/>
              <a:gd name="connsiteY25-1174" fmla="*/ 1507982 h 1721643"/>
              <a:gd name="connsiteX26-1175" fmla="*/ 840152 w 2721935"/>
              <a:gd name="connsiteY26-1176" fmla="*/ 1660132 h 1721643"/>
              <a:gd name="connsiteX27-1177" fmla="*/ 793883 w 2721935"/>
              <a:gd name="connsiteY27-1178" fmla="*/ 1417486 h 1721643"/>
              <a:gd name="connsiteX28-1179" fmla="*/ 398614 w 2721935"/>
              <a:gd name="connsiteY28-1180" fmla="*/ 1484966 h 1721643"/>
              <a:gd name="connsiteX29-1181" fmla="*/ 512265 w 2721935"/>
              <a:gd name="connsiteY29-1182" fmla="*/ 1250275 h 1721643"/>
              <a:gd name="connsiteX30-1183" fmla="*/ 103597 w 2721935"/>
              <a:gd name="connsiteY30-1184" fmla="*/ 1222802 h 1721643"/>
              <a:gd name="connsiteX31-1185" fmla="*/ 359850 w 2721935"/>
              <a:gd name="connsiteY31-1186" fmla="*/ 1031804 h 1721643"/>
              <a:gd name="connsiteX32-1187" fmla="*/ 0 w 2721935"/>
              <a:gd name="connsiteY32-1188" fmla="*/ 913569 h 1721643"/>
              <a:gd name="connsiteX0-1189" fmla="*/ 0 w 2721935"/>
              <a:gd name="connsiteY0-1190" fmla="*/ 913569 h 1721643"/>
              <a:gd name="connsiteX1-1191" fmla="*/ 359850 w 2721935"/>
              <a:gd name="connsiteY1-1192" fmla="*/ 795333 h 1721643"/>
              <a:gd name="connsiteX2-1193" fmla="*/ 103597 w 2721935"/>
              <a:gd name="connsiteY2-1194" fmla="*/ 604335 h 1721643"/>
              <a:gd name="connsiteX3-1195" fmla="*/ 512265 w 2721935"/>
              <a:gd name="connsiteY3-1196" fmla="*/ 576862 h 1721643"/>
              <a:gd name="connsiteX4-1197" fmla="*/ 398614 w 2721935"/>
              <a:gd name="connsiteY4-1198" fmla="*/ 342171 h 1721643"/>
              <a:gd name="connsiteX5-1199" fmla="*/ 793883 w 2721935"/>
              <a:gd name="connsiteY5-1200" fmla="*/ 409651 h 1721643"/>
              <a:gd name="connsiteX6-1201" fmla="*/ 840152 w 2721935"/>
              <a:gd name="connsiteY6-1202" fmla="*/ 167005 h 1721643"/>
              <a:gd name="connsiteX7-1203" fmla="*/ 1161834 w 2721935"/>
              <a:gd name="connsiteY7-1204" fmla="*/ 319155 h 1721643"/>
              <a:gd name="connsiteX8-1205" fmla="*/ 1477926 w 2721935"/>
              <a:gd name="connsiteY8-1206" fmla="*/ 9801 h 1721643"/>
              <a:gd name="connsiteX9-1207" fmla="*/ 1560101 w 2721935"/>
              <a:gd name="connsiteY9-1208" fmla="*/ 319155 h 1721643"/>
              <a:gd name="connsiteX10-1209" fmla="*/ 1881783 w 2721935"/>
              <a:gd name="connsiteY10-1210" fmla="*/ 167005 h 1721643"/>
              <a:gd name="connsiteX11-1211" fmla="*/ 1928052 w 2721935"/>
              <a:gd name="connsiteY11-1212" fmla="*/ 409651 h 1721643"/>
              <a:gd name="connsiteX12-1213" fmla="*/ 2323321 w 2721935"/>
              <a:gd name="connsiteY12-1214" fmla="*/ 342171 h 1721643"/>
              <a:gd name="connsiteX13-1215" fmla="*/ 2273465 w 2721935"/>
              <a:gd name="connsiteY13-1216" fmla="*/ 619392 h 1721643"/>
              <a:gd name="connsiteX14-1217" fmla="*/ 2682134 w 2721935"/>
              <a:gd name="connsiteY14-1218" fmla="*/ 625600 h 1721643"/>
              <a:gd name="connsiteX15-1219" fmla="*/ 2362085 w 2721935"/>
              <a:gd name="connsiteY15-1220" fmla="*/ 795333 h 1721643"/>
              <a:gd name="connsiteX16-1221" fmla="*/ 2721935 w 2721935"/>
              <a:gd name="connsiteY16-1222" fmla="*/ 913569 h 1721643"/>
              <a:gd name="connsiteX17-1223" fmla="*/ 2362085 w 2721935"/>
              <a:gd name="connsiteY17-1224" fmla="*/ 1031804 h 1721643"/>
              <a:gd name="connsiteX18-1225" fmla="*/ 2618338 w 2721935"/>
              <a:gd name="connsiteY18-1226" fmla="*/ 1222802 h 1721643"/>
              <a:gd name="connsiteX19-1227" fmla="*/ 2209670 w 2721935"/>
              <a:gd name="connsiteY19-1228" fmla="*/ 1250275 h 1721643"/>
              <a:gd name="connsiteX20-1229" fmla="*/ 2323321 w 2721935"/>
              <a:gd name="connsiteY20-1230" fmla="*/ 1484966 h 1721643"/>
              <a:gd name="connsiteX21-1231" fmla="*/ 1928052 w 2721935"/>
              <a:gd name="connsiteY21-1232" fmla="*/ 1417486 h 1721643"/>
              <a:gd name="connsiteX22-1233" fmla="*/ 1881783 w 2721935"/>
              <a:gd name="connsiteY22-1234" fmla="*/ 1660132 h 1721643"/>
              <a:gd name="connsiteX23-1235" fmla="*/ 1560101 w 2721935"/>
              <a:gd name="connsiteY23-1236" fmla="*/ 1507982 h 1721643"/>
              <a:gd name="connsiteX24-1237" fmla="*/ 1360968 w 2721935"/>
              <a:gd name="connsiteY24-1238" fmla="*/ 1721643 h 1721643"/>
              <a:gd name="connsiteX25-1239" fmla="*/ 1161834 w 2721935"/>
              <a:gd name="connsiteY25-1240" fmla="*/ 1507982 h 1721643"/>
              <a:gd name="connsiteX26-1241" fmla="*/ 840152 w 2721935"/>
              <a:gd name="connsiteY26-1242" fmla="*/ 1660132 h 1721643"/>
              <a:gd name="connsiteX27-1243" fmla="*/ 793883 w 2721935"/>
              <a:gd name="connsiteY27-1244" fmla="*/ 1417486 h 1721643"/>
              <a:gd name="connsiteX28-1245" fmla="*/ 398614 w 2721935"/>
              <a:gd name="connsiteY28-1246" fmla="*/ 1484966 h 1721643"/>
              <a:gd name="connsiteX29-1247" fmla="*/ 512265 w 2721935"/>
              <a:gd name="connsiteY29-1248" fmla="*/ 1250275 h 1721643"/>
              <a:gd name="connsiteX30-1249" fmla="*/ 103597 w 2721935"/>
              <a:gd name="connsiteY30-1250" fmla="*/ 1222802 h 1721643"/>
              <a:gd name="connsiteX31-1251" fmla="*/ 359850 w 2721935"/>
              <a:gd name="connsiteY31-1252" fmla="*/ 1031804 h 1721643"/>
              <a:gd name="connsiteX32-1253" fmla="*/ 0 w 2721935"/>
              <a:gd name="connsiteY32-1254" fmla="*/ 913569 h 1721643"/>
              <a:gd name="connsiteX0-1255" fmla="*/ 0 w 2721935"/>
              <a:gd name="connsiteY0-1256" fmla="*/ 913569 h 1721643"/>
              <a:gd name="connsiteX1-1257" fmla="*/ 359850 w 2721935"/>
              <a:gd name="connsiteY1-1258" fmla="*/ 795333 h 1721643"/>
              <a:gd name="connsiteX2-1259" fmla="*/ 103597 w 2721935"/>
              <a:gd name="connsiteY2-1260" fmla="*/ 604335 h 1721643"/>
              <a:gd name="connsiteX3-1261" fmla="*/ 512265 w 2721935"/>
              <a:gd name="connsiteY3-1262" fmla="*/ 576862 h 1721643"/>
              <a:gd name="connsiteX4-1263" fmla="*/ 398614 w 2721935"/>
              <a:gd name="connsiteY4-1264" fmla="*/ 342171 h 1721643"/>
              <a:gd name="connsiteX5-1265" fmla="*/ 793883 w 2721935"/>
              <a:gd name="connsiteY5-1266" fmla="*/ 409651 h 1721643"/>
              <a:gd name="connsiteX6-1267" fmla="*/ 840152 w 2721935"/>
              <a:gd name="connsiteY6-1268" fmla="*/ 167005 h 1721643"/>
              <a:gd name="connsiteX7-1269" fmla="*/ 1161834 w 2721935"/>
              <a:gd name="connsiteY7-1270" fmla="*/ 319155 h 1721643"/>
              <a:gd name="connsiteX8-1271" fmla="*/ 1477926 w 2721935"/>
              <a:gd name="connsiteY8-1272" fmla="*/ 9801 h 1721643"/>
              <a:gd name="connsiteX9-1273" fmla="*/ 1560101 w 2721935"/>
              <a:gd name="connsiteY9-1274" fmla="*/ 319155 h 1721643"/>
              <a:gd name="connsiteX10-1275" fmla="*/ 1881783 w 2721935"/>
              <a:gd name="connsiteY10-1276" fmla="*/ 167005 h 1721643"/>
              <a:gd name="connsiteX11-1277" fmla="*/ 1928052 w 2721935"/>
              <a:gd name="connsiteY11-1278" fmla="*/ 409651 h 1721643"/>
              <a:gd name="connsiteX12-1279" fmla="*/ 2323321 w 2721935"/>
              <a:gd name="connsiteY12-1280" fmla="*/ 342171 h 1721643"/>
              <a:gd name="connsiteX13-1281" fmla="*/ 2273465 w 2721935"/>
              <a:gd name="connsiteY13-1282" fmla="*/ 619392 h 1721643"/>
              <a:gd name="connsiteX14-1283" fmla="*/ 2682134 w 2721935"/>
              <a:gd name="connsiteY14-1284" fmla="*/ 625600 h 1721643"/>
              <a:gd name="connsiteX15-1285" fmla="*/ 2362085 w 2721935"/>
              <a:gd name="connsiteY15-1286" fmla="*/ 795333 h 1721643"/>
              <a:gd name="connsiteX16-1287" fmla="*/ 2721935 w 2721935"/>
              <a:gd name="connsiteY16-1288" fmla="*/ 913569 h 1721643"/>
              <a:gd name="connsiteX17-1289" fmla="*/ 2362085 w 2721935"/>
              <a:gd name="connsiteY17-1290" fmla="*/ 1031804 h 1721643"/>
              <a:gd name="connsiteX18-1291" fmla="*/ 2618338 w 2721935"/>
              <a:gd name="connsiteY18-1292" fmla="*/ 1222802 h 1721643"/>
              <a:gd name="connsiteX19-1293" fmla="*/ 2209670 w 2721935"/>
              <a:gd name="connsiteY19-1294" fmla="*/ 1250275 h 1721643"/>
              <a:gd name="connsiteX20-1295" fmla="*/ 2323321 w 2721935"/>
              <a:gd name="connsiteY20-1296" fmla="*/ 1484966 h 1721643"/>
              <a:gd name="connsiteX21-1297" fmla="*/ 1928052 w 2721935"/>
              <a:gd name="connsiteY21-1298" fmla="*/ 1417486 h 1721643"/>
              <a:gd name="connsiteX22-1299" fmla="*/ 1881783 w 2721935"/>
              <a:gd name="connsiteY22-1300" fmla="*/ 1660132 h 1721643"/>
              <a:gd name="connsiteX23-1301" fmla="*/ 1560101 w 2721935"/>
              <a:gd name="connsiteY23-1302" fmla="*/ 1507982 h 1721643"/>
              <a:gd name="connsiteX24-1303" fmla="*/ 1360968 w 2721935"/>
              <a:gd name="connsiteY24-1304" fmla="*/ 1721643 h 1721643"/>
              <a:gd name="connsiteX25-1305" fmla="*/ 1161834 w 2721935"/>
              <a:gd name="connsiteY25-1306" fmla="*/ 1507982 h 1721643"/>
              <a:gd name="connsiteX26-1307" fmla="*/ 840152 w 2721935"/>
              <a:gd name="connsiteY26-1308" fmla="*/ 1660132 h 1721643"/>
              <a:gd name="connsiteX27-1309" fmla="*/ 793883 w 2721935"/>
              <a:gd name="connsiteY27-1310" fmla="*/ 1417486 h 1721643"/>
              <a:gd name="connsiteX28-1311" fmla="*/ 398614 w 2721935"/>
              <a:gd name="connsiteY28-1312" fmla="*/ 1484966 h 1721643"/>
              <a:gd name="connsiteX29-1313" fmla="*/ 512265 w 2721935"/>
              <a:gd name="connsiteY29-1314" fmla="*/ 1250275 h 1721643"/>
              <a:gd name="connsiteX30-1315" fmla="*/ 103597 w 2721935"/>
              <a:gd name="connsiteY30-1316" fmla="*/ 1222802 h 1721643"/>
              <a:gd name="connsiteX31-1317" fmla="*/ 359850 w 2721935"/>
              <a:gd name="connsiteY31-1318" fmla="*/ 1031804 h 1721643"/>
              <a:gd name="connsiteX32-1319" fmla="*/ 0 w 2721935"/>
              <a:gd name="connsiteY32-1320" fmla="*/ 913569 h 1721643"/>
              <a:gd name="connsiteX0-1321" fmla="*/ 0 w 2721935"/>
              <a:gd name="connsiteY0-1322" fmla="*/ 913569 h 1721643"/>
              <a:gd name="connsiteX1-1323" fmla="*/ 359850 w 2721935"/>
              <a:gd name="connsiteY1-1324" fmla="*/ 795333 h 1721643"/>
              <a:gd name="connsiteX2-1325" fmla="*/ 103597 w 2721935"/>
              <a:gd name="connsiteY2-1326" fmla="*/ 604335 h 1721643"/>
              <a:gd name="connsiteX3-1327" fmla="*/ 512265 w 2721935"/>
              <a:gd name="connsiteY3-1328" fmla="*/ 576862 h 1721643"/>
              <a:gd name="connsiteX4-1329" fmla="*/ 398614 w 2721935"/>
              <a:gd name="connsiteY4-1330" fmla="*/ 342171 h 1721643"/>
              <a:gd name="connsiteX5-1331" fmla="*/ 793883 w 2721935"/>
              <a:gd name="connsiteY5-1332" fmla="*/ 409651 h 1721643"/>
              <a:gd name="connsiteX6-1333" fmla="*/ 840152 w 2721935"/>
              <a:gd name="connsiteY6-1334" fmla="*/ 167005 h 1721643"/>
              <a:gd name="connsiteX7-1335" fmla="*/ 1161834 w 2721935"/>
              <a:gd name="connsiteY7-1336" fmla="*/ 319155 h 1721643"/>
              <a:gd name="connsiteX8-1337" fmla="*/ 1477926 w 2721935"/>
              <a:gd name="connsiteY8-1338" fmla="*/ 9801 h 1721643"/>
              <a:gd name="connsiteX9-1339" fmla="*/ 1560101 w 2721935"/>
              <a:gd name="connsiteY9-1340" fmla="*/ 319155 h 1721643"/>
              <a:gd name="connsiteX10-1341" fmla="*/ 1881783 w 2721935"/>
              <a:gd name="connsiteY10-1342" fmla="*/ 167005 h 1721643"/>
              <a:gd name="connsiteX11-1343" fmla="*/ 1928052 w 2721935"/>
              <a:gd name="connsiteY11-1344" fmla="*/ 409651 h 1721643"/>
              <a:gd name="connsiteX12-1345" fmla="*/ 2323321 w 2721935"/>
              <a:gd name="connsiteY12-1346" fmla="*/ 342171 h 1721643"/>
              <a:gd name="connsiteX13-1347" fmla="*/ 2273465 w 2721935"/>
              <a:gd name="connsiteY13-1348" fmla="*/ 619392 h 1721643"/>
              <a:gd name="connsiteX14-1349" fmla="*/ 2682134 w 2721935"/>
              <a:gd name="connsiteY14-1350" fmla="*/ 625600 h 1721643"/>
              <a:gd name="connsiteX15-1351" fmla="*/ 2362085 w 2721935"/>
              <a:gd name="connsiteY15-1352" fmla="*/ 795333 h 1721643"/>
              <a:gd name="connsiteX16-1353" fmla="*/ 2721935 w 2721935"/>
              <a:gd name="connsiteY16-1354" fmla="*/ 913569 h 1721643"/>
              <a:gd name="connsiteX17-1355" fmla="*/ 2362085 w 2721935"/>
              <a:gd name="connsiteY17-1356" fmla="*/ 1031804 h 1721643"/>
              <a:gd name="connsiteX18-1357" fmla="*/ 2618338 w 2721935"/>
              <a:gd name="connsiteY18-1358" fmla="*/ 1222802 h 1721643"/>
              <a:gd name="connsiteX19-1359" fmla="*/ 2209670 w 2721935"/>
              <a:gd name="connsiteY19-1360" fmla="*/ 1250275 h 1721643"/>
              <a:gd name="connsiteX20-1361" fmla="*/ 2323321 w 2721935"/>
              <a:gd name="connsiteY20-1362" fmla="*/ 1484966 h 1721643"/>
              <a:gd name="connsiteX21-1363" fmla="*/ 1928052 w 2721935"/>
              <a:gd name="connsiteY21-1364" fmla="*/ 1417486 h 1721643"/>
              <a:gd name="connsiteX22-1365" fmla="*/ 1881783 w 2721935"/>
              <a:gd name="connsiteY22-1366" fmla="*/ 1660132 h 1721643"/>
              <a:gd name="connsiteX23-1367" fmla="*/ 1560101 w 2721935"/>
              <a:gd name="connsiteY23-1368" fmla="*/ 1507982 h 1721643"/>
              <a:gd name="connsiteX24-1369" fmla="*/ 1360968 w 2721935"/>
              <a:gd name="connsiteY24-1370" fmla="*/ 1721643 h 1721643"/>
              <a:gd name="connsiteX25-1371" fmla="*/ 1161834 w 2721935"/>
              <a:gd name="connsiteY25-1372" fmla="*/ 1507982 h 1721643"/>
              <a:gd name="connsiteX26-1373" fmla="*/ 840152 w 2721935"/>
              <a:gd name="connsiteY26-1374" fmla="*/ 1660132 h 1721643"/>
              <a:gd name="connsiteX27-1375" fmla="*/ 793883 w 2721935"/>
              <a:gd name="connsiteY27-1376" fmla="*/ 1417486 h 1721643"/>
              <a:gd name="connsiteX28-1377" fmla="*/ 398614 w 2721935"/>
              <a:gd name="connsiteY28-1378" fmla="*/ 1484966 h 1721643"/>
              <a:gd name="connsiteX29-1379" fmla="*/ 512265 w 2721935"/>
              <a:gd name="connsiteY29-1380" fmla="*/ 1250275 h 1721643"/>
              <a:gd name="connsiteX30-1381" fmla="*/ 103597 w 2721935"/>
              <a:gd name="connsiteY30-1382" fmla="*/ 1222802 h 1721643"/>
              <a:gd name="connsiteX31-1383" fmla="*/ 359850 w 2721935"/>
              <a:gd name="connsiteY31-1384" fmla="*/ 1031804 h 1721643"/>
              <a:gd name="connsiteX32-1385" fmla="*/ 0 w 2721935"/>
              <a:gd name="connsiteY32-1386" fmla="*/ 913569 h 1721643"/>
              <a:gd name="connsiteX0-1387" fmla="*/ 0 w 2721935"/>
              <a:gd name="connsiteY0-1388" fmla="*/ 913569 h 1721643"/>
              <a:gd name="connsiteX1-1389" fmla="*/ 359850 w 2721935"/>
              <a:gd name="connsiteY1-1390" fmla="*/ 795333 h 1721643"/>
              <a:gd name="connsiteX2-1391" fmla="*/ 103597 w 2721935"/>
              <a:gd name="connsiteY2-1392" fmla="*/ 604335 h 1721643"/>
              <a:gd name="connsiteX3-1393" fmla="*/ 512265 w 2721935"/>
              <a:gd name="connsiteY3-1394" fmla="*/ 576862 h 1721643"/>
              <a:gd name="connsiteX4-1395" fmla="*/ 398614 w 2721935"/>
              <a:gd name="connsiteY4-1396" fmla="*/ 342171 h 1721643"/>
              <a:gd name="connsiteX5-1397" fmla="*/ 793883 w 2721935"/>
              <a:gd name="connsiteY5-1398" fmla="*/ 409651 h 1721643"/>
              <a:gd name="connsiteX6-1399" fmla="*/ 840152 w 2721935"/>
              <a:gd name="connsiteY6-1400" fmla="*/ 167005 h 1721643"/>
              <a:gd name="connsiteX7-1401" fmla="*/ 1161834 w 2721935"/>
              <a:gd name="connsiteY7-1402" fmla="*/ 319155 h 1721643"/>
              <a:gd name="connsiteX8-1403" fmla="*/ 1477926 w 2721935"/>
              <a:gd name="connsiteY8-1404" fmla="*/ 9801 h 1721643"/>
              <a:gd name="connsiteX9-1405" fmla="*/ 1560101 w 2721935"/>
              <a:gd name="connsiteY9-1406" fmla="*/ 319155 h 1721643"/>
              <a:gd name="connsiteX10-1407" fmla="*/ 1881783 w 2721935"/>
              <a:gd name="connsiteY10-1408" fmla="*/ 167005 h 1721643"/>
              <a:gd name="connsiteX11-1409" fmla="*/ 1928052 w 2721935"/>
              <a:gd name="connsiteY11-1410" fmla="*/ 409651 h 1721643"/>
              <a:gd name="connsiteX12-1411" fmla="*/ 2323321 w 2721935"/>
              <a:gd name="connsiteY12-1412" fmla="*/ 342171 h 1721643"/>
              <a:gd name="connsiteX13-1413" fmla="*/ 2273465 w 2721935"/>
              <a:gd name="connsiteY13-1414" fmla="*/ 619392 h 1721643"/>
              <a:gd name="connsiteX14-1415" fmla="*/ 2682134 w 2721935"/>
              <a:gd name="connsiteY14-1416" fmla="*/ 625600 h 1721643"/>
              <a:gd name="connsiteX15-1417" fmla="*/ 2362085 w 2721935"/>
              <a:gd name="connsiteY15-1418" fmla="*/ 795333 h 1721643"/>
              <a:gd name="connsiteX16-1419" fmla="*/ 2721935 w 2721935"/>
              <a:gd name="connsiteY16-1420" fmla="*/ 913569 h 1721643"/>
              <a:gd name="connsiteX17-1421" fmla="*/ 2362085 w 2721935"/>
              <a:gd name="connsiteY17-1422" fmla="*/ 1031804 h 1721643"/>
              <a:gd name="connsiteX18-1423" fmla="*/ 2618338 w 2721935"/>
              <a:gd name="connsiteY18-1424" fmla="*/ 1222802 h 1721643"/>
              <a:gd name="connsiteX19-1425" fmla="*/ 2209670 w 2721935"/>
              <a:gd name="connsiteY19-1426" fmla="*/ 1250275 h 1721643"/>
              <a:gd name="connsiteX20-1427" fmla="*/ 2323321 w 2721935"/>
              <a:gd name="connsiteY20-1428" fmla="*/ 1484966 h 1721643"/>
              <a:gd name="connsiteX21-1429" fmla="*/ 1928052 w 2721935"/>
              <a:gd name="connsiteY21-1430" fmla="*/ 1417486 h 1721643"/>
              <a:gd name="connsiteX22-1431" fmla="*/ 1881783 w 2721935"/>
              <a:gd name="connsiteY22-1432" fmla="*/ 1660132 h 1721643"/>
              <a:gd name="connsiteX23-1433" fmla="*/ 1560101 w 2721935"/>
              <a:gd name="connsiteY23-1434" fmla="*/ 1507982 h 1721643"/>
              <a:gd name="connsiteX24-1435" fmla="*/ 1360968 w 2721935"/>
              <a:gd name="connsiteY24-1436" fmla="*/ 1721643 h 1721643"/>
              <a:gd name="connsiteX25-1437" fmla="*/ 1161834 w 2721935"/>
              <a:gd name="connsiteY25-1438" fmla="*/ 1507982 h 1721643"/>
              <a:gd name="connsiteX26-1439" fmla="*/ 840152 w 2721935"/>
              <a:gd name="connsiteY26-1440" fmla="*/ 1660132 h 1721643"/>
              <a:gd name="connsiteX27-1441" fmla="*/ 793883 w 2721935"/>
              <a:gd name="connsiteY27-1442" fmla="*/ 1417486 h 1721643"/>
              <a:gd name="connsiteX28-1443" fmla="*/ 398614 w 2721935"/>
              <a:gd name="connsiteY28-1444" fmla="*/ 1484966 h 1721643"/>
              <a:gd name="connsiteX29-1445" fmla="*/ 512265 w 2721935"/>
              <a:gd name="connsiteY29-1446" fmla="*/ 1250275 h 1721643"/>
              <a:gd name="connsiteX30-1447" fmla="*/ 103597 w 2721935"/>
              <a:gd name="connsiteY30-1448" fmla="*/ 1222802 h 1721643"/>
              <a:gd name="connsiteX31-1449" fmla="*/ 359850 w 2721935"/>
              <a:gd name="connsiteY31-1450" fmla="*/ 1031804 h 1721643"/>
              <a:gd name="connsiteX32-1451" fmla="*/ 0 w 2721935"/>
              <a:gd name="connsiteY32-1452" fmla="*/ 913569 h 1721643"/>
              <a:gd name="connsiteX0-1453" fmla="*/ 0 w 2721935"/>
              <a:gd name="connsiteY0-1454" fmla="*/ 913569 h 1721643"/>
              <a:gd name="connsiteX1-1455" fmla="*/ 359850 w 2721935"/>
              <a:gd name="connsiteY1-1456" fmla="*/ 795333 h 1721643"/>
              <a:gd name="connsiteX2-1457" fmla="*/ 103597 w 2721935"/>
              <a:gd name="connsiteY2-1458" fmla="*/ 604335 h 1721643"/>
              <a:gd name="connsiteX3-1459" fmla="*/ 512265 w 2721935"/>
              <a:gd name="connsiteY3-1460" fmla="*/ 576862 h 1721643"/>
              <a:gd name="connsiteX4-1461" fmla="*/ 398614 w 2721935"/>
              <a:gd name="connsiteY4-1462" fmla="*/ 342171 h 1721643"/>
              <a:gd name="connsiteX5-1463" fmla="*/ 793883 w 2721935"/>
              <a:gd name="connsiteY5-1464" fmla="*/ 409651 h 1721643"/>
              <a:gd name="connsiteX6-1465" fmla="*/ 840152 w 2721935"/>
              <a:gd name="connsiteY6-1466" fmla="*/ 167005 h 1721643"/>
              <a:gd name="connsiteX7-1467" fmla="*/ 1161834 w 2721935"/>
              <a:gd name="connsiteY7-1468" fmla="*/ 319155 h 1721643"/>
              <a:gd name="connsiteX8-1469" fmla="*/ 1477926 w 2721935"/>
              <a:gd name="connsiteY8-1470" fmla="*/ 9801 h 1721643"/>
              <a:gd name="connsiteX9-1471" fmla="*/ 1560101 w 2721935"/>
              <a:gd name="connsiteY9-1472" fmla="*/ 319155 h 1721643"/>
              <a:gd name="connsiteX10-1473" fmla="*/ 1881783 w 2721935"/>
              <a:gd name="connsiteY10-1474" fmla="*/ 167005 h 1721643"/>
              <a:gd name="connsiteX11-1475" fmla="*/ 1928052 w 2721935"/>
              <a:gd name="connsiteY11-1476" fmla="*/ 409651 h 1721643"/>
              <a:gd name="connsiteX12-1477" fmla="*/ 2323321 w 2721935"/>
              <a:gd name="connsiteY12-1478" fmla="*/ 342171 h 1721643"/>
              <a:gd name="connsiteX13-1479" fmla="*/ 2273465 w 2721935"/>
              <a:gd name="connsiteY13-1480" fmla="*/ 619392 h 1721643"/>
              <a:gd name="connsiteX14-1481" fmla="*/ 2682134 w 2721935"/>
              <a:gd name="connsiteY14-1482" fmla="*/ 625600 h 1721643"/>
              <a:gd name="connsiteX15-1483" fmla="*/ 2362085 w 2721935"/>
              <a:gd name="connsiteY15-1484" fmla="*/ 795333 h 1721643"/>
              <a:gd name="connsiteX16-1485" fmla="*/ 2721935 w 2721935"/>
              <a:gd name="connsiteY16-1486" fmla="*/ 913569 h 1721643"/>
              <a:gd name="connsiteX17-1487" fmla="*/ 2362085 w 2721935"/>
              <a:gd name="connsiteY17-1488" fmla="*/ 1031804 h 1721643"/>
              <a:gd name="connsiteX18-1489" fmla="*/ 2618338 w 2721935"/>
              <a:gd name="connsiteY18-1490" fmla="*/ 1222802 h 1721643"/>
              <a:gd name="connsiteX19-1491" fmla="*/ 2209670 w 2721935"/>
              <a:gd name="connsiteY19-1492" fmla="*/ 1250275 h 1721643"/>
              <a:gd name="connsiteX20-1493" fmla="*/ 2323321 w 2721935"/>
              <a:gd name="connsiteY20-1494" fmla="*/ 1484966 h 1721643"/>
              <a:gd name="connsiteX21-1495" fmla="*/ 1928052 w 2721935"/>
              <a:gd name="connsiteY21-1496" fmla="*/ 1417486 h 1721643"/>
              <a:gd name="connsiteX22-1497" fmla="*/ 1881783 w 2721935"/>
              <a:gd name="connsiteY22-1498" fmla="*/ 1660132 h 1721643"/>
              <a:gd name="connsiteX23-1499" fmla="*/ 1560101 w 2721935"/>
              <a:gd name="connsiteY23-1500" fmla="*/ 1507982 h 1721643"/>
              <a:gd name="connsiteX24-1501" fmla="*/ 1360968 w 2721935"/>
              <a:gd name="connsiteY24-1502" fmla="*/ 1721643 h 1721643"/>
              <a:gd name="connsiteX25-1503" fmla="*/ 1161834 w 2721935"/>
              <a:gd name="connsiteY25-1504" fmla="*/ 1507982 h 1721643"/>
              <a:gd name="connsiteX26-1505" fmla="*/ 840152 w 2721935"/>
              <a:gd name="connsiteY26-1506" fmla="*/ 1660132 h 1721643"/>
              <a:gd name="connsiteX27-1507" fmla="*/ 793883 w 2721935"/>
              <a:gd name="connsiteY27-1508" fmla="*/ 1417486 h 1721643"/>
              <a:gd name="connsiteX28-1509" fmla="*/ 398614 w 2721935"/>
              <a:gd name="connsiteY28-1510" fmla="*/ 1484966 h 1721643"/>
              <a:gd name="connsiteX29-1511" fmla="*/ 512265 w 2721935"/>
              <a:gd name="connsiteY29-1512" fmla="*/ 1250275 h 1721643"/>
              <a:gd name="connsiteX30-1513" fmla="*/ 103597 w 2721935"/>
              <a:gd name="connsiteY30-1514" fmla="*/ 1222802 h 1721643"/>
              <a:gd name="connsiteX31-1515" fmla="*/ 359850 w 2721935"/>
              <a:gd name="connsiteY31-1516" fmla="*/ 1031804 h 1721643"/>
              <a:gd name="connsiteX32-1517" fmla="*/ 0 w 2721935"/>
              <a:gd name="connsiteY32-1518" fmla="*/ 913569 h 1721643"/>
              <a:gd name="connsiteX0-1519" fmla="*/ 0 w 2721935"/>
              <a:gd name="connsiteY0-1520" fmla="*/ 913569 h 1721643"/>
              <a:gd name="connsiteX1-1521" fmla="*/ 359850 w 2721935"/>
              <a:gd name="connsiteY1-1522" fmla="*/ 795333 h 1721643"/>
              <a:gd name="connsiteX2-1523" fmla="*/ 103597 w 2721935"/>
              <a:gd name="connsiteY2-1524" fmla="*/ 604335 h 1721643"/>
              <a:gd name="connsiteX3-1525" fmla="*/ 512265 w 2721935"/>
              <a:gd name="connsiteY3-1526" fmla="*/ 576862 h 1721643"/>
              <a:gd name="connsiteX4-1527" fmla="*/ 398614 w 2721935"/>
              <a:gd name="connsiteY4-1528" fmla="*/ 342171 h 1721643"/>
              <a:gd name="connsiteX5-1529" fmla="*/ 793883 w 2721935"/>
              <a:gd name="connsiteY5-1530" fmla="*/ 409651 h 1721643"/>
              <a:gd name="connsiteX6-1531" fmla="*/ 840152 w 2721935"/>
              <a:gd name="connsiteY6-1532" fmla="*/ 167005 h 1721643"/>
              <a:gd name="connsiteX7-1533" fmla="*/ 1161834 w 2721935"/>
              <a:gd name="connsiteY7-1534" fmla="*/ 319155 h 1721643"/>
              <a:gd name="connsiteX8-1535" fmla="*/ 1477926 w 2721935"/>
              <a:gd name="connsiteY8-1536" fmla="*/ 9801 h 1721643"/>
              <a:gd name="connsiteX9-1537" fmla="*/ 1560101 w 2721935"/>
              <a:gd name="connsiteY9-1538" fmla="*/ 319155 h 1721643"/>
              <a:gd name="connsiteX10-1539" fmla="*/ 1881783 w 2721935"/>
              <a:gd name="connsiteY10-1540" fmla="*/ 167005 h 1721643"/>
              <a:gd name="connsiteX11-1541" fmla="*/ 1928052 w 2721935"/>
              <a:gd name="connsiteY11-1542" fmla="*/ 409651 h 1721643"/>
              <a:gd name="connsiteX12-1543" fmla="*/ 2323321 w 2721935"/>
              <a:gd name="connsiteY12-1544" fmla="*/ 342171 h 1721643"/>
              <a:gd name="connsiteX13-1545" fmla="*/ 2273465 w 2721935"/>
              <a:gd name="connsiteY13-1546" fmla="*/ 619392 h 1721643"/>
              <a:gd name="connsiteX14-1547" fmla="*/ 2682134 w 2721935"/>
              <a:gd name="connsiteY14-1548" fmla="*/ 625600 h 1721643"/>
              <a:gd name="connsiteX15-1549" fmla="*/ 2362085 w 2721935"/>
              <a:gd name="connsiteY15-1550" fmla="*/ 795333 h 1721643"/>
              <a:gd name="connsiteX16-1551" fmla="*/ 2721935 w 2721935"/>
              <a:gd name="connsiteY16-1552" fmla="*/ 913569 h 1721643"/>
              <a:gd name="connsiteX17-1553" fmla="*/ 2362085 w 2721935"/>
              <a:gd name="connsiteY17-1554" fmla="*/ 1031804 h 1721643"/>
              <a:gd name="connsiteX18-1555" fmla="*/ 2618338 w 2721935"/>
              <a:gd name="connsiteY18-1556" fmla="*/ 1222802 h 1721643"/>
              <a:gd name="connsiteX19-1557" fmla="*/ 2209670 w 2721935"/>
              <a:gd name="connsiteY19-1558" fmla="*/ 1250275 h 1721643"/>
              <a:gd name="connsiteX20-1559" fmla="*/ 2323321 w 2721935"/>
              <a:gd name="connsiteY20-1560" fmla="*/ 1484966 h 1721643"/>
              <a:gd name="connsiteX21-1561" fmla="*/ 1928052 w 2721935"/>
              <a:gd name="connsiteY21-1562" fmla="*/ 1417486 h 1721643"/>
              <a:gd name="connsiteX22-1563" fmla="*/ 1881783 w 2721935"/>
              <a:gd name="connsiteY22-1564" fmla="*/ 1660132 h 1721643"/>
              <a:gd name="connsiteX23-1565" fmla="*/ 1560101 w 2721935"/>
              <a:gd name="connsiteY23-1566" fmla="*/ 1507982 h 1721643"/>
              <a:gd name="connsiteX24-1567" fmla="*/ 1360968 w 2721935"/>
              <a:gd name="connsiteY24-1568" fmla="*/ 1721643 h 1721643"/>
              <a:gd name="connsiteX25-1569" fmla="*/ 1161834 w 2721935"/>
              <a:gd name="connsiteY25-1570" fmla="*/ 1507982 h 1721643"/>
              <a:gd name="connsiteX26-1571" fmla="*/ 840152 w 2721935"/>
              <a:gd name="connsiteY26-1572" fmla="*/ 1660132 h 1721643"/>
              <a:gd name="connsiteX27-1573" fmla="*/ 793883 w 2721935"/>
              <a:gd name="connsiteY27-1574" fmla="*/ 1417486 h 1721643"/>
              <a:gd name="connsiteX28-1575" fmla="*/ 398614 w 2721935"/>
              <a:gd name="connsiteY28-1576" fmla="*/ 1484966 h 1721643"/>
              <a:gd name="connsiteX29-1577" fmla="*/ 512265 w 2721935"/>
              <a:gd name="connsiteY29-1578" fmla="*/ 1250275 h 1721643"/>
              <a:gd name="connsiteX30-1579" fmla="*/ 103597 w 2721935"/>
              <a:gd name="connsiteY30-1580" fmla="*/ 1222802 h 1721643"/>
              <a:gd name="connsiteX31-1581" fmla="*/ 359850 w 2721935"/>
              <a:gd name="connsiteY31-1582" fmla="*/ 1031804 h 1721643"/>
              <a:gd name="connsiteX32-1583" fmla="*/ 0 w 2721935"/>
              <a:gd name="connsiteY32-1584" fmla="*/ 913569 h 1721643"/>
              <a:gd name="connsiteX0-1585" fmla="*/ 0 w 2721935"/>
              <a:gd name="connsiteY0-1586" fmla="*/ 913569 h 1721643"/>
              <a:gd name="connsiteX1-1587" fmla="*/ 359850 w 2721935"/>
              <a:gd name="connsiteY1-1588" fmla="*/ 795333 h 1721643"/>
              <a:gd name="connsiteX2-1589" fmla="*/ 103597 w 2721935"/>
              <a:gd name="connsiteY2-1590" fmla="*/ 604335 h 1721643"/>
              <a:gd name="connsiteX3-1591" fmla="*/ 512265 w 2721935"/>
              <a:gd name="connsiteY3-1592" fmla="*/ 576862 h 1721643"/>
              <a:gd name="connsiteX4-1593" fmla="*/ 398614 w 2721935"/>
              <a:gd name="connsiteY4-1594" fmla="*/ 342171 h 1721643"/>
              <a:gd name="connsiteX5-1595" fmla="*/ 793883 w 2721935"/>
              <a:gd name="connsiteY5-1596" fmla="*/ 409651 h 1721643"/>
              <a:gd name="connsiteX6-1597" fmla="*/ 840152 w 2721935"/>
              <a:gd name="connsiteY6-1598" fmla="*/ 167005 h 1721643"/>
              <a:gd name="connsiteX7-1599" fmla="*/ 1161834 w 2721935"/>
              <a:gd name="connsiteY7-1600" fmla="*/ 319155 h 1721643"/>
              <a:gd name="connsiteX8-1601" fmla="*/ 1477926 w 2721935"/>
              <a:gd name="connsiteY8-1602" fmla="*/ 9801 h 1721643"/>
              <a:gd name="connsiteX9-1603" fmla="*/ 1560101 w 2721935"/>
              <a:gd name="connsiteY9-1604" fmla="*/ 319155 h 1721643"/>
              <a:gd name="connsiteX10-1605" fmla="*/ 1881783 w 2721935"/>
              <a:gd name="connsiteY10-1606" fmla="*/ 167005 h 1721643"/>
              <a:gd name="connsiteX11-1607" fmla="*/ 1928052 w 2721935"/>
              <a:gd name="connsiteY11-1608" fmla="*/ 409651 h 1721643"/>
              <a:gd name="connsiteX12-1609" fmla="*/ 2323321 w 2721935"/>
              <a:gd name="connsiteY12-1610" fmla="*/ 342171 h 1721643"/>
              <a:gd name="connsiteX13-1611" fmla="*/ 2273465 w 2721935"/>
              <a:gd name="connsiteY13-1612" fmla="*/ 619392 h 1721643"/>
              <a:gd name="connsiteX14-1613" fmla="*/ 2682134 w 2721935"/>
              <a:gd name="connsiteY14-1614" fmla="*/ 625600 h 1721643"/>
              <a:gd name="connsiteX15-1615" fmla="*/ 2362085 w 2721935"/>
              <a:gd name="connsiteY15-1616" fmla="*/ 795333 h 1721643"/>
              <a:gd name="connsiteX16-1617" fmla="*/ 2721935 w 2721935"/>
              <a:gd name="connsiteY16-1618" fmla="*/ 913569 h 1721643"/>
              <a:gd name="connsiteX17-1619" fmla="*/ 2362085 w 2721935"/>
              <a:gd name="connsiteY17-1620" fmla="*/ 1031804 h 1721643"/>
              <a:gd name="connsiteX18-1621" fmla="*/ 2618338 w 2721935"/>
              <a:gd name="connsiteY18-1622" fmla="*/ 1222802 h 1721643"/>
              <a:gd name="connsiteX19-1623" fmla="*/ 2209670 w 2721935"/>
              <a:gd name="connsiteY19-1624" fmla="*/ 1250275 h 1721643"/>
              <a:gd name="connsiteX20-1625" fmla="*/ 2323321 w 2721935"/>
              <a:gd name="connsiteY20-1626" fmla="*/ 1484966 h 1721643"/>
              <a:gd name="connsiteX21-1627" fmla="*/ 1928052 w 2721935"/>
              <a:gd name="connsiteY21-1628" fmla="*/ 1417486 h 1721643"/>
              <a:gd name="connsiteX22-1629" fmla="*/ 1881783 w 2721935"/>
              <a:gd name="connsiteY22-1630" fmla="*/ 1660132 h 1721643"/>
              <a:gd name="connsiteX23-1631" fmla="*/ 1560101 w 2721935"/>
              <a:gd name="connsiteY23-1632" fmla="*/ 1507982 h 1721643"/>
              <a:gd name="connsiteX24-1633" fmla="*/ 1360968 w 2721935"/>
              <a:gd name="connsiteY24-1634" fmla="*/ 1721643 h 1721643"/>
              <a:gd name="connsiteX25-1635" fmla="*/ 1161834 w 2721935"/>
              <a:gd name="connsiteY25-1636" fmla="*/ 1507982 h 1721643"/>
              <a:gd name="connsiteX26-1637" fmla="*/ 840152 w 2721935"/>
              <a:gd name="connsiteY26-1638" fmla="*/ 1660132 h 1721643"/>
              <a:gd name="connsiteX27-1639" fmla="*/ 793883 w 2721935"/>
              <a:gd name="connsiteY27-1640" fmla="*/ 1417486 h 1721643"/>
              <a:gd name="connsiteX28-1641" fmla="*/ 398614 w 2721935"/>
              <a:gd name="connsiteY28-1642" fmla="*/ 1484966 h 1721643"/>
              <a:gd name="connsiteX29-1643" fmla="*/ 512265 w 2721935"/>
              <a:gd name="connsiteY29-1644" fmla="*/ 1250275 h 1721643"/>
              <a:gd name="connsiteX30-1645" fmla="*/ 103597 w 2721935"/>
              <a:gd name="connsiteY30-1646" fmla="*/ 1222802 h 1721643"/>
              <a:gd name="connsiteX31-1647" fmla="*/ 359850 w 2721935"/>
              <a:gd name="connsiteY31-1648" fmla="*/ 1031804 h 1721643"/>
              <a:gd name="connsiteX32-1649" fmla="*/ 0 w 2721935"/>
              <a:gd name="connsiteY32-1650" fmla="*/ 913569 h 1721643"/>
              <a:gd name="connsiteX0-1651" fmla="*/ 0 w 2721935"/>
              <a:gd name="connsiteY0-1652" fmla="*/ 913569 h 1721643"/>
              <a:gd name="connsiteX1-1653" fmla="*/ 359850 w 2721935"/>
              <a:gd name="connsiteY1-1654" fmla="*/ 795333 h 1721643"/>
              <a:gd name="connsiteX2-1655" fmla="*/ 103597 w 2721935"/>
              <a:gd name="connsiteY2-1656" fmla="*/ 604335 h 1721643"/>
              <a:gd name="connsiteX3-1657" fmla="*/ 512265 w 2721935"/>
              <a:gd name="connsiteY3-1658" fmla="*/ 576862 h 1721643"/>
              <a:gd name="connsiteX4-1659" fmla="*/ 398614 w 2721935"/>
              <a:gd name="connsiteY4-1660" fmla="*/ 342171 h 1721643"/>
              <a:gd name="connsiteX5-1661" fmla="*/ 793883 w 2721935"/>
              <a:gd name="connsiteY5-1662" fmla="*/ 409651 h 1721643"/>
              <a:gd name="connsiteX6-1663" fmla="*/ 840152 w 2721935"/>
              <a:gd name="connsiteY6-1664" fmla="*/ 167005 h 1721643"/>
              <a:gd name="connsiteX7-1665" fmla="*/ 1161834 w 2721935"/>
              <a:gd name="connsiteY7-1666" fmla="*/ 319155 h 1721643"/>
              <a:gd name="connsiteX8-1667" fmla="*/ 1477926 w 2721935"/>
              <a:gd name="connsiteY8-1668" fmla="*/ 9801 h 1721643"/>
              <a:gd name="connsiteX9-1669" fmla="*/ 1560101 w 2721935"/>
              <a:gd name="connsiteY9-1670" fmla="*/ 319155 h 1721643"/>
              <a:gd name="connsiteX10-1671" fmla="*/ 1881783 w 2721935"/>
              <a:gd name="connsiteY10-1672" fmla="*/ 167005 h 1721643"/>
              <a:gd name="connsiteX11-1673" fmla="*/ 1928052 w 2721935"/>
              <a:gd name="connsiteY11-1674" fmla="*/ 409651 h 1721643"/>
              <a:gd name="connsiteX12-1675" fmla="*/ 2323321 w 2721935"/>
              <a:gd name="connsiteY12-1676" fmla="*/ 342171 h 1721643"/>
              <a:gd name="connsiteX13-1677" fmla="*/ 2273465 w 2721935"/>
              <a:gd name="connsiteY13-1678" fmla="*/ 619392 h 1721643"/>
              <a:gd name="connsiteX14-1679" fmla="*/ 2682134 w 2721935"/>
              <a:gd name="connsiteY14-1680" fmla="*/ 625600 h 1721643"/>
              <a:gd name="connsiteX15-1681" fmla="*/ 2362085 w 2721935"/>
              <a:gd name="connsiteY15-1682" fmla="*/ 795333 h 1721643"/>
              <a:gd name="connsiteX16-1683" fmla="*/ 2721935 w 2721935"/>
              <a:gd name="connsiteY16-1684" fmla="*/ 913569 h 1721643"/>
              <a:gd name="connsiteX17-1685" fmla="*/ 2362085 w 2721935"/>
              <a:gd name="connsiteY17-1686" fmla="*/ 1031804 h 1721643"/>
              <a:gd name="connsiteX18-1687" fmla="*/ 2618338 w 2721935"/>
              <a:gd name="connsiteY18-1688" fmla="*/ 1222802 h 1721643"/>
              <a:gd name="connsiteX19-1689" fmla="*/ 2209670 w 2721935"/>
              <a:gd name="connsiteY19-1690" fmla="*/ 1250275 h 1721643"/>
              <a:gd name="connsiteX20-1691" fmla="*/ 2323321 w 2721935"/>
              <a:gd name="connsiteY20-1692" fmla="*/ 1484966 h 1721643"/>
              <a:gd name="connsiteX21-1693" fmla="*/ 1928052 w 2721935"/>
              <a:gd name="connsiteY21-1694" fmla="*/ 1417486 h 1721643"/>
              <a:gd name="connsiteX22-1695" fmla="*/ 1881783 w 2721935"/>
              <a:gd name="connsiteY22-1696" fmla="*/ 1660132 h 1721643"/>
              <a:gd name="connsiteX23-1697" fmla="*/ 1560101 w 2721935"/>
              <a:gd name="connsiteY23-1698" fmla="*/ 1507982 h 1721643"/>
              <a:gd name="connsiteX24-1699" fmla="*/ 1360968 w 2721935"/>
              <a:gd name="connsiteY24-1700" fmla="*/ 1721643 h 1721643"/>
              <a:gd name="connsiteX25-1701" fmla="*/ 1161834 w 2721935"/>
              <a:gd name="connsiteY25-1702" fmla="*/ 1507982 h 1721643"/>
              <a:gd name="connsiteX26-1703" fmla="*/ 840152 w 2721935"/>
              <a:gd name="connsiteY26-1704" fmla="*/ 1660132 h 1721643"/>
              <a:gd name="connsiteX27-1705" fmla="*/ 793883 w 2721935"/>
              <a:gd name="connsiteY27-1706" fmla="*/ 1417486 h 1721643"/>
              <a:gd name="connsiteX28-1707" fmla="*/ 398614 w 2721935"/>
              <a:gd name="connsiteY28-1708" fmla="*/ 1484966 h 1721643"/>
              <a:gd name="connsiteX29-1709" fmla="*/ 512265 w 2721935"/>
              <a:gd name="connsiteY29-1710" fmla="*/ 1250275 h 1721643"/>
              <a:gd name="connsiteX30-1711" fmla="*/ 103597 w 2721935"/>
              <a:gd name="connsiteY30-1712" fmla="*/ 1222802 h 1721643"/>
              <a:gd name="connsiteX31-1713" fmla="*/ 359850 w 2721935"/>
              <a:gd name="connsiteY31-1714" fmla="*/ 1031804 h 1721643"/>
              <a:gd name="connsiteX32-1715" fmla="*/ 0 w 2721935"/>
              <a:gd name="connsiteY32-1716" fmla="*/ 913569 h 1721643"/>
              <a:gd name="connsiteX0-1717" fmla="*/ 0 w 2721935"/>
              <a:gd name="connsiteY0-1718" fmla="*/ 913569 h 1721643"/>
              <a:gd name="connsiteX1-1719" fmla="*/ 359850 w 2721935"/>
              <a:gd name="connsiteY1-1720" fmla="*/ 795333 h 1721643"/>
              <a:gd name="connsiteX2-1721" fmla="*/ 103597 w 2721935"/>
              <a:gd name="connsiteY2-1722" fmla="*/ 604335 h 1721643"/>
              <a:gd name="connsiteX3-1723" fmla="*/ 512265 w 2721935"/>
              <a:gd name="connsiteY3-1724" fmla="*/ 576862 h 1721643"/>
              <a:gd name="connsiteX4-1725" fmla="*/ 398614 w 2721935"/>
              <a:gd name="connsiteY4-1726" fmla="*/ 342171 h 1721643"/>
              <a:gd name="connsiteX5-1727" fmla="*/ 793883 w 2721935"/>
              <a:gd name="connsiteY5-1728" fmla="*/ 409651 h 1721643"/>
              <a:gd name="connsiteX6-1729" fmla="*/ 840152 w 2721935"/>
              <a:gd name="connsiteY6-1730" fmla="*/ 167005 h 1721643"/>
              <a:gd name="connsiteX7-1731" fmla="*/ 1161834 w 2721935"/>
              <a:gd name="connsiteY7-1732" fmla="*/ 319155 h 1721643"/>
              <a:gd name="connsiteX8-1733" fmla="*/ 1477926 w 2721935"/>
              <a:gd name="connsiteY8-1734" fmla="*/ 9801 h 1721643"/>
              <a:gd name="connsiteX9-1735" fmla="*/ 1560101 w 2721935"/>
              <a:gd name="connsiteY9-1736" fmla="*/ 319155 h 1721643"/>
              <a:gd name="connsiteX10-1737" fmla="*/ 1881783 w 2721935"/>
              <a:gd name="connsiteY10-1738" fmla="*/ 167005 h 1721643"/>
              <a:gd name="connsiteX11-1739" fmla="*/ 1928052 w 2721935"/>
              <a:gd name="connsiteY11-1740" fmla="*/ 409651 h 1721643"/>
              <a:gd name="connsiteX12-1741" fmla="*/ 2323321 w 2721935"/>
              <a:gd name="connsiteY12-1742" fmla="*/ 342171 h 1721643"/>
              <a:gd name="connsiteX13-1743" fmla="*/ 2273465 w 2721935"/>
              <a:gd name="connsiteY13-1744" fmla="*/ 619392 h 1721643"/>
              <a:gd name="connsiteX14-1745" fmla="*/ 2682134 w 2721935"/>
              <a:gd name="connsiteY14-1746" fmla="*/ 625600 h 1721643"/>
              <a:gd name="connsiteX15-1747" fmla="*/ 2362085 w 2721935"/>
              <a:gd name="connsiteY15-1748" fmla="*/ 795333 h 1721643"/>
              <a:gd name="connsiteX16-1749" fmla="*/ 2721935 w 2721935"/>
              <a:gd name="connsiteY16-1750" fmla="*/ 913569 h 1721643"/>
              <a:gd name="connsiteX17-1751" fmla="*/ 2362085 w 2721935"/>
              <a:gd name="connsiteY17-1752" fmla="*/ 1031804 h 1721643"/>
              <a:gd name="connsiteX18-1753" fmla="*/ 2618338 w 2721935"/>
              <a:gd name="connsiteY18-1754" fmla="*/ 1222802 h 1721643"/>
              <a:gd name="connsiteX19-1755" fmla="*/ 2209670 w 2721935"/>
              <a:gd name="connsiteY19-1756" fmla="*/ 1250275 h 1721643"/>
              <a:gd name="connsiteX20-1757" fmla="*/ 2323321 w 2721935"/>
              <a:gd name="connsiteY20-1758" fmla="*/ 1484966 h 1721643"/>
              <a:gd name="connsiteX21-1759" fmla="*/ 1928052 w 2721935"/>
              <a:gd name="connsiteY21-1760" fmla="*/ 1417486 h 1721643"/>
              <a:gd name="connsiteX22-1761" fmla="*/ 1881783 w 2721935"/>
              <a:gd name="connsiteY22-1762" fmla="*/ 1660132 h 1721643"/>
              <a:gd name="connsiteX23-1763" fmla="*/ 1560101 w 2721935"/>
              <a:gd name="connsiteY23-1764" fmla="*/ 1507982 h 1721643"/>
              <a:gd name="connsiteX24-1765" fmla="*/ 1360968 w 2721935"/>
              <a:gd name="connsiteY24-1766" fmla="*/ 1721643 h 1721643"/>
              <a:gd name="connsiteX25-1767" fmla="*/ 1161834 w 2721935"/>
              <a:gd name="connsiteY25-1768" fmla="*/ 1507982 h 1721643"/>
              <a:gd name="connsiteX26-1769" fmla="*/ 840152 w 2721935"/>
              <a:gd name="connsiteY26-1770" fmla="*/ 1660132 h 1721643"/>
              <a:gd name="connsiteX27-1771" fmla="*/ 793883 w 2721935"/>
              <a:gd name="connsiteY27-1772" fmla="*/ 1417486 h 1721643"/>
              <a:gd name="connsiteX28-1773" fmla="*/ 398614 w 2721935"/>
              <a:gd name="connsiteY28-1774" fmla="*/ 1484966 h 1721643"/>
              <a:gd name="connsiteX29-1775" fmla="*/ 512265 w 2721935"/>
              <a:gd name="connsiteY29-1776" fmla="*/ 1250275 h 1721643"/>
              <a:gd name="connsiteX30-1777" fmla="*/ 103597 w 2721935"/>
              <a:gd name="connsiteY30-1778" fmla="*/ 1222802 h 1721643"/>
              <a:gd name="connsiteX31-1779" fmla="*/ 359850 w 2721935"/>
              <a:gd name="connsiteY31-1780" fmla="*/ 1031804 h 1721643"/>
              <a:gd name="connsiteX32-1781" fmla="*/ 0 w 2721935"/>
              <a:gd name="connsiteY32-1782" fmla="*/ 913569 h 1721643"/>
              <a:gd name="connsiteX0-1783" fmla="*/ 0 w 2721935"/>
              <a:gd name="connsiteY0-1784" fmla="*/ 913569 h 1721643"/>
              <a:gd name="connsiteX1-1785" fmla="*/ 359850 w 2721935"/>
              <a:gd name="connsiteY1-1786" fmla="*/ 795333 h 1721643"/>
              <a:gd name="connsiteX2-1787" fmla="*/ 103597 w 2721935"/>
              <a:gd name="connsiteY2-1788" fmla="*/ 604335 h 1721643"/>
              <a:gd name="connsiteX3-1789" fmla="*/ 512265 w 2721935"/>
              <a:gd name="connsiteY3-1790" fmla="*/ 576862 h 1721643"/>
              <a:gd name="connsiteX4-1791" fmla="*/ 398614 w 2721935"/>
              <a:gd name="connsiteY4-1792" fmla="*/ 342171 h 1721643"/>
              <a:gd name="connsiteX5-1793" fmla="*/ 793883 w 2721935"/>
              <a:gd name="connsiteY5-1794" fmla="*/ 409651 h 1721643"/>
              <a:gd name="connsiteX6-1795" fmla="*/ 840152 w 2721935"/>
              <a:gd name="connsiteY6-1796" fmla="*/ 167005 h 1721643"/>
              <a:gd name="connsiteX7-1797" fmla="*/ 1161834 w 2721935"/>
              <a:gd name="connsiteY7-1798" fmla="*/ 319155 h 1721643"/>
              <a:gd name="connsiteX8-1799" fmla="*/ 1477926 w 2721935"/>
              <a:gd name="connsiteY8-1800" fmla="*/ 9801 h 1721643"/>
              <a:gd name="connsiteX9-1801" fmla="*/ 1560101 w 2721935"/>
              <a:gd name="connsiteY9-1802" fmla="*/ 319155 h 1721643"/>
              <a:gd name="connsiteX10-1803" fmla="*/ 1881783 w 2721935"/>
              <a:gd name="connsiteY10-1804" fmla="*/ 167005 h 1721643"/>
              <a:gd name="connsiteX11-1805" fmla="*/ 1928052 w 2721935"/>
              <a:gd name="connsiteY11-1806" fmla="*/ 409651 h 1721643"/>
              <a:gd name="connsiteX12-1807" fmla="*/ 2323321 w 2721935"/>
              <a:gd name="connsiteY12-1808" fmla="*/ 342171 h 1721643"/>
              <a:gd name="connsiteX13-1809" fmla="*/ 2273465 w 2721935"/>
              <a:gd name="connsiteY13-1810" fmla="*/ 619392 h 1721643"/>
              <a:gd name="connsiteX14-1811" fmla="*/ 2682134 w 2721935"/>
              <a:gd name="connsiteY14-1812" fmla="*/ 625600 h 1721643"/>
              <a:gd name="connsiteX15-1813" fmla="*/ 2362085 w 2721935"/>
              <a:gd name="connsiteY15-1814" fmla="*/ 795333 h 1721643"/>
              <a:gd name="connsiteX16-1815" fmla="*/ 2721935 w 2721935"/>
              <a:gd name="connsiteY16-1816" fmla="*/ 913569 h 1721643"/>
              <a:gd name="connsiteX17-1817" fmla="*/ 2362085 w 2721935"/>
              <a:gd name="connsiteY17-1818" fmla="*/ 1031804 h 1721643"/>
              <a:gd name="connsiteX18-1819" fmla="*/ 2618338 w 2721935"/>
              <a:gd name="connsiteY18-1820" fmla="*/ 1222802 h 1721643"/>
              <a:gd name="connsiteX19-1821" fmla="*/ 2209670 w 2721935"/>
              <a:gd name="connsiteY19-1822" fmla="*/ 1250275 h 1721643"/>
              <a:gd name="connsiteX20-1823" fmla="*/ 2323321 w 2721935"/>
              <a:gd name="connsiteY20-1824" fmla="*/ 1484966 h 1721643"/>
              <a:gd name="connsiteX21-1825" fmla="*/ 1928052 w 2721935"/>
              <a:gd name="connsiteY21-1826" fmla="*/ 1417486 h 1721643"/>
              <a:gd name="connsiteX22-1827" fmla="*/ 1881783 w 2721935"/>
              <a:gd name="connsiteY22-1828" fmla="*/ 1660132 h 1721643"/>
              <a:gd name="connsiteX23-1829" fmla="*/ 1560101 w 2721935"/>
              <a:gd name="connsiteY23-1830" fmla="*/ 1507982 h 1721643"/>
              <a:gd name="connsiteX24-1831" fmla="*/ 1360968 w 2721935"/>
              <a:gd name="connsiteY24-1832" fmla="*/ 1721643 h 1721643"/>
              <a:gd name="connsiteX25-1833" fmla="*/ 1161834 w 2721935"/>
              <a:gd name="connsiteY25-1834" fmla="*/ 1507982 h 1721643"/>
              <a:gd name="connsiteX26-1835" fmla="*/ 840152 w 2721935"/>
              <a:gd name="connsiteY26-1836" fmla="*/ 1660132 h 1721643"/>
              <a:gd name="connsiteX27-1837" fmla="*/ 793883 w 2721935"/>
              <a:gd name="connsiteY27-1838" fmla="*/ 1417486 h 1721643"/>
              <a:gd name="connsiteX28-1839" fmla="*/ 398614 w 2721935"/>
              <a:gd name="connsiteY28-1840" fmla="*/ 1484966 h 1721643"/>
              <a:gd name="connsiteX29-1841" fmla="*/ 512265 w 2721935"/>
              <a:gd name="connsiteY29-1842" fmla="*/ 1250275 h 1721643"/>
              <a:gd name="connsiteX30-1843" fmla="*/ 103597 w 2721935"/>
              <a:gd name="connsiteY30-1844" fmla="*/ 1222802 h 1721643"/>
              <a:gd name="connsiteX31-1845" fmla="*/ 359850 w 2721935"/>
              <a:gd name="connsiteY31-1846" fmla="*/ 1031804 h 1721643"/>
              <a:gd name="connsiteX32-1847" fmla="*/ 0 w 2721935"/>
              <a:gd name="connsiteY32-1848" fmla="*/ 913569 h 1721643"/>
              <a:gd name="connsiteX0-1849" fmla="*/ 0 w 2721935"/>
              <a:gd name="connsiteY0-1850" fmla="*/ 913569 h 1721643"/>
              <a:gd name="connsiteX1-1851" fmla="*/ 359850 w 2721935"/>
              <a:gd name="connsiteY1-1852" fmla="*/ 795333 h 1721643"/>
              <a:gd name="connsiteX2-1853" fmla="*/ 103597 w 2721935"/>
              <a:gd name="connsiteY2-1854" fmla="*/ 604335 h 1721643"/>
              <a:gd name="connsiteX3-1855" fmla="*/ 512265 w 2721935"/>
              <a:gd name="connsiteY3-1856" fmla="*/ 576862 h 1721643"/>
              <a:gd name="connsiteX4-1857" fmla="*/ 398614 w 2721935"/>
              <a:gd name="connsiteY4-1858" fmla="*/ 342171 h 1721643"/>
              <a:gd name="connsiteX5-1859" fmla="*/ 793883 w 2721935"/>
              <a:gd name="connsiteY5-1860" fmla="*/ 409651 h 1721643"/>
              <a:gd name="connsiteX6-1861" fmla="*/ 840152 w 2721935"/>
              <a:gd name="connsiteY6-1862" fmla="*/ 167005 h 1721643"/>
              <a:gd name="connsiteX7-1863" fmla="*/ 1161834 w 2721935"/>
              <a:gd name="connsiteY7-1864" fmla="*/ 319155 h 1721643"/>
              <a:gd name="connsiteX8-1865" fmla="*/ 1477926 w 2721935"/>
              <a:gd name="connsiteY8-1866" fmla="*/ 9801 h 1721643"/>
              <a:gd name="connsiteX9-1867" fmla="*/ 1560101 w 2721935"/>
              <a:gd name="connsiteY9-1868" fmla="*/ 319155 h 1721643"/>
              <a:gd name="connsiteX10-1869" fmla="*/ 1881783 w 2721935"/>
              <a:gd name="connsiteY10-1870" fmla="*/ 167005 h 1721643"/>
              <a:gd name="connsiteX11-1871" fmla="*/ 1928052 w 2721935"/>
              <a:gd name="connsiteY11-1872" fmla="*/ 409651 h 1721643"/>
              <a:gd name="connsiteX12-1873" fmla="*/ 2323321 w 2721935"/>
              <a:gd name="connsiteY12-1874" fmla="*/ 342171 h 1721643"/>
              <a:gd name="connsiteX13-1875" fmla="*/ 2273465 w 2721935"/>
              <a:gd name="connsiteY13-1876" fmla="*/ 619392 h 1721643"/>
              <a:gd name="connsiteX14-1877" fmla="*/ 2682134 w 2721935"/>
              <a:gd name="connsiteY14-1878" fmla="*/ 625600 h 1721643"/>
              <a:gd name="connsiteX15-1879" fmla="*/ 2362085 w 2721935"/>
              <a:gd name="connsiteY15-1880" fmla="*/ 795333 h 1721643"/>
              <a:gd name="connsiteX16-1881" fmla="*/ 2721935 w 2721935"/>
              <a:gd name="connsiteY16-1882" fmla="*/ 913569 h 1721643"/>
              <a:gd name="connsiteX17-1883" fmla="*/ 2362085 w 2721935"/>
              <a:gd name="connsiteY17-1884" fmla="*/ 1031804 h 1721643"/>
              <a:gd name="connsiteX18-1885" fmla="*/ 2618338 w 2721935"/>
              <a:gd name="connsiteY18-1886" fmla="*/ 1222802 h 1721643"/>
              <a:gd name="connsiteX19-1887" fmla="*/ 2209670 w 2721935"/>
              <a:gd name="connsiteY19-1888" fmla="*/ 1250275 h 1721643"/>
              <a:gd name="connsiteX20-1889" fmla="*/ 2323321 w 2721935"/>
              <a:gd name="connsiteY20-1890" fmla="*/ 1484966 h 1721643"/>
              <a:gd name="connsiteX21-1891" fmla="*/ 1928052 w 2721935"/>
              <a:gd name="connsiteY21-1892" fmla="*/ 1417486 h 1721643"/>
              <a:gd name="connsiteX22-1893" fmla="*/ 1881783 w 2721935"/>
              <a:gd name="connsiteY22-1894" fmla="*/ 1660132 h 1721643"/>
              <a:gd name="connsiteX23-1895" fmla="*/ 1560101 w 2721935"/>
              <a:gd name="connsiteY23-1896" fmla="*/ 1507982 h 1721643"/>
              <a:gd name="connsiteX24-1897" fmla="*/ 1360968 w 2721935"/>
              <a:gd name="connsiteY24-1898" fmla="*/ 1721643 h 1721643"/>
              <a:gd name="connsiteX25-1899" fmla="*/ 1161834 w 2721935"/>
              <a:gd name="connsiteY25-1900" fmla="*/ 1507982 h 1721643"/>
              <a:gd name="connsiteX26-1901" fmla="*/ 840152 w 2721935"/>
              <a:gd name="connsiteY26-1902" fmla="*/ 1660132 h 1721643"/>
              <a:gd name="connsiteX27-1903" fmla="*/ 793883 w 2721935"/>
              <a:gd name="connsiteY27-1904" fmla="*/ 1417486 h 1721643"/>
              <a:gd name="connsiteX28-1905" fmla="*/ 398614 w 2721935"/>
              <a:gd name="connsiteY28-1906" fmla="*/ 1484966 h 1721643"/>
              <a:gd name="connsiteX29-1907" fmla="*/ 512265 w 2721935"/>
              <a:gd name="connsiteY29-1908" fmla="*/ 1250275 h 1721643"/>
              <a:gd name="connsiteX30-1909" fmla="*/ 103597 w 2721935"/>
              <a:gd name="connsiteY30-1910" fmla="*/ 1222802 h 1721643"/>
              <a:gd name="connsiteX31-1911" fmla="*/ 359850 w 2721935"/>
              <a:gd name="connsiteY31-1912" fmla="*/ 1031804 h 1721643"/>
              <a:gd name="connsiteX32-1913" fmla="*/ 0 w 2721935"/>
              <a:gd name="connsiteY32-1914" fmla="*/ 913569 h 1721643"/>
              <a:gd name="connsiteX0-1915" fmla="*/ 0 w 2721935"/>
              <a:gd name="connsiteY0-1916" fmla="*/ 913569 h 1721643"/>
              <a:gd name="connsiteX1-1917" fmla="*/ 359850 w 2721935"/>
              <a:gd name="connsiteY1-1918" fmla="*/ 795333 h 1721643"/>
              <a:gd name="connsiteX2-1919" fmla="*/ 103597 w 2721935"/>
              <a:gd name="connsiteY2-1920" fmla="*/ 604335 h 1721643"/>
              <a:gd name="connsiteX3-1921" fmla="*/ 512265 w 2721935"/>
              <a:gd name="connsiteY3-1922" fmla="*/ 576862 h 1721643"/>
              <a:gd name="connsiteX4-1923" fmla="*/ 398614 w 2721935"/>
              <a:gd name="connsiteY4-1924" fmla="*/ 342171 h 1721643"/>
              <a:gd name="connsiteX5-1925" fmla="*/ 793883 w 2721935"/>
              <a:gd name="connsiteY5-1926" fmla="*/ 409651 h 1721643"/>
              <a:gd name="connsiteX6-1927" fmla="*/ 840152 w 2721935"/>
              <a:gd name="connsiteY6-1928" fmla="*/ 167005 h 1721643"/>
              <a:gd name="connsiteX7-1929" fmla="*/ 1161834 w 2721935"/>
              <a:gd name="connsiteY7-1930" fmla="*/ 319155 h 1721643"/>
              <a:gd name="connsiteX8-1931" fmla="*/ 1477926 w 2721935"/>
              <a:gd name="connsiteY8-1932" fmla="*/ 9801 h 1721643"/>
              <a:gd name="connsiteX9-1933" fmla="*/ 1560101 w 2721935"/>
              <a:gd name="connsiteY9-1934" fmla="*/ 319155 h 1721643"/>
              <a:gd name="connsiteX10-1935" fmla="*/ 1881783 w 2721935"/>
              <a:gd name="connsiteY10-1936" fmla="*/ 167005 h 1721643"/>
              <a:gd name="connsiteX11-1937" fmla="*/ 1928052 w 2721935"/>
              <a:gd name="connsiteY11-1938" fmla="*/ 409651 h 1721643"/>
              <a:gd name="connsiteX12-1939" fmla="*/ 2323321 w 2721935"/>
              <a:gd name="connsiteY12-1940" fmla="*/ 342171 h 1721643"/>
              <a:gd name="connsiteX13-1941" fmla="*/ 2273465 w 2721935"/>
              <a:gd name="connsiteY13-1942" fmla="*/ 619392 h 1721643"/>
              <a:gd name="connsiteX14-1943" fmla="*/ 2682134 w 2721935"/>
              <a:gd name="connsiteY14-1944" fmla="*/ 625600 h 1721643"/>
              <a:gd name="connsiteX15-1945" fmla="*/ 2362085 w 2721935"/>
              <a:gd name="connsiteY15-1946" fmla="*/ 795333 h 1721643"/>
              <a:gd name="connsiteX16-1947" fmla="*/ 2721935 w 2721935"/>
              <a:gd name="connsiteY16-1948" fmla="*/ 913569 h 1721643"/>
              <a:gd name="connsiteX17-1949" fmla="*/ 2362085 w 2721935"/>
              <a:gd name="connsiteY17-1950" fmla="*/ 1031804 h 1721643"/>
              <a:gd name="connsiteX18-1951" fmla="*/ 2618338 w 2721935"/>
              <a:gd name="connsiteY18-1952" fmla="*/ 1222802 h 1721643"/>
              <a:gd name="connsiteX19-1953" fmla="*/ 2209670 w 2721935"/>
              <a:gd name="connsiteY19-1954" fmla="*/ 1250275 h 1721643"/>
              <a:gd name="connsiteX20-1955" fmla="*/ 2323321 w 2721935"/>
              <a:gd name="connsiteY20-1956" fmla="*/ 1484966 h 1721643"/>
              <a:gd name="connsiteX21-1957" fmla="*/ 1928052 w 2721935"/>
              <a:gd name="connsiteY21-1958" fmla="*/ 1417486 h 1721643"/>
              <a:gd name="connsiteX22-1959" fmla="*/ 1881783 w 2721935"/>
              <a:gd name="connsiteY22-1960" fmla="*/ 1660132 h 1721643"/>
              <a:gd name="connsiteX23-1961" fmla="*/ 1560101 w 2721935"/>
              <a:gd name="connsiteY23-1962" fmla="*/ 1507982 h 1721643"/>
              <a:gd name="connsiteX24-1963" fmla="*/ 1360968 w 2721935"/>
              <a:gd name="connsiteY24-1964" fmla="*/ 1721643 h 1721643"/>
              <a:gd name="connsiteX25-1965" fmla="*/ 1161834 w 2721935"/>
              <a:gd name="connsiteY25-1966" fmla="*/ 1507982 h 1721643"/>
              <a:gd name="connsiteX26-1967" fmla="*/ 840152 w 2721935"/>
              <a:gd name="connsiteY26-1968" fmla="*/ 1660132 h 1721643"/>
              <a:gd name="connsiteX27-1969" fmla="*/ 793883 w 2721935"/>
              <a:gd name="connsiteY27-1970" fmla="*/ 1417486 h 1721643"/>
              <a:gd name="connsiteX28-1971" fmla="*/ 286235 w 2721935"/>
              <a:gd name="connsiteY28-1972" fmla="*/ 1444654 h 1721643"/>
              <a:gd name="connsiteX29-1973" fmla="*/ 512265 w 2721935"/>
              <a:gd name="connsiteY29-1974" fmla="*/ 1250275 h 1721643"/>
              <a:gd name="connsiteX30-1975" fmla="*/ 103597 w 2721935"/>
              <a:gd name="connsiteY30-1976" fmla="*/ 1222802 h 1721643"/>
              <a:gd name="connsiteX31-1977" fmla="*/ 359850 w 2721935"/>
              <a:gd name="connsiteY31-1978" fmla="*/ 1031804 h 1721643"/>
              <a:gd name="connsiteX32-1979" fmla="*/ 0 w 2721935"/>
              <a:gd name="connsiteY32-1980" fmla="*/ 913569 h 1721643"/>
              <a:gd name="connsiteX0-1981" fmla="*/ 0 w 2721935"/>
              <a:gd name="connsiteY0-1982" fmla="*/ 913569 h 1721643"/>
              <a:gd name="connsiteX1-1983" fmla="*/ 359850 w 2721935"/>
              <a:gd name="connsiteY1-1984" fmla="*/ 795333 h 1721643"/>
              <a:gd name="connsiteX2-1985" fmla="*/ 103597 w 2721935"/>
              <a:gd name="connsiteY2-1986" fmla="*/ 604335 h 1721643"/>
              <a:gd name="connsiteX3-1987" fmla="*/ 512265 w 2721935"/>
              <a:gd name="connsiteY3-1988" fmla="*/ 576862 h 1721643"/>
              <a:gd name="connsiteX4-1989" fmla="*/ 398614 w 2721935"/>
              <a:gd name="connsiteY4-1990" fmla="*/ 342171 h 1721643"/>
              <a:gd name="connsiteX5-1991" fmla="*/ 793883 w 2721935"/>
              <a:gd name="connsiteY5-1992" fmla="*/ 409651 h 1721643"/>
              <a:gd name="connsiteX6-1993" fmla="*/ 840152 w 2721935"/>
              <a:gd name="connsiteY6-1994" fmla="*/ 167005 h 1721643"/>
              <a:gd name="connsiteX7-1995" fmla="*/ 1161834 w 2721935"/>
              <a:gd name="connsiteY7-1996" fmla="*/ 319155 h 1721643"/>
              <a:gd name="connsiteX8-1997" fmla="*/ 1477926 w 2721935"/>
              <a:gd name="connsiteY8-1998" fmla="*/ 9801 h 1721643"/>
              <a:gd name="connsiteX9-1999" fmla="*/ 1560101 w 2721935"/>
              <a:gd name="connsiteY9-2000" fmla="*/ 319155 h 1721643"/>
              <a:gd name="connsiteX10-2001" fmla="*/ 1881783 w 2721935"/>
              <a:gd name="connsiteY10-2002" fmla="*/ 167005 h 1721643"/>
              <a:gd name="connsiteX11-2003" fmla="*/ 1928052 w 2721935"/>
              <a:gd name="connsiteY11-2004" fmla="*/ 409651 h 1721643"/>
              <a:gd name="connsiteX12-2005" fmla="*/ 2323321 w 2721935"/>
              <a:gd name="connsiteY12-2006" fmla="*/ 342171 h 1721643"/>
              <a:gd name="connsiteX13-2007" fmla="*/ 2273465 w 2721935"/>
              <a:gd name="connsiteY13-2008" fmla="*/ 619392 h 1721643"/>
              <a:gd name="connsiteX14-2009" fmla="*/ 2682134 w 2721935"/>
              <a:gd name="connsiteY14-2010" fmla="*/ 625600 h 1721643"/>
              <a:gd name="connsiteX15-2011" fmla="*/ 2362085 w 2721935"/>
              <a:gd name="connsiteY15-2012" fmla="*/ 795333 h 1721643"/>
              <a:gd name="connsiteX16-2013" fmla="*/ 2721935 w 2721935"/>
              <a:gd name="connsiteY16-2014" fmla="*/ 913569 h 1721643"/>
              <a:gd name="connsiteX17-2015" fmla="*/ 2362085 w 2721935"/>
              <a:gd name="connsiteY17-2016" fmla="*/ 1031804 h 1721643"/>
              <a:gd name="connsiteX18-2017" fmla="*/ 2618338 w 2721935"/>
              <a:gd name="connsiteY18-2018" fmla="*/ 1222802 h 1721643"/>
              <a:gd name="connsiteX19-2019" fmla="*/ 2209670 w 2721935"/>
              <a:gd name="connsiteY19-2020" fmla="*/ 1250275 h 1721643"/>
              <a:gd name="connsiteX20-2021" fmla="*/ 2323321 w 2721935"/>
              <a:gd name="connsiteY20-2022" fmla="*/ 1484966 h 1721643"/>
              <a:gd name="connsiteX21-2023" fmla="*/ 1928052 w 2721935"/>
              <a:gd name="connsiteY21-2024" fmla="*/ 1417486 h 1721643"/>
              <a:gd name="connsiteX22-2025" fmla="*/ 1881783 w 2721935"/>
              <a:gd name="connsiteY22-2026" fmla="*/ 1660132 h 1721643"/>
              <a:gd name="connsiteX23-2027" fmla="*/ 1560101 w 2721935"/>
              <a:gd name="connsiteY23-2028" fmla="*/ 1507982 h 1721643"/>
              <a:gd name="connsiteX24-2029" fmla="*/ 1360968 w 2721935"/>
              <a:gd name="connsiteY24-2030" fmla="*/ 1721643 h 1721643"/>
              <a:gd name="connsiteX25-2031" fmla="*/ 1161834 w 2721935"/>
              <a:gd name="connsiteY25-2032" fmla="*/ 1507982 h 1721643"/>
              <a:gd name="connsiteX26-2033" fmla="*/ 840152 w 2721935"/>
              <a:gd name="connsiteY26-2034" fmla="*/ 1660132 h 1721643"/>
              <a:gd name="connsiteX27-2035" fmla="*/ 793883 w 2721935"/>
              <a:gd name="connsiteY27-2036" fmla="*/ 1417486 h 1721643"/>
              <a:gd name="connsiteX28-2037" fmla="*/ 286235 w 2721935"/>
              <a:gd name="connsiteY28-2038" fmla="*/ 1444654 h 1721643"/>
              <a:gd name="connsiteX29-2039" fmla="*/ 512265 w 2721935"/>
              <a:gd name="connsiteY29-2040" fmla="*/ 1250275 h 1721643"/>
              <a:gd name="connsiteX30-2041" fmla="*/ 103597 w 2721935"/>
              <a:gd name="connsiteY30-2042" fmla="*/ 1222802 h 1721643"/>
              <a:gd name="connsiteX31-2043" fmla="*/ 359850 w 2721935"/>
              <a:gd name="connsiteY31-2044" fmla="*/ 1031804 h 1721643"/>
              <a:gd name="connsiteX32-2045" fmla="*/ 0 w 2721935"/>
              <a:gd name="connsiteY32-2046" fmla="*/ 913569 h 1721643"/>
              <a:gd name="connsiteX0-2047" fmla="*/ 0 w 2721935"/>
              <a:gd name="connsiteY0-2048" fmla="*/ 913569 h 1721643"/>
              <a:gd name="connsiteX1-2049" fmla="*/ 359850 w 2721935"/>
              <a:gd name="connsiteY1-2050" fmla="*/ 795333 h 1721643"/>
              <a:gd name="connsiteX2-2051" fmla="*/ 103597 w 2721935"/>
              <a:gd name="connsiteY2-2052" fmla="*/ 604335 h 1721643"/>
              <a:gd name="connsiteX3-2053" fmla="*/ 512265 w 2721935"/>
              <a:gd name="connsiteY3-2054" fmla="*/ 576862 h 1721643"/>
              <a:gd name="connsiteX4-2055" fmla="*/ 398614 w 2721935"/>
              <a:gd name="connsiteY4-2056" fmla="*/ 342171 h 1721643"/>
              <a:gd name="connsiteX5-2057" fmla="*/ 793883 w 2721935"/>
              <a:gd name="connsiteY5-2058" fmla="*/ 409651 h 1721643"/>
              <a:gd name="connsiteX6-2059" fmla="*/ 840152 w 2721935"/>
              <a:gd name="connsiteY6-2060" fmla="*/ 167005 h 1721643"/>
              <a:gd name="connsiteX7-2061" fmla="*/ 1161834 w 2721935"/>
              <a:gd name="connsiteY7-2062" fmla="*/ 319155 h 1721643"/>
              <a:gd name="connsiteX8-2063" fmla="*/ 1477926 w 2721935"/>
              <a:gd name="connsiteY8-2064" fmla="*/ 9801 h 1721643"/>
              <a:gd name="connsiteX9-2065" fmla="*/ 1560101 w 2721935"/>
              <a:gd name="connsiteY9-2066" fmla="*/ 319155 h 1721643"/>
              <a:gd name="connsiteX10-2067" fmla="*/ 1881783 w 2721935"/>
              <a:gd name="connsiteY10-2068" fmla="*/ 167005 h 1721643"/>
              <a:gd name="connsiteX11-2069" fmla="*/ 1928052 w 2721935"/>
              <a:gd name="connsiteY11-2070" fmla="*/ 409651 h 1721643"/>
              <a:gd name="connsiteX12-2071" fmla="*/ 2323321 w 2721935"/>
              <a:gd name="connsiteY12-2072" fmla="*/ 342171 h 1721643"/>
              <a:gd name="connsiteX13-2073" fmla="*/ 2273465 w 2721935"/>
              <a:gd name="connsiteY13-2074" fmla="*/ 619392 h 1721643"/>
              <a:gd name="connsiteX14-2075" fmla="*/ 2682134 w 2721935"/>
              <a:gd name="connsiteY14-2076" fmla="*/ 625600 h 1721643"/>
              <a:gd name="connsiteX15-2077" fmla="*/ 2362085 w 2721935"/>
              <a:gd name="connsiteY15-2078" fmla="*/ 795333 h 1721643"/>
              <a:gd name="connsiteX16-2079" fmla="*/ 2721935 w 2721935"/>
              <a:gd name="connsiteY16-2080" fmla="*/ 913569 h 1721643"/>
              <a:gd name="connsiteX17-2081" fmla="*/ 2362085 w 2721935"/>
              <a:gd name="connsiteY17-2082" fmla="*/ 1031804 h 1721643"/>
              <a:gd name="connsiteX18-2083" fmla="*/ 2618338 w 2721935"/>
              <a:gd name="connsiteY18-2084" fmla="*/ 1222802 h 1721643"/>
              <a:gd name="connsiteX19-2085" fmla="*/ 2209670 w 2721935"/>
              <a:gd name="connsiteY19-2086" fmla="*/ 1250275 h 1721643"/>
              <a:gd name="connsiteX20-2087" fmla="*/ 2323321 w 2721935"/>
              <a:gd name="connsiteY20-2088" fmla="*/ 1484966 h 1721643"/>
              <a:gd name="connsiteX21-2089" fmla="*/ 1928052 w 2721935"/>
              <a:gd name="connsiteY21-2090" fmla="*/ 1417486 h 1721643"/>
              <a:gd name="connsiteX22-2091" fmla="*/ 1881783 w 2721935"/>
              <a:gd name="connsiteY22-2092" fmla="*/ 1660132 h 1721643"/>
              <a:gd name="connsiteX23-2093" fmla="*/ 1560101 w 2721935"/>
              <a:gd name="connsiteY23-2094" fmla="*/ 1507982 h 1721643"/>
              <a:gd name="connsiteX24-2095" fmla="*/ 1360968 w 2721935"/>
              <a:gd name="connsiteY24-2096" fmla="*/ 1721643 h 1721643"/>
              <a:gd name="connsiteX25-2097" fmla="*/ 1161834 w 2721935"/>
              <a:gd name="connsiteY25-2098" fmla="*/ 1507982 h 1721643"/>
              <a:gd name="connsiteX26-2099" fmla="*/ 745063 w 2721935"/>
              <a:gd name="connsiteY26-2100" fmla="*/ 1670211 h 1721643"/>
              <a:gd name="connsiteX27-2101" fmla="*/ 793883 w 2721935"/>
              <a:gd name="connsiteY27-2102" fmla="*/ 1417486 h 1721643"/>
              <a:gd name="connsiteX28-2103" fmla="*/ 286235 w 2721935"/>
              <a:gd name="connsiteY28-2104" fmla="*/ 1444654 h 1721643"/>
              <a:gd name="connsiteX29-2105" fmla="*/ 512265 w 2721935"/>
              <a:gd name="connsiteY29-2106" fmla="*/ 1250275 h 1721643"/>
              <a:gd name="connsiteX30-2107" fmla="*/ 103597 w 2721935"/>
              <a:gd name="connsiteY30-2108" fmla="*/ 1222802 h 1721643"/>
              <a:gd name="connsiteX31-2109" fmla="*/ 359850 w 2721935"/>
              <a:gd name="connsiteY31-2110" fmla="*/ 1031804 h 1721643"/>
              <a:gd name="connsiteX32-2111" fmla="*/ 0 w 2721935"/>
              <a:gd name="connsiteY32-2112" fmla="*/ 913569 h 1721643"/>
              <a:gd name="connsiteX0-2113" fmla="*/ 0 w 2721935"/>
              <a:gd name="connsiteY0-2114" fmla="*/ 913569 h 1725024"/>
              <a:gd name="connsiteX1-2115" fmla="*/ 359850 w 2721935"/>
              <a:gd name="connsiteY1-2116" fmla="*/ 795333 h 1725024"/>
              <a:gd name="connsiteX2-2117" fmla="*/ 103597 w 2721935"/>
              <a:gd name="connsiteY2-2118" fmla="*/ 604335 h 1725024"/>
              <a:gd name="connsiteX3-2119" fmla="*/ 512265 w 2721935"/>
              <a:gd name="connsiteY3-2120" fmla="*/ 576862 h 1725024"/>
              <a:gd name="connsiteX4-2121" fmla="*/ 398614 w 2721935"/>
              <a:gd name="connsiteY4-2122" fmla="*/ 342171 h 1725024"/>
              <a:gd name="connsiteX5-2123" fmla="*/ 793883 w 2721935"/>
              <a:gd name="connsiteY5-2124" fmla="*/ 409651 h 1725024"/>
              <a:gd name="connsiteX6-2125" fmla="*/ 840152 w 2721935"/>
              <a:gd name="connsiteY6-2126" fmla="*/ 167005 h 1725024"/>
              <a:gd name="connsiteX7-2127" fmla="*/ 1161834 w 2721935"/>
              <a:gd name="connsiteY7-2128" fmla="*/ 319155 h 1725024"/>
              <a:gd name="connsiteX8-2129" fmla="*/ 1477926 w 2721935"/>
              <a:gd name="connsiteY8-2130" fmla="*/ 9801 h 1725024"/>
              <a:gd name="connsiteX9-2131" fmla="*/ 1560101 w 2721935"/>
              <a:gd name="connsiteY9-2132" fmla="*/ 319155 h 1725024"/>
              <a:gd name="connsiteX10-2133" fmla="*/ 1881783 w 2721935"/>
              <a:gd name="connsiteY10-2134" fmla="*/ 167005 h 1725024"/>
              <a:gd name="connsiteX11-2135" fmla="*/ 1928052 w 2721935"/>
              <a:gd name="connsiteY11-2136" fmla="*/ 409651 h 1725024"/>
              <a:gd name="connsiteX12-2137" fmla="*/ 2323321 w 2721935"/>
              <a:gd name="connsiteY12-2138" fmla="*/ 342171 h 1725024"/>
              <a:gd name="connsiteX13-2139" fmla="*/ 2273465 w 2721935"/>
              <a:gd name="connsiteY13-2140" fmla="*/ 619392 h 1725024"/>
              <a:gd name="connsiteX14-2141" fmla="*/ 2682134 w 2721935"/>
              <a:gd name="connsiteY14-2142" fmla="*/ 625600 h 1725024"/>
              <a:gd name="connsiteX15-2143" fmla="*/ 2362085 w 2721935"/>
              <a:gd name="connsiteY15-2144" fmla="*/ 795333 h 1725024"/>
              <a:gd name="connsiteX16-2145" fmla="*/ 2721935 w 2721935"/>
              <a:gd name="connsiteY16-2146" fmla="*/ 913569 h 1725024"/>
              <a:gd name="connsiteX17-2147" fmla="*/ 2362085 w 2721935"/>
              <a:gd name="connsiteY17-2148" fmla="*/ 1031804 h 1725024"/>
              <a:gd name="connsiteX18-2149" fmla="*/ 2618338 w 2721935"/>
              <a:gd name="connsiteY18-2150" fmla="*/ 1222802 h 1725024"/>
              <a:gd name="connsiteX19-2151" fmla="*/ 2209670 w 2721935"/>
              <a:gd name="connsiteY19-2152" fmla="*/ 1250275 h 1725024"/>
              <a:gd name="connsiteX20-2153" fmla="*/ 2323321 w 2721935"/>
              <a:gd name="connsiteY20-2154" fmla="*/ 1484966 h 1725024"/>
              <a:gd name="connsiteX21-2155" fmla="*/ 1928052 w 2721935"/>
              <a:gd name="connsiteY21-2156" fmla="*/ 1417486 h 1725024"/>
              <a:gd name="connsiteX22-2157" fmla="*/ 1881783 w 2721935"/>
              <a:gd name="connsiteY22-2158" fmla="*/ 1660132 h 1725024"/>
              <a:gd name="connsiteX23-2159" fmla="*/ 1560101 w 2721935"/>
              <a:gd name="connsiteY23-2160" fmla="*/ 1507982 h 1725024"/>
              <a:gd name="connsiteX24-2161" fmla="*/ 1360968 w 2721935"/>
              <a:gd name="connsiteY24-2162" fmla="*/ 1721643 h 1725024"/>
              <a:gd name="connsiteX25-2163" fmla="*/ 1161834 w 2721935"/>
              <a:gd name="connsiteY25-2164" fmla="*/ 1507982 h 1725024"/>
              <a:gd name="connsiteX26-2165" fmla="*/ 745063 w 2721935"/>
              <a:gd name="connsiteY26-2166" fmla="*/ 1670211 h 1725024"/>
              <a:gd name="connsiteX27-2167" fmla="*/ 793883 w 2721935"/>
              <a:gd name="connsiteY27-2168" fmla="*/ 1417486 h 1725024"/>
              <a:gd name="connsiteX28-2169" fmla="*/ 286235 w 2721935"/>
              <a:gd name="connsiteY28-2170" fmla="*/ 1444654 h 1725024"/>
              <a:gd name="connsiteX29-2171" fmla="*/ 512265 w 2721935"/>
              <a:gd name="connsiteY29-2172" fmla="*/ 1250275 h 1725024"/>
              <a:gd name="connsiteX30-2173" fmla="*/ 103597 w 2721935"/>
              <a:gd name="connsiteY30-2174" fmla="*/ 1222802 h 1725024"/>
              <a:gd name="connsiteX31-2175" fmla="*/ 359850 w 2721935"/>
              <a:gd name="connsiteY31-2176" fmla="*/ 1031804 h 1725024"/>
              <a:gd name="connsiteX32-2177" fmla="*/ 0 w 2721935"/>
              <a:gd name="connsiteY32-2178" fmla="*/ 913569 h 1725024"/>
              <a:gd name="connsiteX0-2179" fmla="*/ 0 w 2721935"/>
              <a:gd name="connsiteY0-2180" fmla="*/ 913569 h 1725024"/>
              <a:gd name="connsiteX1-2181" fmla="*/ 359850 w 2721935"/>
              <a:gd name="connsiteY1-2182" fmla="*/ 795333 h 1725024"/>
              <a:gd name="connsiteX2-2183" fmla="*/ 103597 w 2721935"/>
              <a:gd name="connsiteY2-2184" fmla="*/ 604335 h 1725024"/>
              <a:gd name="connsiteX3-2185" fmla="*/ 512265 w 2721935"/>
              <a:gd name="connsiteY3-2186" fmla="*/ 576862 h 1725024"/>
              <a:gd name="connsiteX4-2187" fmla="*/ 398614 w 2721935"/>
              <a:gd name="connsiteY4-2188" fmla="*/ 342171 h 1725024"/>
              <a:gd name="connsiteX5-2189" fmla="*/ 793883 w 2721935"/>
              <a:gd name="connsiteY5-2190" fmla="*/ 409651 h 1725024"/>
              <a:gd name="connsiteX6-2191" fmla="*/ 840152 w 2721935"/>
              <a:gd name="connsiteY6-2192" fmla="*/ 167005 h 1725024"/>
              <a:gd name="connsiteX7-2193" fmla="*/ 1161834 w 2721935"/>
              <a:gd name="connsiteY7-2194" fmla="*/ 319155 h 1725024"/>
              <a:gd name="connsiteX8-2195" fmla="*/ 1477926 w 2721935"/>
              <a:gd name="connsiteY8-2196" fmla="*/ 9801 h 1725024"/>
              <a:gd name="connsiteX9-2197" fmla="*/ 1560101 w 2721935"/>
              <a:gd name="connsiteY9-2198" fmla="*/ 319155 h 1725024"/>
              <a:gd name="connsiteX10-2199" fmla="*/ 1881783 w 2721935"/>
              <a:gd name="connsiteY10-2200" fmla="*/ 167005 h 1725024"/>
              <a:gd name="connsiteX11-2201" fmla="*/ 1928052 w 2721935"/>
              <a:gd name="connsiteY11-2202" fmla="*/ 409651 h 1725024"/>
              <a:gd name="connsiteX12-2203" fmla="*/ 2323321 w 2721935"/>
              <a:gd name="connsiteY12-2204" fmla="*/ 342171 h 1725024"/>
              <a:gd name="connsiteX13-2205" fmla="*/ 2273465 w 2721935"/>
              <a:gd name="connsiteY13-2206" fmla="*/ 619392 h 1725024"/>
              <a:gd name="connsiteX14-2207" fmla="*/ 2682134 w 2721935"/>
              <a:gd name="connsiteY14-2208" fmla="*/ 625600 h 1725024"/>
              <a:gd name="connsiteX15-2209" fmla="*/ 2362085 w 2721935"/>
              <a:gd name="connsiteY15-2210" fmla="*/ 795333 h 1725024"/>
              <a:gd name="connsiteX16-2211" fmla="*/ 2721935 w 2721935"/>
              <a:gd name="connsiteY16-2212" fmla="*/ 913569 h 1725024"/>
              <a:gd name="connsiteX17-2213" fmla="*/ 2362085 w 2721935"/>
              <a:gd name="connsiteY17-2214" fmla="*/ 1031804 h 1725024"/>
              <a:gd name="connsiteX18-2215" fmla="*/ 2618338 w 2721935"/>
              <a:gd name="connsiteY18-2216" fmla="*/ 1222802 h 1725024"/>
              <a:gd name="connsiteX19-2217" fmla="*/ 2209670 w 2721935"/>
              <a:gd name="connsiteY19-2218" fmla="*/ 1250275 h 1725024"/>
              <a:gd name="connsiteX20-2219" fmla="*/ 2323321 w 2721935"/>
              <a:gd name="connsiteY20-2220" fmla="*/ 1484966 h 1725024"/>
              <a:gd name="connsiteX21-2221" fmla="*/ 1928052 w 2721935"/>
              <a:gd name="connsiteY21-2222" fmla="*/ 1417486 h 1725024"/>
              <a:gd name="connsiteX22-2223" fmla="*/ 1881783 w 2721935"/>
              <a:gd name="connsiteY22-2224" fmla="*/ 1660132 h 1725024"/>
              <a:gd name="connsiteX23-2225" fmla="*/ 1560101 w 2721935"/>
              <a:gd name="connsiteY23-2226" fmla="*/ 1507982 h 1725024"/>
              <a:gd name="connsiteX24-2227" fmla="*/ 1360968 w 2721935"/>
              <a:gd name="connsiteY24-2228" fmla="*/ 1721643 h 1725024"/>
              <a:gd name="connsiteX25-2229" fmla="*/ 1161834 w 2721935"/>
              <a:gd name="connsiteY25-2230" fmla="*/ 1507982 h 1725024"/>
              <a:gd name="connsiteX26-2231" fmla="*/ 745063 w 2721935"/>
              <a:gd name="connsiteY26-2232" fmla="*/ 1670211 h 1725024"/>
              <a:gd name="connsiteX27-2233" fmla="*/ 793883 w 2721935"/>
              <a:gd name="connsiteY27-2234" fmla="*/ 1417486 h 1725024"/>
              <a:gd name="connsiteX28-2235" fmla="*/ 286235 w 2721935"/>
              <a:gd name="connsiteY28-2236" fmla="*/ 1444654 h 1725024"/>
              <a:gd name="connsiteX29-2237" fmla="*/ 512265 w 2721935"/>
              <a:gd name="connsiteY29-2238" fmla="*/ 1250275 h 1725024"/>
              <a:gd name="connsiteX30-2239" fmla="*/ 103597 w 2721935"/>
              <a:gd name="connsiteY30-2240" fmla="*/ 1222802 h 1725024"/>
              <a:gd name="connsiteX31-2241" fmla="*/ 359850 w 2721935"/>
              <a:gd name="connsiteY31-2242" fmla="*/ 1031804 h 1725024"/>
              <a:gd name="connsiteX32-2243" fmla="*/ 0 w 2721935"/>
              <a:gd name="connsiteY32-2244" fmla="*/ 913569 h 1725024"/>
              <a:gd name="connsiteX0-2245" fmla="*/ 0 w 2721935"/>
              <a:gd name="connsiteY0-2246" fmla="*/ 913569 h 1725024"/>
              <a:gd name="connsiteX1-2247" fmla="*/ 359850 w 2721935"/>
              <a:gd name="connsiteY1-2248" fmla="*/ 795333 h 1725024"/>
              <a:gd name="connsiteX2-2249" fmla="*/ 103597 w 2721935"/>
              <a:gd name="connsiteY2-2250" fmla="*/ 604335 h 1725024"/>
              <a:gd name="connsiteX3-2251" fmla="*/ 512265 w 2721935"/>
              <a:gd name="connsiteY3-2252" fmla="*/ 576862 h 1725024"/>
              <a:gd name="connsiteX4-2253" fmla="*/ 398614 w 2721935"/>
              <a:gd name="connsiteY4-2254" fmla="*/ 342171 h 1725024"/>
              <a:gd name="connsiteX5-2255" fmla="*/ 793883 w 2721935"/>
              <a:gd name="connsiteY5-2256" fmla="*/ 409651 h 1725024"/>
              <a:gd name="connsiteX6-2257" fmla="*/ 840152 w 2721935"/>
              <a:gd name="connsiteY6-2258" fmla="*/ 167005 h 1725024"/>
              <a:gd name="connsiteX7-2259" fmla="*/ 1161834 w 2721935"/>
              <a:gd name="connsiteY7-2260" fmla="*/ 319155 h 1725024"/>
              <a:gd name="connsiteX8-2261" fmla="*/ 1477926 w 2721935"/>
              <a:gd name="connsiteY8-2262" fmla="*/ 9801 h 1725024"/>
              <a:gd name="connsiteX9-2263" fmla="*/ 1560101 w 2721935"/>
              <a:gd name="connsiteY9-2264" fmla="*/ 319155 h 1725024"/>
              <a:gd name="connsiteX10-2265" fmla="*/ 1881783 w 2721935"/>
              <a:gd name="connsiteY10-2266" fmla="*/ 167005 h 1725024"/>
              <a:gd name="connsiteX11-2267" fmla="*/ 1928052 w 2721935"/>
              <a:gd name="connsiteY11-2268" fmla="*/ 409651 h 1725024"/>
              <a:gd name="connsiteX12-2269" fmla="*/ 2323321 w 2721935"/>
              <a:gd name="connsiteY12-2270" fmla="*/ 342171 h 1725024"/>
              <a:gd name="connsiteX13-2271" fmla="*/ 2273465 w 2721935"/>
              <a:gd name="connsiteY13-2272" fmla="*/ 619392 h 1725024"/>
              <a:gd name="connsiteX14-2273" fmla="*/ 2682134 w 2721935"/>
              <a:gd name="connsiteY14-2274" fmla="*/ 625600 h 1725024"/>
              <a:gd name="connsiteX15-2275" fmla="*/ 2362085 w 2721935"/>
              <a:gd name="connsiteY15-2276" fmla="*/ 795333 h 1725024"/>
              <a:gd name="connsiteX16-2277" fmla="*/ 2721935 w 2721935"/>
              <a:gd name="connsiteY16-2278" fmla="*/ 913569 h 1725024"/>
              <a:gd name="connsiteX17-2279" fmla="*/ 2362085 w 2721935"/>
              <a:gd name="connsiteY17-2280" fmla="*/ 1031804 h 1725024"/>
              <a:gd name="connsiteX18-2281" fmla="*/ 2618338 w 2721935"/>
              <a:gd name="connsiteY18-2282" fmla="*/ 1222802 h 1725024"/>
              <a:gd name="connsiteX19-2283" fmla="*/ 2209670 w 2721935"/>
              <a:gd name="connsiteY19-2284" fmla="*/ 1250275 h 1725024"/>
              <a:gd name="connsiteX20-2285" fmla="*/ 2323321 w 2721935"/>
              <a:gd name="connsiteY20-2286" fmla="*/ 1484966 h 1725024"/>
              <a:gd name="connsiteX21-2287" fmla="*/ 1928052 w 2721935"/>
              <a:gd name="connsiteY21-2288" fmla="*/ 1417486 h 1725024"/>
              <a:gd name="connsiteX22-2289" fmla="*/ 1959584 w 2721935"/>
              <a:gd name="connsiteY22-2290" fmla="*/ 1690366 h 1725024"/>
              <a:gd name="connsiteX23-2291" fmla="*/ 1560101 w 2721935"/>
              <a:gd name="connsiteY23-2292" fmla="*/ 1507982 h 1725024"/>
              <a:gd name="connsiteX24-2293" fmla="*/ 1360968 w 2721935"/>
              <a:gd name="connsiteY24-2294" fmla="*/ 1721643 h 1725024"/>
              <a:gd name="connsiteX25-2295" fmla="*/ 1161834 w 2721935"/>
              <a:gd name="connsiteY25-2296" fmla="*/ 1507982 h 1725024"/>
              <a:gd name="connsiteX26-2297" fmla="*/ 745063 w 2721935"/>
              <a:gd name="connsiteY26-2298" fmla="*/ 1670211 h 1725024"/>
              <a:gd name="connsiteX27-2299" fmla="*/ 793883 w 2721935"/>
              <a:gd name="connsiteY27-2300" fmla="*/ 1417486 h 1725024"/>
              <a:gd name="connsiteX28-2301" fmla="*/ 286235 w 2721935"/>
              <a:gd name="connsiteY28-2302" fmla="*/ 1444654 h 1725024"/>
              <a:gd name="connsiteX29-2303" fmla="*/ 512265 w 2721935"/>
              <a:gd name="connsiteY29-2304" fmla="*/ 1250275 h 1725024"/>
              <a:gd name="connsiteX30-2305" fmla="*/ 103597 w 2721935"/>
              <a:gd name="connsiteY30-2306" fmla="*/ 1222802 h 1725024"/>
              <a:gd name="connsiteX31-2307" fmla="*/ 359850 w 2721935"/>
              <a:gd name="connsiteY31-2308" fmla="*/ 1031804 h 1725024"/>
              <a:gd name="connsiteX32-2309" fmla="*/ 0 w 2721935"/>
              <a:gd name="connsiteY32-2310" fmla="*/ 913569 h 1725024"/>
              <a:gd name="connsiteX0-2311" fmla="*/ 0 w 2721935"/>
              <a:gd name="connsiteY0-2312" fmla="*/ 913569 h 1725024"/>
              <a:gd name="connsiteX1-2313" fmla="*/ 359850 w 2721935"/>
              <a:gd name="connsiteY1-2314" fmla="*/ 795333 h 1725024"/>
              <a:gd name="connsiteX2-2315" fmla="*/ 103597 w 2721935"/>
              <a:gd name="connsiteY2-2316" fmla="*/ 604335 h 1725024"/>
              <a:gd name="connsiteX3-2317" fmla="*/ 512265 w 2721935"/>
              <a:gd name="connsiteY3-2318" fmla="*/ 576862 h 1725024"/>
              <a:gd name="connsiteX4-2319" fmla="*/ 398614 w 2721935"/>
              <a:gd name="connsiteY4-2320" fmla="*/ 342171 h 1725024"/>
              <a:gd name="connsiteX5-2321" fmla="*/ 793883 w 2721935"/>
              <a:gd name="connsiteY5-2322" fmla="*/ 409651 h 1725024"/>
              <a:gd name="connsiteX6-2323" fmla="*/ 840152 w 2721935"/>
              <a:gd name="connsiteY6-2324" fmla="*/ 167005 h 1725024"/>
              <a:gd name="connsiteX7-2325" fmla="*/ 1161834 w 2721935"/>
              <a:gd name="connsiteY7-2326" fmla="*/ 319155 h 1725024"/>
              <a:gd name="connsiteX8-2327" fmla="*/ 1477926 w 2721935"/>
              <a:gd name="connsiteY8-2328" fmla="*/ 9801 h 1725024"/>
              <a:gd name="connsiteX9-2329" fmla="*/ 1560101 w 2721935"/>
              <a:gd name="connsiteY9-2330" fmla="*/ 319155 h 1725024"/>
              <a:gd name="connsiteX10-2331" fmla="*/ 1881783 w 2721935"/>
              <a:gd name="connsiteY10-2332" fmla="*/ 167005 h 1725024"/>
              <a:gd name="connsiteX11-2333" fmla="*/ 1928052 w 2721935"/>
              <a:gd name="connsiteY11-2334" fmla="*/ 409651 h 1725024"/>
              <a:gd name="connsiteX12-2335" fmla="*/ 2323321 w 2721935"/>
              <a:gd name="connsiteY12-2336" fmla="*/ 342171 h 1725024"/>
              <a:gd name="connsiteX13-2337" fmla="*/ 2273465 w 2721935"/>
              <a:gd name="connsiteY13-2338" fmla="*/ 619392 h 1725024"/>
              <a:gd name="connsiteX14-2339" fmla="*/ 2682134 w 2721935"/>
              <a:gd name="connsiteY14-2340" fmla="*/ 625600 h 1725024"/>
              <a:gd name="connsiteX15-2341" fmla="*/ 2362085 w 2721935"/>
              <a:gd name="connsiteY15-2342" fmla="*/ 795333 h 1725024"/>
              <a:gd name="connsiteX16-2343" fmla="*/ 2721935 w 2721935"/>
              <a:gd name="connsiteY16-2344" fmla="*/ 913569 h 1725024"/>
              <a:gd name="connsiteX17-2345" fmla="*/ 2362085 w 2721935"/>
              <a:gd name="connsiteY17-2346" fmla="*/ 1031804 h 1725024"/>
              <a:gd name="connsiteX18-2347" fmla="*/ 2618338 w 2721935"/>
              <a:gd name="connsiteY18-2348" fmla="*/ 1222802 h 1725024"/>
              <a:gd name="connsiteX19-2349" fmla="*/ 2209670 w 2721935"/>
              <a:gd name="connsiteY19-2350" fmla="*/ 1250275 h 1725024"/>
              <a:gd name="connsiteX20-2351" fmla="*/ 2323321 w 2721935"/>
              <a:gd name="connsiteY20-2352" fmla="*/ 1484966 h 1725024"/>
              <a:gd name="connsiteX21-2353" fmla="*/ 1928052 w 2721935"/>
              <a:gd name="connsiteY21-2354" fmla="*/ 1417486 h 1725024"/>
              <a:gd name="connsiteX22-2355" fmla="*/ 1959584 w 2721935"/>
              <a:gd name="connsiteY22-2356" fmla="*/ 1690366 h 1725024"/>
              <a:gd name="connsiteX23-2357" fmla="*/ 1560101 w 2721935"/>
              <a:gd name="connsiteY23-2358" fmla="*/ 1507982 h 1725024"/>
              <a:gd name="connsiteX24-2359" fmla="*/ 1360968 w 2721935"/>
              <a:gd name="connsiteY24-2360" fmla="*/ 1721643 h 1725024"/>
              <a:gd name="connsiteX25-2361" fmla="*/ 1161834 w 2721935"/>
              <a:gd name="connsiteY25-2362" fmla="*/ 1507982 h 1725024"/>
              <a:gd name="connsiteX26-2363" fmla="*/ 745063 w 2721935"/>
              <a:gd name="connsiteY26-2364" fmla="*/ 1670211 h 1725024"/>
              <a:gd name="connsiteX27-2365" fmla="*/ 793883 w 2721935"/>
              <a:gd name="connsiteY27-2366" fmla="*/ 1417486 h 1725024"/>
              <a:gd name="connsiteX28-2367" fmla="*/ 286235 w 2721935"/>
              <a:gd name="connsiteY28-2368" fmla="*/ 1444654 h 1725024"/>
              <a:gd name="connsiteX29-2369" fmla="*/ 512265 w 2721935"/>
              <a:gd name="connsiteY29-2370" fmla="*/ 1250275 h 1725024"/>
              <a:gd name="connsiteX30-2371" fmla="*/ 103597 w 2721935"/>
              <a:gd name="connsiteY30-2372" fmla="*/ 1222802 h 1725024"/>
              <a:gd name="connsiteX31-2373" fmla="*/ 359850 w 2721935"/>
              <a:gd name="connsiteY31-2374" fmla="*/ 1031804 h 1725024"/>
              <a:gd name="connsiteX32-2375" fmla="*/ 0 w 2721935"/>
              <a:gd name="connsiteY32-2376" fmla="*/ 913569 h 1725024"/>
              <a:gd name="connsiteX0-2377" fmla="*/ 0 w 2721935"/>
              <a:gd name="connsiteY0-2378" fmla="*/ 913569 h 1725024"/>
              <a:gd name="connsiteX1-2379" fmla="*/ 359850 w 2721935"/>
              <a:gd name="connsiteY1-2380" fmla="*/ 795333 h 1725024"/>
              <a:gd name="connsiteX2-2381" fmla="*/ 103597 w 2721935"/>
              <a:gd name="connsiteY2-2382" fmla="*/ 604335 h 1725024"/>
              <a:gd name="connsiteX3-2383" fmla="*/ 512265 w 2721935"/>
              <a:gd name="connsiteY3-2384" fmla="*/ 576862 h 1725024"/>
              <a:gd name="connsiteX4-2385" fmla="*/ 398614 w 2721935"/>
              <a:gd name="connsiteY4-2386" fmla="*/ 342171 h 1725024"/>
              <a:gd name="connsiteX5-2387" fmla="*/ 793883 w 2721935"/>
              <a:gd name="connsiteY5-2388" fmla="*/ 409651 h 1725024"/>
              <a:gd name="connsiteX6-2389" fmla="*/ 840152 w 2721935"/>
              <a:gd name="connsiteY6-2390" fmla="*/ 167005 h 1725024"/>
              <a:gd name="connsiteX7-2391" fmla="*/ 1161834 w 2721935"/>
              <a:gd name="connsiteY7-2392" fmla="*/ 319155 h 1725024"/>
              <a:gd name="connsiteX8-2393" fmla="*/ 1477926 w 2721935"/>
              <a:gd name="connsiteY8-2394" fmla="*/ 9801 h 1725024"/>
              <a:gd name="connsiteX9-2395" fmla="*/ 1560101 w 2721935"/>
              <a:gd name="connsiteY9-2396" fmla="*/ 319155 h 1725024"/>
              <a:gd name="connsiteX10-2397" fmla="*/ 1881783 w 2721935"/>
              <a:gd name="connsiteY10-2398" fmla="*/ 167005 h 1725024"/>
              <a:gd name="connsiteX11-2399" fmla="*/ 1928052 w 2721935"/>
              <a:gd name="connsiteY11-2400" fmla="*/ 409651 h 1725024"/>
              <a:gd name="connsiteX12-2401" fmla="*/ 2323321 w 2721935"/>
              <a:gd name="connsiteY12-2402" fmla="*/ 342171 h 1725024"/>
              <a:gd name="connsiteX13-2403" fmla="*/ 2273465 w 2721935"/>
              <a:gd name="connsiteY13-2404" fmla="*/ 619392 h 1725024"/>
              <a:gd name="connsiteX14-2405" fmla="*/ 2682134 w 2721935"/>
              <a:gd name="connsiteY14-2406" fmla="*/ 625600 h 1725024"/>
              <a:gd name="connsiteX15-2407" fmla="*/ 2362085 w 2721935"/>
              <a:gd name="connsiteY15-2408" fmla="*/ 795333 h 1725024"/>
              <a:gd name="connsiteX16-2409" fmla="*/ 2721935 w 2721935"/>
              <a:gd name="connsiteY16-2410" fmla="*/ 913569 h 1725024"/>
              <a:gd name="connsiteX17-2411" fmla="*/ 2362085 w 2721935"/>
              <a:gd name="connsiteY17-2412" fmla="*/ 1031804 h 1725024"/>
              <a:gd name="connsiteX18-2413" fmla="*/ 2618338 w 2721935"/>
              <a:gd name="connsiteY18-2414" fmla="*/ 1222802 h 1725024"/>
              <a:gd name="connsiteX19-2415" fmla="*/ 2209670 w 2721935"/>
              <a:gd name="connsiteY19-2416" fmla="*/ 1250275 h 1725024"/>
              <a:gd name="connsiteX20-2417" fmla="*/ 2323321 w 2721935"/>
              <a:gd name="connsiteY20-2418" fmla="*/ 1484966 h 1725024"/>
              <a:gd name="connsiteX21-2419" fmla="*/ 1928052 w 2721935"/>
              <a:gd name="connsiteY21-2420" fmla="*/ 1417486 h 1725024"/>
              <a:gd name="connsiteX22-2421" fmla="*/ 1959584 w 2721935"/>
              <a:gd name="connsiteY22-2422" fmla="*/ 1690366 h 1725024"/>
              <a:gd name="connsiteX23-2423" fmla="*/ 1560101 w 2721935"/>
              <a:gd name="connsiteY23-2424" fmla="*/ 1507982 h 1725024"/>
              <a:gd name="connsiteX24-2425" fmla="*/ 1360968 w 2721935"/>
              <a:gd name="connsiteY24-2426" fmla="*/ 1721643 h 1725024"/>
              <a:gd name="connsiteX25-2427" fmla="*/ 1161834 w 2721935"/>
              <a:gd name="connsiteY25-2428" fmla="*/ 1507982 h 1725024"/>
              <a:gd name="connsiteX26-2429" fmla="*/ 745063 w 2721935"/>
              <a:gd name="connsiteY26-2430" fmla="*/ 1670211 h 1725024"/>
              <a:gd name="connsiteX27-2431" fmla="*/ 793883 w 2721935"/>
              <a:gd name="connsiteY27-2432" fmla="*/ 1417486 h 1725024"/>
              <a:gd name="connsiteX28-2433" fmla="*/ 286235 w 2721935"/>
              <a:gd name="connsiteY28-2434" fmla="*/ 1444654 h 1725024"/>
              <a:gd name="connsiteX29-2435" fmla="*/ 512265 w 2721935"/>
              <a:gd name="connsiteY29-2436" fmla="*/ 1250275 h 1725024"/>
              <a:gd name="connsiteX30-2437" fmla="*/ 103597 w 2721935"/>
              <a:gd name="connsiteY30-2438" fmla="*/ 1222802 h 1725024"/>
              <a:gd name="connsiteX31-2439" fmla="*/ 359850 w 2721935"/>
              <a:gd name="connsiteY31-2440" fmla="*/ 1031804 h 1725024"/>
              <a:gd name="connsiteX32-2441" fmla="*/ 0 w 2721935"/>
              <a:gd name="connsiteY32-2442" fmla="*/ 913569 h 1725024"/>
              <a:gd name="connsiteX0-2443" fmla="*/ 0 w 2721935"/>
              <a:gd name="connsiteY0-2444" fmla="*/ 913569 h 1725024"/>
              <a:gd name="connsiteX1-2445" fmla="*/ 359850 w 2721935"/>
              <a:gd name="connsiteY1-2446" fmla="*/ 795333 h 1725024"/>
              <a:gd name="connsiteX2-2447" fmla="*/ 103597 w 2721935"/>
              <a:gd name="connsiteY2-2448" fmla="*/ 604335 h 1725024"/>
              <a:gd name="connsiteX3-2449" fmla="*/ 512265 w 2721935"/>
              <a:gd name="connsiteY3-2450" fmla="*/ 576862 h 1725024"/>
              <a:gd name="connsiteX4-2451" fmla="*/ 398614 w 2721935"/>
              <a:gd name="connsiteY4-2452" fmla="*/ 342171 h 1725024"/>
              <a:gd name="connsiteX5-2453" fmla="*/ 793883 w 2721935"/>
              <a:gd name="connsiteY5-2454" fmla="*/ 409651 h 1725024"/>
              <a:gd name="connsiteX6-2455" fmla="*/ 840152 w 2721935"/>
              <a:gd name="connsiteY6-2456" fmla="*/ 167005 h 1725024"/>
              <a:gd name="connsiteX7-2457" fmla="*/ 1161834 w 2721935"/>
              <a:gd name="connsiteY7-2458" fmla="*/ 319155 h 1725024"/>
              <a:gd name="connsiteX8-2459" fmla="*/ 1477926 w 2721935"/>
              <a:gd name="connsiteY8-2460" fmla="*/ 9801 h 1725024"/>
              <a:gd name="connsiteX9-2461" fmla="*/ 1560101 w 2721935"/>
              <a:gd name="connsiteY9-2462" fmla="*/ 319155 h 1725024"/>
              <a:gd name="connsiteX10-2463" fmla="*/ 1881783 w 2721935"/>
              <a:gd name="connsiteY10-2464" fmla="*/ 167005 h 1725024"/>
              <a:gd name="connsiteX11-2465" fmla="*/ 1928052 w 2721935"/>
              <a:gd name="connsiteY11-2466" fmla="*/ 409651 h 1725024"/>
              <a:gd name="connsiteX12-2467" fmla="*/ 2323321 w 2721935"/>
              <a:gd name="connsiteY12-2468" fmla="*/ 342171 h 1725024"/>
              <a:gd name="connsiteX13-2469" fmla="*/ 2273465 w 2721935"/>
              <a:gd name="connsiteY13-2470" fmla="*/ 619392 h 1725024"/>
              <a:gd name="connsiteX14-2471" fmla="*/ 2682134 w 2721935"/>
              <a:gd name="connsiteY14-2472" fmla="*/ 625600 h 1725024"/>
              <a:gd name="connsiteX15-2473" fmla="*/ 2362085 w 2721935"/>
              <a:gd name="connsiteY15-2474" fmla="*/ 795333 h 1725024"/>
              <a:gd name="connsiteX16-2475" fmla="*/ 2721935 w 2721935"/>
              <a:gd name="connsiteY16-2476" fmla="*/ 913569 h 1725024"/>
              <a:gd name="connsiteX17-2477" fmla="*/ 2362085 w 2721935"/>
              <a:gd name="connsiteY17-2478" fmla="*/ 1031804 h 1725024"/>
              <a:gd name="connsiteX18-2479" fmla="*/ 2618338 w 2721935"/>
              <a:gd name="connsiteY18-2480" fmla="*/ 1222802 h 1725024"/>
              <a:gd name="connsiteX19-2481" fmla="*/ 2209670 w 2721935"/>
              <a:gd name="connsiteY19-2482" fmla="*/ 1250275 h 1725024"/>
              <a:gd name="connsiteX20-2483" fmla="*/ 2435700 w 2721935"/>
              <a:gd name="connsiteY20-2484" fmla="*/ 1464810 h 1725024"/>
              <a:gd name="connsiteX21-2485" fmla="*/ 1928052 w 2721935"/>
              <a:gd name="connsiteY21-2486" fmla="*/ 1417486 h 1725024"/>
              <a:gd name="connsiteX22-2487" fmla="*/ 1959584 w 2721935"/>
              <a:gd name="connsiteY22-2488" fmla="*/ 1690366 h 1725024"/>
              <a:gd name="connsiteX23-2489" fmla="*/ 1560101 w 2721935"/>
              <a:gd name="connsiteY23-2490" fmla="*/ 1507982 h 1725024"/>
              <a:gd name="connsiteX24-2491" fmla="*/ 1360968 w 2721935"/>
              <a:gd name="connsiteY24-2492" fmla="*/ 1721643 h 1725024"/>
              <a:gd name="connsiteX25-2493" fmla="*/ 1161834 w 2721935"/>
              <a:gd name="connsiteY25-2494" fmla="*/ 1507982 h 1725024"/>
              <a:gd name="connsiteX26-2495" fmla="*/ 745063 w 2721935"/>
              <a:gd name="connsiteY26-2496" fmla="*/ 1670211 h 1725024"/>
              <a:gd name="connsiteX27-2497" fmla="*/ 793883 w 2721935"/>
              <a:gd name="connsiteY27-2498" fmla="*/ 1417486 h 1725024"/>
              <a:gd name="connsiteX28-2499" fmla="*/ 286235 w 2721935"/>
              <a:gd name="connsiteY28-2500" fmla="*/ 1444654 h 1725024"/>
              <a:gd name="connsiteX29-2501" fmla="*/ 512265 w 2721935"/>
              <a:gd name="connsiteY29-2502" fmla="*/ 1250275 h 1725024"/>
              <a:gd name="connsiteX30-2503" fmla="*/ 103597 w 2721935"/>
              <a:gd name="connsiteY30-2504" fmla="*/ 1222802 h 1725024"/>
              <a:gd name="connsiteX31-2505" fmla="*/ 359850 w 2721935"/>
              <a:gd name="connsiteY31-2506" fmla="*/ 1031804 h 1725024"/>
              <a:gd name="connsiteX32-2507" fmla="*/ 0 w 2721935"/>
              <a:gd name="connsiteY32-2508" fmla="*/ 913569 h 1725024"/>
              <a:gd name="connsiteX0-2509" fmla="*/ 0 w 2721935"/>
              <a:gd name="connsiteY0-2510" fmla="*/ 913569 h 1725024"/>
              <a:gd name="connsiteX1-2511" fmla="*/ 359850 w 2721935"/>
              <a:gd name="connsiteY1-2512" fmla="*/ 795333 h 1725024"/>
              <a:gd name="connsiteX2-2513" fmla="*/ 103597 w 2721935"/>
              <a:gd name="connsiteY2-2514" fmla="*/ 604335 h 1725024"/>
              <a:gd name="connsiteX3-2515" fmla="*/ 512265 w 2721935"/>
              <a:gd name="connsiteY3-2516" fmla="*/ 576862 h 1725024"/>
              <a:gd name="connsiteX4-2517" fmla="*/ 398614 w 2721935"/>
              <a:gd name="connsiteY4-2518" fmla="*/ 342171 h 1725024"/>
              <a:gd name="connsiteX5-2519" fmla="*/ 793883 w 2721935"/>
              <a:gd name="connsiteY5-2520" fmla="*/ 409651 h 1725024"/>
              <a:gd name="connsiteX6-2521" fmla="*/ 840152 w 2721935"/>
              <a:gd name="connsiteY6-2522" fmla="*/ 167005 h 1725024"/>
              <a:gd name="connsiteX7-2523" fmla="*/ 1161834 w 2721935"/>
              <a:gd name="connsiteY7-2524" fmla="*/ 319155 h 1725024"/>
              <a:gd name="connsiteX8-2525" fmla="*/ 1477926 w 2721935"/>
              <a:gd name="connsiteY8-2526" fmla="*/ 9801 h 1725024"/>
              <a:gd name="connsiteX9-2527" fmla="*/ 1560101 w 2721935"/>
              <a:gd name="connsiteY9-2528" fmla="*/ 319155 h 1725024"/>
              <a:gd name="connsiteX10-2529" fmla="*/ 1881783 w 2721935"/>
              <a:gd name="connsiteY10-2530" fmla="*/ 167005 h 1725024"/>
              <a:gd name="connsiteX11-2531" fmla="*/ 1928052 w 2721935"/>
              <a:gd name="connsiteY11-2532" fmla="*/ 409651 h 1725024"/>
              <a:gd name="connsiteX12-2533" fmla="*/ 2323321 w 2721935"/>
              <a:gd name="connsiteY12-2534" fmla="*/ 342171 h 1725024"/>
              <a:gd name="connsiteX13-2535" fmla="*/ 2273465 w 2721935"/>
              <a:gd name="connsiteY13-2536" fmla="*/ 619392 h 1725024"/>
              <a:gd name="connsiteX14-2537" fmla="*/ 2682134 w 2721935"/>
              <a:gd name="connsiteY14-2538" fmla="*/ 625600 h 1725024"/>
              <a:gd name="connsiteX15-2539" fmla="*/ 2362085 w 2721935"/>
              <a:gd name="connsiteY15-2540" fmla="*/ 795333 h 1725024"/>
              <a:gd name="connsiteX16-2541" fmla="*/ 2721935 w 2721935"/>
              <a:gd name="connsiteY16-2542" fmla="*/ 913569 h 1725024"/>
              <a:gd name="connsiteX17-2543" fmla="*/ 2362085 w 2721935"/>
              <a:gd name="connsiteY17-2544" fmla="*/ 1031804 h 1725024"/>
              <a:gd name="connsiteX18-2545" fmla="*/ 2618338 w 2721935"/>
              <a:gd name="connsiteY18-2546" fmla="*/ 1222802 h 1725024"/>
              <a:gd name="connsiteX19-2547" fmla="*/ 2209670 w 2721935"/>
              <a:gd name="connsiteY19-2548" fmla="*/ 1250275 h 1725024"/>
              <a:gd name="connsiteX20-2549" fmla="*/ 2435700 w 2721935"/>
              <a:gd name="connsiteY20-2550" fmla="*/ 1464810 h 1725024"/>
              <a:gd name="connsiteX21-2551" fmla="*/ 1928052 w 2721935"/>
              <a:gd name="connsiteY21-2552" fmla="*/ 1417486 h 1725024"/>
              <a:gd name="connsiteX22-2553" fmla="*/ 1959584 w 2721935"/>
              <a:gd name="connsiteY22-2554" fmla="*/ 1690366 h 1725024"/>
              <a:gd name="connsiteX23-2555" fmla="*/ 1560101 w 2721935"/>
              <a:gd name="connsiteY23-2556" fmla="*/ 1507982 h 1725024"/>
              <a:gd name="connsiteX24-2557" fmla="*/ 1360968 w 2721935"/>
              <a:gd name="connsiteY24-2558" fmla="*/ 1721643 h 1725024"/>
              <a:gd name="connsiteX25-2559" fmla="*/ 1161834 w 2721935"/>
              <a:gd name="connsiteY25-2560" fmla="*/ 1507982 h 1725024"/>
              <a:gd name="connsiteX26-2561" fmla="*/ 745063 w 2721935"/>
              <a:gd name="connsiteY26-2562" fmla="*/ 1670211 h 1725024"/>
              <a:gd name="connsiteX27-2563" fmla="*/ 793883 w 2721935"/>
              <a:gd name="connsiteY27-2564" fmla="*/ 1417486 h 1725024"/>
              <a:gd name="connsiteX28-2565" fmla="*/ 286235 w 2721935"/>
              <a:gd name="connsiteY28-2566" fmla="*/ 1444654 h 1725024"/>
              <a:gd name="connsiteX29-2567" fmla="*/ 512265 w 2721935"/>
              <a:gd name="connsiteY29-2568" fmla="*/ 1250275 h 1725024"/>
              <a:gd name="connsiteX30-2569" fmla="*/ 103597 w 2721935"/>
              <a:gd name="connsiteY30-2570" fmla="*/ 1222802 h 1725024"/>
              <a:gd name="connsiteX31-2571" fmla="*/ 359850 w 2721935"/>
              <a:gd name="connsiteY31-2572" fmla="*/ 1031804 h 1725024"/>
              <a:gd name="connsiteX32-2573" fmla="*/ 0 w 2721935"/>
              <a:gd name="connsiteY32-2574" fmla="*/ 913569 h 1725024"/>
              <a:gd name="connsiteX0-2575" fmla="*/ 0 w 2721935"/>
              <a:gd name="connsiteY0-2576" fmla="*/ 913569 h 1725024"/>
              <a:gd name="connsiteX1-2577" fmla="*/ 359850 w 2721935"/>
              <a:gd name="connsiteY1-2578" fmla="*/ 795333 h 1725024"/>
              <a:gd name="connsiteX2-2579" fmla="*/ 103597 w 2721935"/>
              <a:gd name="connsiteY2-2580" fmla="*/ 604335 h 1725024"/>
              <a:gd name="connsiteX3-2581" fmla="*/ 512265 w 2721935"/>
              <a:gd name="connsiteY3-2582" fmla="*/ 576862 h 1725024"/>
              <a:gd name="connsiteX4-2583" fmla="*/ 398614 w 2721935"/>
              <a:gd name="connsiteY4-2584" fmla="*/ 342171 h 1725024"/>
              <a:gd name="connsiteX5-2585" fmla="*/ 793883 w 2721935"/>
              <a:gd name="connsiteY5-2586" fmla="*/ 409651 h 1725024"/>
              <a:gd name="connsiteX6-2587" fmla="*/ 840152 w 2721935"/>
              <a:gd name="connsiteY6-2588" fmla="*/ 167005 h 1725024"/>
              <a:gd name="connsiteX7-2589" fmla="*/ 1161834 w 2721935"/>
              <a:gd name="connsiteY7-2590" fmla="*/ 319155 h 1725024"/>
              <a:gd name="connsiteX8-2591" fmla="*/ 1477926 w 2721935"/>
              <a:gd name="connsiteY8-2592" fmla="*/ 9801 h 1725024"/>
              <a:gd name="connsiteX9-2593" fmla="*/ 1560101 w 2721935"/>
              <a:gd name="connsiteY9-2594" fmla="*/ 319155 h 1725024"/>
              <a:gd name="connsiteX10-2595" fmla="*/ 1881783 w 2721935"/>
              <a:gd name="connsiteY10-2596" fmla="*/ 167005 h 1725024"/>
              <a:gd name="connsiteX11-2597" fmla="*/ 1928052 w 2721935"/>
              <a:gd name="connsiteY11-2598" fmla="*/ 409651 h 1725024"/>
              <a:gd name="connsiteX12-2599" fmla="*/ 2323321 w 2721935"/>
              <a:gd name="connsiteY12-2600" fmla="*/ 342171 h 1725024"/>
              <a:gd name="connsiteX13-2601" fmla="*/ 2273465 w 2721935"/>
              <a:gd name="connsiteY13-2602" fmla="*/ 619392 h 1725024"/>
              <a:gd name="connsiteX14-2603" fmla="*/ 2682134 w 2721935"/>
              <a:gd name="connsiteY14-2604" fmla="*/ 625600 h 1725024"/>
              <a:gd name="connsiteX15-2605" fmla="*/ 2362085 w 2721935"/>
              <a:gd name="connsiteY15-2606" fmla="*/ 795333 h 1725024"/>
              <a:gd name="connsiteX16-2607" fmla="*/ 2721935 w 2721935"/>
              <a:gd name="connsiteY16-2608" fmla="*/ 913569 h 1725024"/>
              <a:gd name="connsiteX17-2609" fmla="*/ 2362085 w 2721935"/>
              <a:gd name="connsiteY17-2610" fmla="*/ 1031804 h 1725024"/>
              <a:gd name="connsiteX18-2611" fmla="*/ 2618338 w 2721935"/>
              <a:gd name="connsiteY18-2612" fmla="*/ 1222802 h 1725024"/>
              <a:gd name="connsiteX19-2613" fmla="*/ 2209670 w 2721935"/>
              <a:gd name="connsiteY19-2614" fmla="*/ 1250275 h 1725024"/>
              <a:gd name="connsiteX20-2615" fmla="*/ 2435700 w 2721935"/>
              <a:gd name="connsiteY20-2616" fmla="*/ 1464810 h 1725024"/>
              <a:gd name="connsiteX21-2617" fmla="*/ 1928052 w 2721935"/>
              <a:gd name="connsiteY21-2618" fmla="*/ 1417486 h 1725024"/>
              <a:gd name="connsiteX22-2619" fmla="*/ 1959584 w 2721935"/>
              <a:gd name="connsiteY22-2620" fmla="*/ 1690366 h 1725024"/>
              <a:gd name="connsiteX23-2621" fmla="*/ 1560101 w 2721935"/>
              <a:gd name="connsiteY23-2622" fmla="*/ 1507982 h 1725024"/>
              <a:gd name="connsiteX24-2623" fmla="*/ 1360968 w 2721935"/>
              <a:gd name="connsiteY24-2624" fmla="*/ 1721643 h 1725024"/>
              <a:gd name="connsiteX25-2625" fmla="*/ 1161834 w 2721935"/>
              <a:gd name="connsiteY25-2626" fmla="*/ 1507982 h 1725024"/>
              <a:gd name="connsiteX26-2627" fmla="*/ 745063 w 2721935"/>
              <a:gd name="connsiteY26-2628" fmla="*/ 1670211 h 1725024"/>
              <a:gd name="connsiteX27-2629" fmla="*/ 793883 w 2721935"/>
              <a:gd name="connsiteY27-2630" fmla="*/ 1417486 h 1725024"/>
              <a:gd name="connsiteX28-2631" fmla="*/ 286235 w 2721935"/>
              <a:gd name="connsiteY28-2632" fmla="*/ 1444654 h 1725024"/>
              <a:gd name="connsiteX29-2633" fmla="*/ 512265 w 2721935"/>
              <a:gd name="connsiteY29-2634" fmla="*/ 1250275 h 1725024"/>
              <a:gd name="connsiteX30-2635" fmla="*/ 103597 w 2721935"/>
              <a:gd name="connsiteY30-2636" fmla="*/ 1222802 h 1725024"/>
              <a:gd name="connsiteX31-2637" fmla="*/ 359850 w 2721935"/>
              <a:gd name="connsiteY31-2638" fmla="*/ 1031804 h 1725024"/>
              <a:gd name="connsiteX32-2639" fmla="*/ 0 w 2721935"/>
              <a:gd name="connsiteY32-2640" fmla="*/ 913569 h 1725024"/>
              <a:gd name="connsiteX0-2641" fmla="*/ 0 w 2721935"/>
              <a:gd name="connsiteY0-2642" fmla="*/ 913569 h 1725024"/>
              <a:gd name="connsiteX1-2643" fmla="*/ 359850 w 2721935"/>
              <a:gd name="connsiteY1-2644" fmla="*/ 795333 h 1725024"/>
              <a:gd name="connsiteX2-2645" fmla="*/ 103597 w 2721935"/>
              <a:gd name="connsiteY2-2646" fmla="*/ 604335 h 1725024"/>
              <a:gd name="connsiteX3-2647" fmla="*/ 512265 w 2721935"/>
              <a:gd name="connsiteY3-2648" fmla="*/ 576862 h 1725024"/>
              <a:gd name="connsiteX4-2649" fmla="*/ 398614 w 2721935"/>
              <a:gd name="connsiteY4-2650" fmla="*/ 342171 h 1725024"/>
              <a:gd name="connsiteX5-2651" fmla="*/ 793883 w 2721935"/>
              <a:gd name="connsiteY5-2652" fmla="*/ 409651 h 1725024"/>
              <a:gd name="connsiteX6-2653" fmla="*/ 840152 w 2721935"/>
              <a:gd name="connsiteY6-2654" fmla="*/ 167005 h 1725024"/>
              <a:gd name="connsiteX7-2655" fmla="*/ 1161834 w 2721935"/>
              <a:gd name="connsiteY7-2656" fmla="*/ 319155 h 1725024"/>
              <a:gd name="connsiteX8-2657" fmla="*/ 1477926 w 2721935"/>
              <a:gd name="connsiteY8-2658" fmla="*/ 9801 h 1725024"/>
              <a:gd name="connsiteX9-2659" fmla="*/ 1560101 w 2721935"/>
              <a:gd name="connsiteY9-2660" fmla="*/ 319155 h 1725024"/>
              <a:gd name="connsiteX10-2661" fmla="*/ 1881783 w 2721935"/>
              <a:gd name="connsiteY10-2662" fmla="*/ 167005 h 1725024"/>
              <a:gd name="connsiteX11-2663" fmla="*/ 1928052 w 2721935"/>
              <a:gd name="connsiteY11-2664" fmla="*/ 409651 h 1725024"/>
              <a:gd name="connsiteX12-2665" fmla="*/ 2323321 w 2721935"/>
              <a:gd name="connsiteY12-2666" fmla="*/ 342171 h 1725024"/>
              <a:gd name="connsiteX13-2667" fmla="*/ 2273465 w 2721935"/>
              <a:gd name="connsiteY13-2668" fmla="*/ 619392 h 1725024"/>
              <a:gd name="connsiteX14-2669" fmla="*/ 2682134 w 2721935"/>
              <a:gd name="connsiteY14-2670" fmla="*/ 625600 h 1725024"/>
              <a:gd name="connsiteX15-2671" fmla="*/ 2362085 w 2721935"/>
              <a:gd name="connsiteY15-2672" fmla="*/ 795333 h 1725024"/>
              <a:gd name="connsiteX16-2673" fmla="*/ 2721935 w 2721935"/>
              <a:gd name="connsiteY16-2674" fmla="*/ 913569 h 1725024"/>
              <a:gd name="connsiteX17-2675" fmla="*/ 2362085 w 2721935"/>
              <a:gd name="connsiteY17-2676" fmla="*/ 1031804 h 1725024"/>
              <a:gd name="connsiteX18-2677" fmla="*/ 2618338 w 2721935"/>
              <a:gd name="connsiteY18-2678" fmla="*/ 1222802 h 1725024"/>
              <a:gd name="connsiteX19-2679" fmla="*/ 2209670 w 2721935"/>
              <a:gd name="connsiteY19-2680" fmla="*/ 1250275 h 1725024"/>
              <a:gd name="connsiteX20-2681" fmla="*/ 2349256 w 2721935"/>
              <a:gd name="connsiteY20-2682" fmla="*/ 1545433 h 1725024"/>
              <a:gd name="connsiteX21-2683" fmla="*/ 1928052 w 2721935"/>
              <a:gd name="connsiteY21-2684" fmla="*/ 1417486 h 1725024"/>
              <a:gd name="connsiteX22-2685" fmla="*/ 1959584 w 2721935"/>
              <a:gd name="connsiteY22-2686" fmla="*/ 1690366 h 1725024"/>
              <a:gd name="connsiteX23-2687" fmla="*/ 1560101 w 2721935"/>
              <a:gd name="connsiteY23-2688" fmla="*/ 1507982 h 1725024"/>
              <a:gd name="connsiteX24-2689" fmla="*/ 1360968 w 2721935"/>
              <a:gd name="connsiteY24-2690" fmla="*/ 1721643 h 1725024"/>
              <a:gd name="connsiteX25-2691" fmla="*/ 1161834 w 2721935"/>
              <a:gd name="connsiteY25-2692" fmla="*/ 1507982 h 1725024"/>
              <a:gd name="connsiteX26-2693" fmla="*/ 745063 w 2721935"/>
              <a:gd name="connsiteY26-2694" fmla="*/ 1670211 h 1725024"/>
              <a:gd name="connsiteX27-2695" fmla="*/ 793883 w 2721935"/>
              <a:gd name="connsiteY27-2696" fmla="*/ 1417486 h 1725024"/>
              <a:gd name="connsiteX28-2697" fmla="*/ 286235 w 2721935"/>
              <a:gd name="connsiteY28-2698" fmla="*/ 1444654 h 1725024"/>
              <a:gd name="connsiteX29-2699" fmla="*/ 512265 w 2721935"/>
              <a:gd name="connsiteY29-2700" fmla="*/ 1250275 h 1725024"/>
              <a:gd name="connsiteX30-2701" fmla="*/ 103597 w 2721935"/>
              <a:gd name="connsiteY30-2702" fmla="*/ 1222802 h 1725024"/>
              <a:gd name="connsiteX31-2703" fmla="*/ 359850 w 2721935"/>
              <a:gd name="connsiteY31-2704" fmla="*/ 1031804 h 1725024"/>
              <a:gd name="connsiteX32-2705" fmla="*/ 0 w 2721935"/>
              <a:gd name="connsiteY32-2706" fmla="*/ 913569 h 1725024"/>
              <a:gd name="connsiteX0-2707" fmla="*/ 0 w 2721935"/>
              <a:gd name="connsiteY0-2708" fmla="*/ 913569 h 1725024"/>
              <a:gd name="connsiteX1-2709" fmla="*/ 359850 w 2721935"/>
              <a:gd name="connsiteY1-2710" fmla="*/ 795333 h 1725024"/>
              <a:gd name="connsiteX2-2711" fmla="*/ 103597 w 2721935"/>
              <a:gd name="connsiteY2-2712" fmla="*/ 604335 h 1725024"/>
              <a:gd name="connsiteX3-2713" fmla="*/ 512265 w 2721935"/>
              <a:gd name="connsiteY3-2714" fmla="*/ 576862 h 1725024"/>
              <a:gd name="connsiteX4-2715" fmla="*/ 398614 w 2721935"/>
              <a:gd name="connsiteY4-2716" fmla="*/ 342171 h 1725024"/>
              <a:gd name="connsiteX5-2717" fmla="*/ 793883 w 2721935"/>
              <a:gd name="connsiteY5-2718" fmla="*/ 409651 h 1725024"/>
              <a:gd name="connsiteX6-2719" fmla="*/ 840152 w 2721935"/>
              <a:gd name="connsiteY6-2720" fmla="*/ 167005 h 1725024"/>
              <a:gd name="connsiteX7-2721" fmla="*/ 1161834 w 2721935"/>
              <a:gd name="connsiteY7-2722" fmla="*/ 319155 h 1725024"/>
              <a:gd name="connsiteX8-2723" fmla="*/ 1477926 w 2721935"/>
              <a:gd name="connsiteY8-2724" fmla="*/ 9801 h 1725024"/>
              <a:gd name="connsiteX9-2725" fmla="*/ 1560101 w 2721935"/>
              <a:gd name="connsiteY9-2726" fmla="*/ 319155 h 1725024"/>
              <a:gd name="connsiteX10-2727" fmla="*/ 1881783 w 2721935"/>
              <a:gd name="connsiteY10-2728" fmla="*/ 167005 h 1725024"/>
              <a:gd name="connsiteX11-2729" fmla="*/ 1928052 w 2721935"/>
              <a:gd name="connsiteY11-2730" fmla="*/ 409651 h 1725024"/>
              <a:gd name="connsiteX12-2731" fmla="*/ 2323321 w 2721935"/>
              <a:gd name="connsiteY12-2732" fmla="*/ 342171 h 1725024"/>
              <a:gd name="connsiteX13-2733" fmla="*/ 2273465 w 2721935"/>
              <a:gd name="connsiteY13-2734" fmla="*/ 619392 h 1725024"/>
              <a:gd name="connsiteX14-2735" fmla="*/ 2682134 w 2721935"/>
              <a:gd name="connsiteY14-2736" fmla="*/ 625600 h 1725024"/>
              <a:gd name="connsiteX15-2737" fmla="*/ 2362085 w 2721935"/>
              <a:gd name="connsiteY15-2738" fmla="*/ 795333 h 1725024"/>
              <a:gd name="connsiteX16-2739" fmla="*/ 2721935 w 2721935"/>
              <a:gd name="connsiteY16-2740" fmla="*/ 913569 h 1725024"/>
              <a:gd name="connsiteX17-2741" fmla="*/ 2362085 w 2721935"/>
              <a:gd name="connsiteY17-2742" fmla="*/ 1031804 h 1725024"/>
              <a:gd name="connsiteX18-2743" fmla="*/ 2618338 w 2721935"/>
              <a:gd name="connsiteY18-2744" fmla="*/ 1222802 h 1725024"/>
              <a:gd name="connsiteX19-2745" fmla="*/ 2209670 w 2721935"/>
              <a:gd name="connsiteY19-2746" fmla="*/ 1250275 h 1725024"/>
              <a:gd name="connsiteX20-2747" fmla="*/ 2349256 w 2721935"/>
              <a:gd name="connsiteY20-2748" fmla="*/ 1545433 h 1725024"/>
              <a:gd name="connsiteX21-2749" fmla="*/ 1928052 w 2721935"/>
              <a:gd name="connsiteY21-2750" fmla="*/ 1417486 h 1725024"/>
              <a:gd name="connsiteX22-2751" fmla="*/ 1959584 w 2721935"/>
              <a:gd name="connsiteY22-2752" fmla="*/ 1690366 h 1725024"/>
              <a:gd name="connsiteX23-2753" fmla="*/ 1560101 w 2721935"/>
              <a:gd name="connsiteY23-2754" fmla="*/ 1507982 h 1725024"/>
              <a:gd name="connsiteX24-2755" fmla="*/ 1360968 w 2721935"/>
              <a:gd name="connsiteY24-2756" fmla="*/ 1721643 h 1725024"/>
              <a:gd name="connsiteX25-2757" fmla="*/ 1161834 w 2721935"/>
              <a:gd name="connsiteY25-2758" fmla="*/ 1507982 h 1725024"/>
              <a:gd name="connsiteX26-2759" fmla="*/ 745063 w 2721935"/>
              <a:gd name="connsiteY26-2760" fmla="*/ 1670211 h 1725024"/>
              <a:gd name="connsiteX27-2761" fmla="*/ 793883 w 2721935"/>
              <a:gd name="connsiteY27-2762" fmla="*/ 1417486 h 1725024"/>
              <a:gd name="connsiteX28-2763" fmla="*/ 286235 w 2721935"/>
              <a:gd name="connsiteY28-2764" fmla="*/ 1444654 h 1725024"/>
              <a:gd name="connsiteX29-2765" fmla="*/ 512265 w 2721935"/>
              <a:gd name="connsiteY29-2766" fmla="*/ 1250275 h 1725024"/>
              <a:gd name="connsiteX30-2767" fmla="*/ 103597 w 2721935"/>
              <a:gd name="connsiteY30-2768" fmla="*/ 1222802 h 1725024"/>
              <a:gd name="connsiteX31-2769" fmla="*/ 359850 w 2721935"/>
              <a:gd name="connsiteY31-2770" fmla="*/ 1031804 h 1725024"/>
              <a:gd name="connsiteX32-2771" fmla="*/ 0 w 2721935"/>
              <a:gd name="connsiteY32-2772" fmla="*/ 913569 h 1725024"/>
              <a:gd name="connsiteX0-2773" fmla="*/ 0 w 2721935"/>
              <a:gd name="connsiteY0-2774" fmla="*/ 913569 h 1725024"/>
              <a:gd name="connsiteX1-2775" fmla="*/ 359850 w 2721935"/>
              <a:gd name="connsiteY1-2776" fmla="*/ 795333 h 1725024"/>
              <a:gd name="connsiteX2-2777" fmla="*/ 103597 w 2721935"/>
              <a:gd name="connsiteY2-2778" fmla="*/ 604335 h 1725024"/>
              <a:gd name="connsiteX3-2779" fmla="*/ 512265 w 2721935"/>
              <a:gd name="connsiteY3-2780" fmla="*/ 576862 h 1725024"/>
              <a:gd name="connsiteX4-2781" fmla="*/ 398614 w 2721935"/>
              <a:gd name="connsiteY4-2782" fmla="*/ 342171 h 1725024"/>
              <a:gd name="connsiteX5-2783" fmla="*/ 793883 w 2721935"/>
              <a:gd name="connsiteY5-2784" fmla="*/ 409651 h 1725024"/>
              <a:gd name="connsiteX6-2785" fmla="*/ 840152 w 2721935"/>
              <a:gd name="connsiteY6-2786" fmla="*/ 167005 h 1725024"/>
              <a:gd name="connsiteX7-2787" fmla="*/ 1161834 w 2721935"/>
              <a:gd name="connsiteY7-2788" fmla="*/ 319155 h 1725024"/>
              <a:gd name="connsiteX8-2789" fmla="*/ 1477926 w 2721935"/>
              <a:gd name="connsiteY8-2790" fmla="*/ 9801 h 1725024"/>
              <a:gd name="connsiteX9-2791" fmla="*/ 1560101 w 2721935"/>
              <a:gd name="connsiteY9-2792" fmla="*/ 319155 h 1725024"/>
              <a:gd name="connsiteX10-2793" fmla="*/ 1881783 w 2721935"/>
              <a:gd name="connsiteY10-2794" fmla="*/ 167005 h 1725024"/>
              <a:gd name="connsiteX11-2795" fmla="*/ 1928052 w 2721935"/>
              <a:gd name="connsiteY11-2796" fmla="*/ 409651 h 1725024"/>
              <a:gd name="connsiteX12-2797" fmla="*/ 2323321 w 2721935"/>
              <a:gd name="connsiteY12-2798" fmla="*/ 342171 h 1725024"/>
              <a:gd name="connsiteX13-2799" fmla="*/ 2273465 w 2721935"/>
              <a:gd name="connsiteY13-2800" fmla="*/ 619392 h 1725024"/>
              <a:gd name="connsiteX14-2801" fmla="*/ 2682134 w 2721935"/>
              <a:gd name="connsiteY14-2802" fmla="*/ 625600 h 1725024"/>
              <a:gd name="connsiteX15-2803" fmla="*/ 2362085 w 2721935"/>
              <a:gd name="connsiteY15-2804" fmla="*/ 795333 h 1725024"/>
              <a:gd name="connsiteX16-2805" fmla="*/ 2721935 w 2721935"/>
              <a:gd name="connsiteY16-2806" fmla="*/ 913569 h 1725024"/>
              <a:gd name="connsiteX17-2807" fmla="*/ 2362085 w 2721935"/>
              <a:gd name="connsiteY17-2808" fmla="*/ 1031804 h 1725024"/>
              <a:gd name="connsiteX18-2809" fmla="*/ 2618338 w 2721935"/>
              <a:gd name="connsiteY18-2810" fmla="*/ 1222802 h 1725024"/>
              <a:gd name="connsiteX19-2811" fmla="*/ 2209670 w 2721935"/>
              <a:gd name="connsiteY19-2812" fmla="*/ 1250275 h 1725024"/>
              <a:gd name="connsiteX20-2813" fmla="*/ 2349256 w 2721935"/>
              <a:gd name="connsiteY20-2814" fmla="*/ 1545433 h 1725024"/>
              <a:gd name="connsiteX21-2815" fmla="*/ 1928052 w 2721935"/>
              <a:gd name="connsiteY21-2816" fmla="*/ 1417486 h 1725024"/>
              <a:gd name="connsiteX22-2817" fmla="*/ 1959584 w 2721935"/>
              <a:gd name="connsiteY22-2818" fmla="*/ 1690366 h 1725024"/>
              <a:gd name="connsiteX23-2819" fmla="*/ 1560101 w 2721935"/>
              <a:gd name="connsiteY23-2820" fmla="*/ 1507982 h 1725024"/>
              <a:gd name="connsiteX24-2821" fmla="*/ 1360968 w 2721935"/>
              <a:gd name="connsiteY24-2822" fmla="*/ 1721643 h 1725024"/>
              <a:gd name="connsiteX25-2823" fmla="*/ 1161834 w 2721935"/>
              <a:gd name="connsiteY25-2824" fmla="*/ 1507982 h 1725024"/>
              <a:gd name="connsiteX26-2825" fmla="*/ 745063 w 2721935"/>
              <a:gd name="connsiteY26-2826" fmla="*/ 1670211 h 1725024"/>
              <a:gd name="connsiteX27-2827" fmla="*/ 793883 w 2721935"/>
              <a:gd name="connsiteY27-2828" fmla="*/ 1417486 h 1725024"/>
              <a:gd name="connsiteX28-2829" fmla="*/ 286235 w 2721935"/>
              <a:gd name="connsiteY28-2830" fmla="*/ 1444654 h 1725024"/>
              <a:gd name="connsiteX29-2831" fmla="*/ 512265 w 2721935"/>
              <a:gd name="connsiteY29-2832" fmla="*/ 1250275 h 1725024"/>
              <a:gd name="connsiteX30-2833" fmla="*/ 103597 w 2721935"/>
              <a:gd name="connsiteY30-2834" fmla="*/ 1222802 h 1725024"/>
              <a:gd name="connsiteX31-2835" fmla="*/ 359850 w 2721935"/>
              <a:gd name="connsiteY31-2836" fmla="*/ 1031804 h 1725024"/>
              <a:gd name="connsiteX32-2837" fmla="*/ 0 w 2721935"/>
              <a:gd name="connsiteY32-2838" fmla="*/ 913569 h 1725024"/>
              <a:gd name="connsiteX0-2839" fmla="*/ 0 w 2721935"/>
              <a:gd name="connsiteY0-2840" fmla="*/ 913569 h 1725024"/>
              <a:gd name="connsiteX1-2841" fmla="*/ 359850 w 2721935"/>
              <a:gd name="connsiteY1-2842" fmla="*/ 795333 h 1725024"/>
              <a:gd name="connsiteX2-2843" fmla="*/ 103597 w 2721935"/>
              <a:gd name="connsiteY2-2844" fmla="*/ 604335 h 1725024"/>
              <a:gd name="connsiteX3-2845" fmla="*/ 512265 w 2721935"/>
              <a:gd name="connsiteY3-2846" fmla="*/ 576862 h 1725024"/>
              <a:gd name="connsiteX4-2847" fmla="*/ 398614 w 2721935"/>
              <a:gd name="connsiteY4-2848" fmla="*/ 342171 h 1725024"/>
              <a:gd name="connsiteX5-2849" fmla="*/ 793883 w 2721935"/>
              <a:gd name="connsiteY5-2850" fmla="*/ 409651 h 1725024"/>
              <a:gd name="connsiteX6-2851" fmla="*/ 840152 w 2721935"/>
              <a:gd name="connsiteY6-2852" fmla="*/ 167005 h 1725024"/>
              <a:gd name="connsiteX7-2853" fmla="*/ 1161834 w 2721935"/>
              <a:gd name="connsiteY7-2854" fmla="*/ 319155 h 1725024"/>
              <a:gd name="connsiteX8-2855" fmla="*/ 1477926 w 2721935"/>
              <a:gd name="connsiteY8-2856" fmla="*/ 9801 h 1725024"/>
              <a:gd name="connsiteX9-2857" fmla="*/ 1560101 w 2721935"/>
              <a:gd name="connsiteY9-2858" fmla="*/ 319155 h 1725024"/>
              <a:gd name="connsiteX10-2859" fmla="*/ 1881783 w 2721935"/>
              <a:gd name="connsiteY10-2860" fmla="*/ 167005 h 1725024"/>
              <a:gd name="connsiteX11-2861" fmla="*/ 1928052 w 2721935"/>
              <a:gd name="connsiteY11-2862" fmla="*/ 409651 h 1725024"/>
              <a:gd name="connsiteX12-2863" fmla="*/ 2323321 w 2721935"/>
              <a:gd name="connsiteY12-2864" fmla="*/ 342171 h 1725024"/>
              <a:gd name="connsiteX13-2865" fmla="*/ 2273465 w 2721935"/>
              <a:gd name="connsiteY13-2866" fmla="*/ 619392 h 1725024"/>
              <a:gd name="connsiteX14-2867" fmla="*/ 2682134 w 2721935"/>
              <a:gd name="connsiteY14-2868" fmla="*/ 625600 h 1725024"/>
              <a:gd name="connsiteX15-2869" fmla="*/ 2362085 w 2721935"/>
              <a:gd name="connsiteY15-2870" fmla="*/ 795333 h 1725024"/>
              <a:gd name="connsiteX16-2871" fmla="*/ 2721935 w 2721935"/>
              <a:gd name="connsiteY16-2872" fmla="*/ 913569 h 1725024"/>
              <a:gd name="connsiteX17-2873" fmla="*/ 2362085 w 2721935"/>
              <a:gd name="connsiteY17-2874" fmla="*/ 1031804 h 1725024"/>
              <a:gd name="connsiteX18-2875" fmla="*/ 2618338 w 2721935"/>
              <a:gd name="connsiteY18-2876" fmla="*/ 1222802 h 1725024"/>
              <a:gd name="connsiteX19-2877" fmla="*/ 2209670 w 2721935"/>
              <a:gd name="connsiteY19-2878" fmla="*/ 1250275 h 1725024"/>
              <a:gd name="connsiteX20-2879" fmla="*/ 2349256 w 2721935"/>
              <a:gd name="connsiteY20-2880" fmla="*/ 1545433 h 1725024"/>
              <a:gd name="connsiteX21-2881" fmla="*/ 1928052 w 2721935"/>
              <a:gd name="connsiteY21-2882" fmla="*/ 1417486 h 1725024"/>
              <a:gd name="connsiteX22-2883" fmla="*/ 1959584 w 2721935"/>
              <a:gd name="connsiteY22-2884" fmla="*/ 1690366 h 1725024"/>
              <a:gd name="connsiteX23-2885" fmla="*/ 1560101 w 2721935"/>
              <a:gd name="connsiteY23-2886" fmla="*/ 1507982 h 1725024"/>
              <a:gd name="connsiteX24-2887" fmla="*/ 1360968 w 2721935"/>
              <a:gd name="connsiteY24-2888" fmla="*/ 1721643 h 1725024"/>
              <a:gd name="connsiteX25-2889" fmla="*/ 1161834 w 2721935"/>
              <a:gd name="connsiteY25-2890" fmla="*/ 1507982 h 1725024"/>
              <a:gd name="connsiteX26-2891" fmla="*/ 745063 w 2721935"/>
              <a:gd name="connsiteY26-2892" fmla="*/ 1670211 h 1725024"/>
              <a:gd name="connsiteX27-2893" fmla="*/ 793883 w 2721935"/>
              <a:gd name="connsiteY27-2894" fmla="*/ 1417486 h 1725024"/>
              <a:gd name="connsiteX28-2895" fmla="*/ 286235 w 2721935"/>
              <a:gd name="connsiteY28-2896" fmla="*/ 1444654 h 1725024"/>
              <a:gd name="connsiteX29-2897" fmla="*/ 512265 w 2721935"/>
              <a:gd name="connsiteY29-2898" fmla="*/ 1250275 h 1725024"/>
              <a:gd name="connsiteX30-2899" fmla="*/ 103597 w 2721935"/>
              <a:gd name="connsiteY30-2900" fmla="*/ 1222802 h 1725024"/>
              <a:gd name="connsiteX31-2901" fmla="*/ 359850 w 2721935"/>
              <a:gd name="connsiteY31-2902" fmla="*/ 1031804 h 1725024"/>
              <a:gd name="connsiteX32-2903" fmla="*/ 0 w 2721935"/>
              <a:gd name="connsiteY32-2904" fmla="*/ 913569 h 1725024"/>
              <a:gd name="connsiteX0-2905" fmla="*/ 0 w 2721935"/>
              <a:gd name="connsiteY0-2906" fmla="*/ 913569 h 1725024"/>
              <a:gd name="connsiteX1-2907" fmla="*/ 359850 w 2721935"/>
              <a:gd name="connsiteY1-2908" fmla="*/ 795333 h 1725024"/>
              <a:gd name="connsiteX2-2909" fmla="*/ 103597 w 2721935"/>
              <a:gd name="connsiteY2-2910" fmla="*/ 604335 h 1725024"/>
              <a:gd name="connsiteX3-2911" fmla="*/ 512265 w 2721935"/>
              <a:gd name="connsiteY3-2912" fmla="*/ 576862 h 1725024"/>
              <a:gd name="connsiteX4-2913" fmla="*/ 398614 w 2721935"/>
              <a:gd name="connsiteY4-2914" fmla="*/ 342171 h 1725024"/>
              <a:gd name="connsiteX5-2915" fmla="*/ 793883 w 2721935"/>
              <a:gd name="connsiteY5-2916" fmla="*/ 409651 h 1725024"/>
              <a:gd name="connsiteX6-2917" fmla="*/ 840152 w 2721935"/>
              <a:gd name="connsiteY6-2918" fmla="*/ 167005 h 1725024"/>
              <a:gd name="connsiteX7-2919" fmla="*/ 1161834 w 2721935"/>
              <a:gd name="connsiteY7-2920" fmla="*/ 319155 h 1725024"/>
              <a:gd name="connsiteX8-2921" fmla="*/ 1477926 w 2721935"/>
              <a:gd name="connsiteY8-2922" fmla="*/ 9801 h 1725024"/>
              <a:gd name="connsiteX9-2923" fmla="*/ 1560101 w 2721935"/>
              <a:gd name="connsiteY9-2924" fmla="*/ 319155 h 1725024"/>
              <a:gd name="connsiteX10-2925" fmla="*/ 1881783 w 2721935"/>
              <a:gd name="connsiteY10-2926" fmla="*/ 167005 h 1725024"/>
              <a:gd name="connsiteX11-2927" fmla="*/ 1928052 w 2721935"/>
              <a:gd name="connsiteY11-2928" fmla="*/ 409651 h 1725024"/>
              <a:gd name="connsiteX12-2929" fmla="*/ 2323321 w 2721935"/>
              <a:gd name="connsiteY12-2930" fmla="*/ 342171 h 1725024"/>
              <a:gd name="connsiteX13-2931" fmla="*/ 2273465 w 2721935"/>
              <a:gd name="connsiteY13-2932" fmla="*/ 619392 h 1725024"/>
              <a:gd name="connsiteX14-2933" fmla="*/ 2682134 w 2721935"/>
              <a:gd name="connsiteY14-2934" fmla="*/ 625600 h 1725024"/>
              <a:gd name="connsiteX15-2935" fmla="*/ 2362085 w 2721935"/>
              <a:gd name="connsiteY15-2936" fmla="*/ 795333 h 1725024"/>
              <a:gd name="connsiteX16-2937" fmla="*/ 2721935 w 2721935"/>
              <a:gd name="connsiteY16-2938" fmla="*/ 913569 h 1725024"/>
              <a:gd name="connsiteX17-2939" fmla="*/ 2362085 w 2721935"/>
              <a:gd name="connsiteY17-2940" fmla="*/ 1031804 h 1725024"/>
              <a:gd name="connsiteX18-2941" fmla="*/ 2618338 w 2721935"/>
              <a:gd name="connsiteY18-2942" fmla="*/ 1222802 h 1725024"/>
              <a:gd name="connsiteX19-2943" fmla="*/ 2209670 w 2721935"/>
              <a:gd name="connsiteY19-2944" fmla="*/ 1250275 h 1725024"/>
              <a:gd name="connsiteX20-2945" fmla="*/ 2349256 w 2721935"/>
              <a:gd name="connsiteY20-2946" fmla="*/ 1545433 h 1725024"/>
              <a:gd name="connsiteX21-2947" fmla="*/ 1928052 w 2721935"/>
              <a:gd name="connsiteY21-2948" fmla="*/ 1417486 h 1725024"/>
              <a:gd name="connsiteX22-2949" fmla="*/ 1959584 w 2721935"/>
              <a:gd name="connsiteY22-2950" fmla="*/ 1690366 h 1725024"/>
              <a:gd name="connsiteX23-2951" fmla="*/ 1560101 w 2721935"/>
              <a:gd name="connsiteY23-2952" fmla="*/ 1507982 h 1725024"/>
              <a:gd name="connsiteX24-2953" fmla="*/ 1360968 w 2721935"/>
              <a:gd name="connsiteY24-2954" fmla="*/ 1721643 h 1725024"/>
              <a:gd name="connsiteX25-2955" fmla="*/ 1161834 w 2721935"/>
              <a:gd name="connsiteY25-2956" fmla="*/ 1507982 h 1725024"/>
              <a:gd name="connsiteX26-2957" fmla="*/ 745063 w 2721935"/>
              <a:gd name="connsiteY26-2958" fmla="*/ 1670211 h 1725024"/>
              <a:gd name="connsiteX27-2959" fmla="*/ 793883 w 2721935"/>
              <a:gd name="connsiteY27-2960" fmla="*/ 1417486 h 1725024"/>
              <a:gd name="connsiteX28-2961" fmla="*/ 286235 w 2721935"/>
              <a:gd name="connsiteY28-2962" fmla="*/ 1444654 h 1725024"/>
              <a:gd name="connsiteX29-2963" fmla="*/ 512265 w 2721935"/>
              <a:gd name="connsiteY29-2964" fmla="*/ 1250275 h 1725024"/>
              <a:gd name="connsiteX30-2965" fmla="*/ 103597 w 2721935"/>
              <a:gd name="connsiteY30-2966" fmla="*/ 1222802 h 1725024"/>
              <a:gd name="connsiteX31-2967" fmla="*/ 359850 w 2721935"/>
              <a:gd name="connsiteY31-2968" fmla="*/ 1031804 h 1725024"/>
              <a:gd name="connsiteX32-2969" fmla="*/ 0 w 2721935"/>
              <a:gd name="connsiteY32-2970" fmla="*/ 913569 h 1725024"/>
              <a:gd name="connsiteX0-2971" fmla="*/ 0 w 2721935"/>
              <a:gd name="connsiteY0-2972" fmla="*/ 913569 h 1725024"/>
              <a:gd name="connsiteX1-2973" fmla="*/ 359850 w 2721935"/>
              <a:gd name="connsiteY1-2974" fmla="*/ 795333 h 1725024"/>
              <a:gd name="connsiteX2-2975" fmla="*/ 103597 w 2721935"/>
              <a:gd name="connsiteY2-2976" fmla="*/ 604335 h 1725024"/>
              <a:gd name="connsiteX3-2977" fmla="*/ 512265 w 2721935"/>
              <a:gd name="connsiteY3-2978" fmla="*/ 576862 h 1725024"/>
              <a:gd name="connsiteX4-2979" fmla="*/ 398614 w 2721935"/>
              <a:gd name="connsiteY4-2980" fmla="*/ 342171 h 1725024"/>
              <a:gd name="connsiteX5-2981" fmla="*/ 793883 w 2721935"/>
              <a:gd name="connsiteY5-2982" fmla="*/ 409651 h 1725024"/>
              <a:gd name="connsiteX6-2983" fmla="*/ 840152 w 2721935"/>
              <a:gd name="connsiteY6-2984" fmla="*/ 167005 h 1725024"/>
              <a:gd name="connsiteX7-2985" fmla="*/ 1161834 w 2721935"/>
              <a:gd name="connsiteY7-2986" fmla="*/ 319155 h 1725024"/>
              <a:gd name="connsiteX8-2987" fmla="*/ 1477926 w 2721935"/>
              <a:gd name="connsiteY8-2988" fmla="*/ 9801 h 1725024"/>
              <a:gd name="connsiteX9-2989" fmla="*/ 1560101 w 2721935"/>
              <a:gd name="connsiteY9-2990" fmla="*/ 319155 h 1725024"/>
              <a:gd name="connsiteX10-2991" fmla="*/ 1881783 w 2721935"/>
              <a:gd name="connsiteY10-2992" fmla="*/ 167005 h 1725024"/>
              <a:gd name="connsiteX11-2993" fmla="*/ 1928052 w 2721935"/>
              <a:gd name="connsiteY11-2994" fmla="*/ 409651 h 1725024"/>
              <a:gd name="connsiteX12-2995" fmla="*/ 2323321 w 2721935"/>
              <a:gd name="connsiteY12-2996" fmla="*/ 342171 h 1725024"/>
              <a:gd name="connsiteX13-2997" fmla="*/ 2273465 w 2721935"/>
              <a:gd name="connsiteY13-2998" fmla="*/ 619392 h 1725024"/>
              <a:gd name="connsiteX14-2999" fmla="*/ 2682134 w 2721935"/>
              <a:gd name="connsiteY14-3000" fmla="*/ 625600 h 1725024"/>
              <a:gd name="connsiteX15-3001" fmla="*/ 2362085 w 2721935"/>
              <a:gd name="connsiteY15-3002" fmla="*/ 795333 h 1725024"/>
              <a:gd name="connsiteX16-3003" fmla="*/ 2721935 w 2721935"/>
              <a:gd name="connsiteY16-3004" fmla="*/ 913569 h 1725024"/>
              <a:gd name="connsiteX17-3005" fmla="*/ 2362085 w 2721935"/>
              <a:gd name="connsiteY17-3006" fmla="*/ 1031804 h 1725024"/>
              <a:gd name="connsiteX18-3007" fmla="*/ 2618338 w 2721935"/>
              <a:gd name="connsiteY18-3008" fmla="*/ 1222802 h 1725024"/>
              <a:gd name="connsiteX19-3009" fmla="*/ 2209670 w 2721935"/>
              <a:gd name="connsiteY19-3010" fmla="*/ 1250275 h 1725024"/>
              <a:gd name="connsiteX20-3011" fmla="*/ 2349256 w 2721935"/>
              <a:gd name="connsiteY20-3012" fmla="*/ 1545433 h 1725024"/>
              <a:gd name="connsiteX21-3013" fmla="*/ 1928052 w 2721935"/>
              <a:gd name="connsiteY21-3014" fmla="*/ 1417486 h 1725024"/>
              <a:gd name="connsiteX22-3015" fmla="*/ 1959584 w 2721935"/>
              <a:gd name="connsiteY22-3016" fmla="*/ 1690366 h 1725024"/>
              <a:gd name="connsiteX23-3017" fmla="*/ 1560101 w 2721935"/>
              <a:gd name="connsiteY23-3018" fmla="*/ 1507982 h 1725024"/>
              <a:gd name="connsiteX24-3019" fmla="*/ 1360968 w 2721935"/>
              <a:gd name="connsiteY24-3020" fmla="*/ 1721643 h 1725024"/>
              <a:gd name="connsiteX25-3021" fmla="*/ 1161834 w 2721935"/>
              <a:gd name="connsiteY25-3022" fmla="*/ 1507982 h 1725024"/>
              <a:gd name="connsiteX26-3023" fmla="*/ 745063 w 2721935"/>
              <a:gd name="connsiteY26-3024" fmla="*/ 1670211 h 1725024"/>
              <a:gd name="connsiteX27-3025" fmla="*/ 793883 w 2721935"/>
              <a:gd name="connsiteY27-3026" fmla="*/ 1417486 h 1725024"/>
              <a:gd name="connsiteX28-3027" fmla="*/ 286235 w 2721935"/>
              <a:gd name="connsiteY28-3028" fmla="*/ 1444654 h 1725024"/>
              <a:gd name="connsiteX29-3029" fmla="*/ 512265 w 2721935"/>
              <a:gd name="connsiteY29-3030" fmla="*/ 1250275 h 1725024"/>
              <a:gd name="connsiteX30-3031" fmla="*/ 103597 w 2721935"/>
              <a:gd name="connsiteY30-3032" fmla="*/ 1222802 h 1725024"/>
              <a:gd name="connsiteX31-3033" fmla="*/ 359850 w 2721935"/>
              <a:gd name="connsiteY31-3034" fmla="*/ 1031804 h 1725024"/>
              <a:gd name="connsiteX32-3035" fmla="*/ 0 w 2721935"/>
              <a:gd name="connsiteY32-3036" fmla="*/ 913569 h 1725024"/>
              <a:gd name="connsiteX0-3037" fmla="*/ 0 w 2736612"/>
              <a:gd name="connsiteY0-3038" fmla="*/ 913569 h 1725024"/>
              <a:gd name="connsiteX1-3039" fmla="*/ 359850 w 2736612"/>
              <a:gd name="connsiteY1-3040" fmla="*/ 795333 h 1725024"/>
              <a:gd name="connsiteX2-3041" fmla="*/ 103597 w 2736612"/>
              <a:gd name="connsiteY2-3042" fmla="*/ 604335 h 1725024"/>
              <a:gd name="connsiteX3-3043" fmla="*/ 512265 w 2736612"/>
              <a:gd name="connsiteY3-3044" fmla="*/ 576862 h 1725024"/>
              <a:gd name="connsiteX4-3045" fmla="*/ 398614 w 2736612"/>
              <a:gd name="connsiteY4-3046" fmla="*/ 342171 h 1725024"/>
              <a:gd name="connsiteX5-3047" fmla="*/ 793883 w 2736612"/>
              <a:gd name="connsiteY5-3048" fmla="*/ 409651 h 1725024"/>
              <a:gd name="connsiteX6-3049" fmla="*/ 840152 w 2736612"/>
              <a:gd name="connsiteY6-3050" fmla="*/ 167005 h 1725024"/>
              <a:gd name="connsiteX7-3051" fmla="*/ 1161834 w 2736612"/>
              <a:gd name="connsiteY7-3052" fmla="*/ 319155 h 1725024"/>
              <a:gd name="connsiteX8-3053" fmla="*/ 1477926 w 2736612"/>
              <a:gd name="connsiteY8-3054" fmla="*/ 9801 h 1725024"/>
              <a:gd name="connsiteX9-3055" fmla="*/ 1560101 w 2736612"/>
              <a:gd name="connsiteY9-3056" fmla="*/ 319155 h 1725024"/>
              <a:gd name="connsiteX10-3057" fmla="*/ 1881783 w 2736612"/>
              <a:gd name="connsiteY10-3058" fmla="*/ 167005 h 1725024"/>
              <a:gd name="connsiteX11-3059" fmla="*/ 1928052 w 2736612"/>
              <a:gd name="connsiteY11-3060" fmla="*/ 409651 h 1725024"/>
              <a:gd name="connsiteX12-3061" fmla="*/ 2323321 w 2736612"/>
              <a:gd name="connsiteY12-3062" fmla="*/ 342171 h 1725024"/>
              <a:gd name="connsiteX13-3063" fmla="*/ 2273465 w 2736612"/>
              <a:gd name="connsiteY13-3064" fmla="*/ 619392 h 1725024"/>
              <a:gd name="connsiteX14-3065" fmla="*/ 2682134 w 2736612"/>
              <a:gd name="connsiteY14-3066" fmla="*/ 625600 h 1725024"/>
              <a:gd name="connsiteX15-3067" fmla="*/ 2362085 w 2736612"/>
              <a:gd name="connsiteY15-3068" fmla="*/ 795333 h 1725024"/>
              <a:gd name="connsiteX16-3069" fmla="*/ 2721935 w 2736612"/>
              <a:gd name="connsiteY16-3070" fmla="*/ 913569 h 1725024"/>
              <a:gd name="connsiteX17-3071" fmla="*/ 2362085 w 2736612"/>
              <a:gd name="connsiteY17-3072" fmla="*/ 1031804 h 1725024"/>
              <a:gd name="connsiteX18-3073" fmla="*/ 2618338 w 2736612"/>
              <a:gd name="connsiteY18-3074" fmla="*/ 1222802 h 1725024"/>
              <a:gd name="connsiteX19-3075" fmla="*/ 2209670 w 2736612"/>
              <a:gd name="connsiteY19-3076" fmla="*/ 1250275 h 1725024"/>
              <a:gd name="connsiteX20-3077" fmla="*/ 2349256 w 2736612"/>
              <a:gd name="connsiteY20-3078" fmla="*/ 1545433 h 1725024"/>
              <a:gd name="connsiteX21-3079" fmla="*/ 1928052 w 2736612"/>
              <a:gd name="connsiteY21-3080" fmla="*/ 1417486 h 1725024"/>
              <a:gd name="connsiteX22-3081" fmla="*/ 1959584 w 2736612"/>
              <a:gd name="connsiteY22-3082" fmla="*/ 1690366 h 1725024"/>
              <a:gd name="connsiteX23-3083" fmla="*/ 1560101 w 2736612"/>
              <a:gd name="connsiteY23-3084" fmla="*/ 1507982 h 1725024"/>
              <a:gd name="connsiteX24-3085" fmla="*/ 1360968 w 2736612"/>
              <a:gd name="connsiteY24-3086" fmla="*/ 1721643 h 1725024"/>
              <a:gd name="connsiteX25-3087" fmla="*/ 1161834 w 2736612"/>
              <a:gd name="connsiteY25-3088" fmla="*/ 1507982 h 1725024"/>
              <a:gd name="connsiteX26-3089" fmla="*/ 745063 w 2736612"/>
              <a:gd name="connsiteY26-3090" fmla="*/ 1670211 h 1725024"/>
              <a:gd name="connsiteX27-3091" fmla="*/ 793883 w 2736612"/>
              <a:gd name="connsiteY27-3092" fmla="*/ 1417486 h 1725024"/>
              <a:gd name="connsiteX28-3093" fmla="*/ 286235 w 2736612"/>
              <a:gd name="connsiteY28-3094" fmla="*/ 1444654 h 1725024"/>
              <a:gd name="connsiteX29-3095" fmla="*/ 512265 w 2736612"/>
              <a:gd name="connsiteY29-3096" fmla="*/ 1250275 h 1725024"/>
              <a:gd name="connsiteX30-3097" fmla="*/ 103597 w 2736612"/>
              <a:gd name="connsiteY30-3098" fmla="*/ 1222802 h 1725024"/>
              <a:gd name="connsiteX31-3099" fmla="*/ 359850 w 2736612"/>
              <a:gd name="connsiteY31-3100" fmla="*/ 1031804 h 1725024"/>
              <a:gd name="connsiteX32-3101" fmla="*/ 0 w 2736612"/>
              <a:gd name="connsiteY32-3102" fmla="*/ 913569 h 1725024"/>
              <a:gd name="connsiteX0-3103" fmla="*/ 0 w 2736612"/>
              <a:gd name="connsiteY0-3104" fmla="*/ 913569 h 1725024"/>
              <a:gd name="connsiteX1-3105" fmla="*/ 359850 w 2736612"/>
              <a:gd name="connsiteY1-3106" fmla="*/ 795333 h 1725024"/>
              <a:gd name="connsiteX2-3107" fmla="*/ 103597 w 2736612"/>
              <a:gd name="connsiteY2-3108" fmla="*/ 604335 h 1725024"/>
              <a:gd name="connsiteX3-3109" fmla="*/ 512265 w 2736612"/>
              <a:gd name="connsiteY3-3110" fmla="*/ 576862 h 1725024"/>
              <a:gd name="connsiteX4-3111" fmla="*/ 398614 w 2736612"/>
              <a:gd name="connsiteY4-3112" fmla="*/ 342171 h 1725024"/>
              <a:gd name="connsiteX5-3113" fmla="*/ 793883 w 2736612"/>
              <a:gd name="connsiteY5-3114" fmla="*/ 409651 h 1725024"/>
              <a:gd name="connsiteX6-3115" fmla="*/ 840152 w 2736612"/>
              <a:gd name="connsiteY6-3116" fmla="*/ 167005 h 1725024"/>
              <a:gd name="connsiteX7-3117" fmla="*/ 1161834 w 2736612"/>
              <a:gd name="connsiteY7-3118" fmla="*/ 319155 h 1725024"/>
              <a:gd name="connsiteX8-3119" fmla="*/ 1477926 w 2736612"/>
              <a:gd name="connsiteY8-3120" fmla="*/ 9801 h 1725024"/>
              <a:gd name="connsiteX9-3121" fmla="*/ 1560101 w 2736612"/>
              <a:gd name="connsiteY9-3122" fmla="*/ 319155 h 1725024"/>
              <a:gd name="connsiteX10-3123" fmla="*/ 1881783 w 2736612"/>
              <a:gd name="connsiteY10-3124" fmla="*/ 167005 h 1725024"/>
              <a:gd name="connsiteX11-3125" fmla="*/ 1928052 w 2736612"/>
              <a:gd name="connsiteY11-3126" fmla="*/ 409651 h 1725024"/>
              <a:gd name="connsiteX12-3127" fmla="*/ 2323321 w 2736612"/>
              <a:gd name="connsiteY12-3128" fmla="*/ 342171 h 1725024"/>
              <a:gd name="connsiteX13-3129" fmla="*/ 2273465 w 2736612"/>
              <a:gd name="connsiteY13-3130" fmla="*/ 619392 h 1725024"/>
              <a:gd name="connsiteX14-3131" fmla="*/ 2682134 w 2736612"/>
              <a:gd name="connsiteY14-3132" fmla="*/ 625600 h 1725024"/>
              <a:gd name="connsiteX15-3133" fmla="*/ 2362085 w 2736612"/>
              <a:gd name="connsiteY15-3134" fmla="*/ 795333 h 1725024"/>
              <a:gd name="connsiteX16-3135" fmla="*/ 2721935 w 2736612"/>
              <a:gd name="connsiteY16-3136" fmla="*/ 913569 h 1725024"/>
              <a:gd name="connsiteX17-3137" fmla="*/ 2362085 w 2736612"/>
              <a:gd name="connsiteY17-3138" fmla="*/ 1031804 h 1725024"/>
              <a:gd name="connsiteX18-3139" fmla="*/ 2618338 w 2736612"/>
              <a:gd name="connsiteY18-3140" fmla="*/ 1222802 h 1725024"/>
              <a:gd name="connsiteX19-3141" fmla="*/ 2209670 w 2736612"/>
              <a:gd name="connsiteY19-3142" fmla="*/ 1250275 h 1725024"/>
              <a:gd name="connsiteX20-3143" fmla="*/ 2349256 w 2736612"/>
              <a:gd name="connsiteY20-3144" fmla="*/ 1545433 h 1725024"/>
              <a:gd name="connsiteX21-3145" fmla="*/ 1928052 w 2736612"/>
              <a:gd name="connsiteY21-3146" fmla="*/ 1417486 h 1725024"/>
              <a:gd name="connsiteX22-3147" fmla="*/ 1959584 w 2736612"/>
              <a:gd name="connsiteY22-3148" fmla="*/ 1690366 h 1725024"/>
              <a:gd name="connsiteX23-3149" fmla="*/ 1560101 w 2736612"/>
              <a:gd name="connsiteY23-3150" fmla="*/ 1507982 h 1725024"/>
              <a:gd name="connsiteX24-3151" fmla="*/ 1360968 w 2736612"/>
              <a:gd name="connsiteY24-3152" fmla="*/ 1721643 h 1725024"/>
              <a:gd name="connsiteX25-3153" fmla="*/ 1161834 w 2736612"/>
              <a:gd name="connsiteY25-3154" fmla="*/ 1507982 h 1725024"/>
              <a:gd name="connsiteX26-3155" fmla="*/ 745063 w 2736612"/>
              <a:gd name="connsiteY26-3156" fmla="*/ 1670211 h 1725024"/>
              <a:gd name="connsiteX27-3157" fmla="*/ 793883 w 2736612"/>
              <a:gd name="connsiteY27-3158" fmla="*/ 1417486 h 1725024"/>
              <a:gd name="connsiteX28-3159" fmla="*/ 286235 w 2736612"/>
              <a:gd name="connsiteY28-3160" fmla="*/ 1444654 h 1725024"/>
              <a:gd name="connsiteX29-3161" fmla="*/ 512265 w 2736612"/>
              <a:gd name="connsiteY29-3162" fmla="*/ 1250275 h 1725024"/>
              <a:gd name="connsiteX30-3163" fmla="*/ 103597 w 2736612"/>
              <a:gd name="connsiteY30-3164" fmla="*/ 1222802 h 1725024"/>
              <a:gd name="connsiteX31-3165" fmla="*/ 359850 w 2736612"/>
              <a:gd name="connsiteY31-3166" fmla="*/ 1031804 h 1725024"/>
              <a:gd name="connsiteX32-3167" fmla="*/ 0 w 2736612"/>
              <a:gd name="connsiteY32-3168" fmla="*/ 913569 h 1725024"/>
              <a:gd name="connsiteX0-3169" fmla="*/ 0 w 2736612"/>
              <a:gd name="connsiteY0-3170" fmla="*/ 913569 h 1725024"/>
              <a:gd name="connsiteX1-3171" fmla="*/ 359850 w 2736612"/>
              <a:gd name="connsiteY1-3172" fmla="*/ 795333 h 1725024"/>
              <a:gd name="connsiteX2-3173" fmla="*/ 103597 w 2736612"/>
              <a:gd name="connsiteY2-3174" fmla="*/ 604335 h 1725024"/>
              <a:gd name="connsiteX3-3175" fmla="*/ 512265 w 2736612"/>
              <a:gd name="connsiteY3-3176" fmla="*/ 576862 h 1725024"/>
              <a:gd name="connsiteX4-3177" fmla="*/ 398614 w 2736612"/>
              <a:gd name="connsiteY4-3178" fmla="*/ 342171 h 1725024"/>
              <a:gd name="connsiteX5-3179" fmla="*/ 793883 w 2736612"/>
              <a:gd name="connsiteY5-3180" fmla="*/ 409651 h 1725024"/>
              <a:gd name="connsiteX6-3181" fmla="*/ 840152 w 2736612"/>
              <a:gd name="connsiteY6-3182" fmla="*/ 167005 h 1725024"/>
              <a:gd name="connsiteX7-3183" fmla="*/ 1161834 w 2736612"/>
              <a:gd name="connsiteY7-3184" fmla="*/ 319155 h 1725024"/>
              <a:gd name="connsiteX8-3185" fmla="*/ 1477926 w 2736612"/>
              <a:gd name="connsiteY8-3186" fmla="*/ 9801 h 1725024"/>
              <a:gd name="connsiteX9-3187" fmla="*/ 1560101 w 2736612"/>
              <a:gd name="connsiteY9-3188" fmla="*/ 319155 h 1725024"/>
              <a:gd name="connsiteX10-3189" fmla="*/ 1881783 w 2736612"/>
              <a:gd name="connsiteY10-3190" fmla="*/ 167005 h 1725024"/>
              <a:gd name="connsiteX11-3191" fmla="*/ 1928052 w 2736612"/>
              <a:gd name="connsiteY11-3192" fmla="*/ 409651 h 1725024"/>
              <a:gd name="connsiteX12-3193" fmla="*/ 2323321 w 2736612"/>
              <a:gd name="connsiteY12-3194" fmla="*/ 342171 h 1725024"/>
              <a:gd name="connsiteX13-3195" fmla="*/ 2273465 w 2736612"/>
              <a:gd name="connsiteY13-3196" fmla="*/ 619392 h 1725024"/>
              <a:gd name="connsiteX14-3197" fmla="*/ 2682134 w 2736612"/>
              <a:gd name="connsiteY14-3198" fmla="*/ 625600 h 1725024"/>
              <a:gd name="connsiteX15-3199" fmla="*/ 2362085 w 2736612"/>
              <a:gd name="connsiteY15-3200" fmla="*/ 795333 h 1725024"/>
              <a:gd name="connsiteX16-3201" fmla="*/ 2721935 w 2736612"/>
              <a:gd name="connsiteY16-3202" fmla="*/ 913569 h 1725024"/>
              <a:gd name="connsiteX17-3203" fmla="*/ 2362085 w 2736612"/>
              <a:gd name="connsiteY17-3204" fmla="*/ 1031804 h 1725024"/>
              <a:gd name="connsiteX18-3205" fmla="*/ 2652916 w 2736612"/>
              <a:gd name="connsiteY18-3206" fmla="*/ 1293347 h 1725024"/>
              <a:gd name="connsiteX19-3207" fmla="*/ 2209670 w 2736612"/>
              <a:gd name="connsiteY19-3208" fmla="*/ 1250275 h 1725024"/>
              <a:gd name="connsiteX20-3209" fmla="*/ 2349256 w 2736612"/>
              <a:gd name="connsiteY20-3210" fmla="*/ 1545433 h 1725024"/>
              <a:gd name="connsiteX21-3211" fmla="*/ 1928052 w 2736612"/>
              <a:gd name="connsiteY21-3212" fmla="*/ 1417486 h 1725024"/>
              <a:gd name="connsiteX22-3213" fmla="*/ 1959584 w 2736612"/>
              <a:gd name="connsiteY22-3214" fmla="*/ 1690366 h 1725024"/>
              <a:gd name="connsiteX23-3215" fmla="*/ 1560101 w 2736612"/>
              <a:gd name="connsiteY23-3216" fmla="*/ 1507982 h 1725024"/>
              <a:gd name="connsiteX24-3217" fmla="*/ 1360968 w 2736612"/>
              <a:gd name="connsiteY24-3218" fmla="*/ 1721643 h 1725024"/>
              <a:gd name="connsiteX25-3219" fmla="*/ 1161834 w 2736612"/>
              <a:gd name="connsiteY25-3220" fmla="*/ 1507982 h 1725024"/>
              <a:gd name="connsiteX26-3221" fmla="*/ 745063 w 2736612"/>
              <a:gd name="connsiteY26-3222" fmla="*/ 1670211 h 1725024"/>
              <a:gd name="connsiteX27-3223" fmla="*/ 793883 w 2736612"/>
              <a:gd name="connsiteY27-3224" fmla="*/ 1417486 h 1725024"/>
              <a:gd name="connsiteX28-3225" fmla="*/ 286235 w 2736612"/>
              <a:gd name="connsiteY28-3226" fmla="*/ 1444654 h 1725024"/>
              <a:gd name="connsiteX29-3227" fmla="*/ 512265 w 2736612"/>
              <a:gd name="connsiteY29-3228" fmla="*/ 1250275 h 1725024"/>
              <a:gd name="connsiteX30-3229" fmla="*/ 103597 w 2736612"/>
              <a:gd name="connsiteY30-3230" fmla="*/ 1222802 h 1725024"/>
              <a:gd name="connsiteX31-3231" fmla="*/ 359850 w 2736612"/>
              <a:gd name="connsiteY31-3232" fmla="*/ 1031804 h 1725024"/>
              <a:gd name="connsiteX32-3233" fmla="*/ 0 w 2736612"/>
              <a:gd name="connsiteY32-3234" fmla="*/ 913569 h 1725024"/>
              <a:gd name="connsiteX0-3235" fmla="*/ 0 w 2736612"/>
              <a:gd name="connsiteY0-3236" fmla="*/ 913569 h 1725024"/>
              <a:gd name="connsiteX1-3237" fmla="*/ 359850 w 2736612"/>
              <a:gd name="connsiteY1-3238" fmla="*/ 795333 h 1725024"/>
              <a:gd name="connsiteX2-3239" fmla="*/ 103597 w 2736612"/>
              <a:gd name="connsiteY2-3240" fmla="*/ 604335 h 1725024"/>
              <a:gd name="connsiteX3-3241" fmla="*/ 512265 w 2736612"/>
              <a:gd name="connsiteY3-3242" fmla="*/ 576862 h 1725024"/>
              <a:gd name="connsiteX4-3243" fmla="*/ 398614 w 2736612"/>
              <a:gd name="connsiteY4-3244" fmla="*/ 342171 h 1725024"/>
              <a:gd name="connsiteX5-3245" fmla="*/ 793883 w 2736612"/>
              <a:gd name="connsiteY5-3246" fmla="*/ 409651 h 1725024"/>
              <a:gd name="connsiteX6-3247" fmla="*/ 840152 w 2736612"/>
              <a:gd name="connsiteY6-3248" fmla="*/ 167005 h 1725024"/>
              <a:gd name="connsiteX7-3249" fmla="*/ 1161834 w 2736612"/>
              <a:gd name="connsiteY7-3250" fmla="*/ 319155 h 1725024"/>
              <a:gd name="connsiteX8-3251" fmla="*/ 1477926 w 2736612"/>
              <a:gd name="connsiteY8-3252" fmla="*/ 9801 h 1725024"/>
              <a:gd name="connsiteX9-3253" fmla="*/ 1560101 w 2736612"/>
              <a:gd name="connsiteY9-3254" fmla="*/ 319155 h 1725024"/>
              <a:gd name="connsiteX10-3255" fmla="*/ 1881783 w 2736612"/>
              <a:gd name="connsiteY10-3256" fmla="*/ 167005 h 1725024"/>
              <a:gd name="connsiteX11-3257" fmla="*/ 1928052 w 2736612"/>
              <a:gd name="connsiteY11-3258" fmla="*/ 409651 h 1725024"/>
              <a:gd name="connsiteX12-3259" fmla="*/ 2323321 w 2736612"/>
              <a:gd name="connsiteY12-3260" fmla="*/ 342171 h 1725024"/>
              <a:gd name="connsiteX13-3261" fmla="*/ 2273465 w 2736612"/>
              <a:gd name="connsiteY13-3262" fmla="*/ 619392 h 1725024"/>
              <a:gd name="connsiteX14-3263" fmla="*/ 2682134 w 2736612"/>
              <a:gd name="connsiteY14-3264" fmla="*/ 625600 h 1725024"/>
              <a:gd name="connsiteX15-3265" fmla="*/ 2362085 w 2736612"/>
              <a:gd name="connsiteY15-3266" fmla="*/ 795333 h 1725024"/>
              <a:gd name="connsiteX16-3267" fmla="*/ 2721935 w 2736612"/>
              <a:gd name="connsiteY16-3268" fmla="*/ 913569 h 1725024"/>
              <a:gd name="connsiteX17-3269" fmla="*/ 2362085 w 2736612"/>
              <a:gd name="connsiteY17-3270" fmla="*/ 1031804 h 1725024"/>
              <a:gd name="connsiteX18-3271" fmla="*/ 2652916 w 2736612"/>
              <a:gd name="connsiteY18-3272" fmla="*/ 1293347 h 1725024"/>
              <a:gd name="connsiteX19-3273" fmla="*/ 2209670 w 2736612"/>
              <a:gd name="connsiteY19-3274" fmla="*/ 1250275 h 1725024"/>
              <a:gd name="connsiteX20-3275" fmla="*/ 2349256 w 2736612"/>
              <a:gd name="connsiteY20-3276" fmla="*/ 1545433 h 1725024"/>
              <a:gd name="connsiteX21-3277" fmla="*/ 1928052 w 2736612"/>
              <a:gd name="connsiteY21-3278" fmla="*/ 1417486 h 1725024"/>
              <a:gd name="connsiteX22-3279" fmla="*/ 1959584 w 2736612"/>
              <a:gd name="connsiteY22-3280" fmla="*/ 1690366 h 1725024"/>
              <a:gd name="connsiteX23-3281" fmla="*/ 1560101 w 2736612"/>
              <a:gd name="connsiteY23-3282" fmla="*/ 1507982 h 1725024"/>
              <a:gd name="connsiteX24-3283" fmla="*/ 1360968 w 2736612"/>
              <a:gd name="connsiteY24-3284" fmla="*/ 1721643 h 1725024"/>
              <a:gd name="connsiteX25-3285" fmla="*/ 1161834 w 2736612"/>
              <a:gd name="connsiteY25-3286" fmla="*/ 1507982 h 1725024"/>
              <a:gd name="connsiteX26-3287" fmla="*/ 745063 w 2736612"/>
              <a:gd name="connsiteY26-3288" fmla="*/ 1670211 h 1725024"/>
              <a:gd name="connsiteX27-3289" fmla="*/ 793883 w 2736612"/>
              <a:gd name="connsiteY27-3290" fmla="*/ 1417486 h 1725024"/>
              <a:gd name="connsiteX28-3291" fmla="*/ 286235 w 2736612"/>
              <a:gd name="connsiteY28-3292" fmla="*/ 1444654 h 1725024"/>
              <a:gd name="connsiteX29-3293" fmla="*/ 512265 w 2736612"/>
              <a:gd name="connsiteY29-3294" fmla="*/ 1250275 h 1725024"/>
              <a:gd name="connsiteX30-3295" fmla="*/ 103597 w 2736612"/>
              <a:gd name="connsiteY30-3296" fmla="*/ 1222802 h 1725024"/>
              <a:gd name="connsiteX31-3297" fmla="*/ 359850 w 2736612"/>
              <a:gd name="connsiteY31-3298" fmla="*/ 1031804 h 1725024"/>
              <a:gd name="connsiteX32-3299" fmla="*/ 0 w 2736612"/>
              <a:gd name="connsiteY32-3300" fmla="*/ 913569 h 1725024"/>
              <a:gd name="connsiteX0-3301" fmla="*/ 0 w 2736612"/>
              <a:gd name="connsiteY0-3302" fmla="*/ 913569 h 1725024"/>
              <a:gd name="connsiteX1-3303" fmla="*/ 359850 w 2736612"/>
              <a:gd name="connsiteY1-3304" fmla="*/ 795333 h 1725024"/>
              <a:gd name="connsiteX2-3305" fmla="*/ 103597 w 2736612"/>
              <a:gd name="connsiteY2-3306" fmla="*/ 604335 h 1725024"/>
              <a:gd name="connsiteX3-3307" fmla="*/ 512265 w 2736612"/>
              <a:gd name="connsiteY3-3308" fmla="*/ 576862 h 1725024"/>
              <a:gd name="connsiteX4-3309" fmla="*/ 398614 w 2736612"/>
              <a:gd name="connsiteY4-3310" fmla="*/ 342171 h 1725024"/>
              <a:gd name="connsiteX5-3311" fmla="*/ 793883 w 2736612"/>
              <a:gd name="connsiteY5-3312" fmla="*/ 409651 h 1725024"/>
              <a:gd name="connsiteX6-3313" fmla="*/ 840152 w 2736612"/>
              <a:gd name="connsiteY6-3314" fmla="*/ 167005 h 1725024"/>
              <a:gd name="connsiteX7-3315" fmla="*/ 1161834 w 2736612"/>
              <a:gd name="connsiteY7-3316" fmla="*/ 319155 h 1725024"/>
              <a:gd name="connsiteX8-3317" fmla="*/ 1477926 w 2736612"/>
              <a:gd name="connsiteY8-3318" fmla="*/ 9801 h 1725024"/>
              <a:gd name="connsiteX9-3319" fmla="*/ 1560101 w 2736612"/>
              <a:gd name="connsiteY9-3320" fmla="*/ 319155 h 1725024"/>
              <a:gd name="connsiteX10-3321" fmla="*/ 1881783 w 2736612"/>
              <a:gd name="connsiteY10-3322" fmla="*/ 167005 h 1725024"/>
              <a:gd name="connsiteX11-3323" fmla="*/ 1928052 w 2736612"/>
              <a:gd name="connsiteY11-3324" fmla="*/ 409651 h 1725024"/>
              <a:gd name="connsiteX12-3325" fmla="*/ 2323321 w 2736612"/>
              <a:gd name="connsiteY12-3326" fmla="*/ 342171 h 1725024"/>
              <a:gd name="connsiteX13-3327" fmla="*/ 2273465 w 2736612"/>
              <a:gd name="connsiteY13-3328" fmla="*/ 619392 h 1725024"/>
              <a:gd name="connsiteX14-3329" fmla="*/ 2682134 w 2736612"/>
              <a:gd name="connsiteY14-3330" fmla="*/ 625600 h 1725024"/>
              <a:gd name="connsiteX15-3331" fmla="*/ 2362085 w 2736612"/>
              <a:gd name="connsiteY15-3332" fmla="*/ 795333 h 1725024"/>
              <a:gd name="connsiteX16-3333" fmla="*/ 2721935 w 2736612"/>
              <a:gd name="connsiteY16-3334" fmla="*/ 913569 h 1725024"/>
              <a:gd name="connsiteX17-3335" fmla="*/ 2362085 w 2736612"/>
              <a:gd name="connsiteY17-3336" fmla="*/ 1031804 h 1725024"/>
              <a:gd name="connsiteX18-3337" fmla="*/ 2652916 w 2736612"/>
              <a:gd name="connsiteY18-3338" fmla="*/ 1293347 h 1725024"/>
              <a:gd name="connsiteX19-3339" fmla="*/ 2209670 w 2736612"/>
              <a:gd name="connsiteY19-3340" fmla="*/ 1250275 h 1725024"/>
              <a:gd name="connsiteX20-3341" fmla="*/ 2349256 w 2736612"/>
              <a:gd name="connsiteY20-3342" fmla="*/ 1545433 h 1725024"/>
              <a:gd name="connsiteX21-3343" fmla="*/ 1928052 w 2736612"/>
              <a:gd name="connsiteY21-3344" fmla="*/ 1417486 h 1725024"/>
              <a:gd name="connsiteX22-3345" fmla="*/ 1959584 w 2736612"/>
              <a:gd name="connsiteY22-3346" fmla="*/ 1690366 h 1725024"/>
              <a:gd name="connsiteX23-3347" fmla="*/ 1560101 w 2736612"/>
              <a:gd name="connsiteY23-3348" fmla="*/ 1507982 h 1725024"/>
              <a:gd name="connsiteX24-3349" fmla="*/ 1360968 w 2736612"/>
              <a:gd name="connsiteY24-3350" fmla="*/ 1721643 h 1725024"/>
              <a:gd name="connsiteX25-3351" fmla="*/ 1161834 w 2736612"/>
              <a:gd name="connsiteY25-3352" fmla="*/ 1507982 h 1725024"/>
              <a:gd name="connsiteX26-3353" fmla="*/ 745063 w 2736612"/>
              <a:gd name="connsiteY26-3354" fmla="*/ 1670211 h 1725024"/>
              <a:gd name="connsiteX27-3355" fmla="*/ 793883 w 2736612"/>
              <a:gd name="connsiteY27-3356" fmla="*/ 1417486 h 1725024"/>
              <a:gd name="connsiteX28-3357" fmla="*/ 286235 w 2736612"/>
              <a:gd name="connsiteY28-3358" fmla="*/ 1444654 h 1725024"/>
              <a:gd name="connsiteX29-3359" fmla="*/ 512265 w 2736612"/>
              <a:gd name="connsiteY29-3360" fmla="*/ 1250275 h 1725024"/>
              <a:gd name="connsiteX30-3361" fmla="*/ 103597 w 2736612"/>
              <a:gd name="connsiteY30-3362" fmla="*/ 1222802 h 1725024"/>
              <a:gd name="connsiteX31-3363" fmla="*/ 359850 w 2736612"/>
              <a:gd name="connsiteY31-3364" fmla="*/ 1031804 h 1725024"/>
              <a:gd name="connsiteX32-3365" fmla="*/ 0 w 2736612"/>
              <a:gd name="connsiteY32-3366" fmla="*/ 913569 h 1725024"/>
              <a:gd name="connsiteX0-3367" fmla="*/ 0 w 2736612"/>
              <a:gd name="connsiteY0-3368" fmla="*/ 913569 h 1725024"/>
              <a:gd name="connsiteX1-3369" fmla="*/ 359850 w 2736612"/>
              <a:gd name="connsiteY1-3370" fmla="*/ 795333 h 1725024"/>
              <a:gd name="connsiteX2-3371" fmla="*/ 103597 w 2736612"/>
              <a:gd name="connsiteY2-3372" fmla="*/ 604335 h 1725024"/>
              <a:gd name="connsiteX3-3373" fmla="*/ 512265 w 2736612"/>
              <a:gd name="connsiteY3-3374" fmla="*/ 576862 h 1725024"/>
              <a:gd name="connsiteX4-3375" fmla="*/ 398614 w 2736612"/>
              <a:gd name="connsiteY4-3376" fmla="*/ 342171 h 1725024"/>
              <a:gd name="connsiteX5-3377" fmla="*/ 793883 w 2736612"/>
              <a:gd name="connsiteY5-3378" fmla="*/ 409651 h 1725024"/>
              <a:gd name="connsiteX6-3379" fmla="*/ 840152 w 2736612"/>
              <a:gd name="connsiteY6-3380" fmla="*/ 167005 h 1725024"/>
              <a:gd name="connsiteX7-3381" fmla="*/ 1161834 w 2736612"/>
              <a:gd name="connsiteY7-3382" fmla="*/ 319155 h 1725024"/>
              <a:gd name="connsiteX8-3383" fmla="*/ 1477926 w 2736612"/>
              <a:gd name="connsiteY8-3384" fmla="*/ 9801 h 1725024"/>
              <a:gd name="connsiteX9-3385" fmla="*/ 1560101 w 2736612"/>
              <a:gd name="connsiteY9-3386" fmla="*/ 319155 h 1725024"/>
              <a:gd name="connsiteX10-3387" fmla="*/ 1881783 w 2736612"/>
              <a:gd name="connsiteY10-3388" fmla="*/ 167005 h 1725024"/>
              <a:gd name="connsiteX11-3389" fmla="*/ 1928052 w 2736612"/>
              <a:gd name="connsiteY11-3390" fmla="*/ 409651 h 1725024"/>
              <a:gd name="connsiteX12-3391" fmla="*/ 2323321 w 2736612"/>
              <a:gd name="connsiteY12-3392" fmla="*/ 342171 h 1725024"/>
              <a:gd name="connsiteX13-3393" fmla="*/ 2273465 w 2736612"/>
              <a:gd name="connsiteY13-3394" fmla="*/ 619392 h 1725024"/>
              <a:gd name="connsiteX14-3395" fmla="*/ 2682134 w 2736612"/>
              <a:gd name="connsiteY14-3396" fmla="*/ 625600 h 1725024"/>
              <a:gd name="connsiteX15-3397" fmla="*/ 2362085 w 2736612"/>
              <a:gd name="connsiteY15-3398" fmla="*/ 795333 h 1725024"/>
              <a:gd name="connsiteX16-3399" fmla="*/ 2721935 w 2736612"/>
              <a:gd name="connsiteY16-3400" fmla="*/ 913569 h 1725024"/>
              <a:gd name="connsiteX17-3401" fmla="*/ 2362085 w 2736612"/>
              <a:gd name="connsiteY17-3402" fmla="*/ 1031804 h 1725024"/>
              <a:gd name="connsiteX18-3403" fmla="*/ 2652916 w 2736612"/>
              <a:gd name="connsiteY18-3404" fmla="*/ 1293347 h 1725024"/>
              <a:gd name="connsiteX19-3405" fmla="*/ 2209670 w 2736612"/>
              <a:gd name="connsiteY19-3406" fmla="*/ 1250275 h 1725024"/>
              <a:gd name="connsiteX20-3407" fmla="*/ 2349256 w 2736612"/>
              <a:gd name="connsiteY20-3408" fmla="*/ 1545433 h 1725024"/>
              <a:gd name="connsiteX21-3409" fmla="*/ 1928052 w 2736612"/>
              <a:gd name="connsiteY21-3410" fmla="*/ 1417486 h 1725024"/>
              <a:gd name="connsiteX22-3411" fmla="*/ 1959584 w 2736612"/>
              <a:gd name="connsiteY22-3412" fmla="*/ 1690366 h 1725024"/>
              <a:gd name="connsiteX23-3413" fmla="*/ 1560101 w 2736612"/>
              <a:gd name="connsiteY23-3414" fmla="*/ 1507982 h 1725024"/>
              <a:gd name="connsiteX24-3415" fmla="*/ 1360968 w 2736612"/>
              <a:gd name="connsiteY24-3416" fmla="*/ 1721643 h 1725024"/>
              <a:gd name="connsiteX25-3417" fmla="*/ 1161834 w 2736612"/>
              <a:gd name="connsiteY25-3418" fmla="*/ 1507982 h 1725024"/>
              <a:gd name="connsiteX26-3419" fmla="*/ 745063 w 2736612"/>
              <a:gd name="connsiteY26-3420" fmla="*/ 1670211 h 1725024"/>
              <a:gd name="connsiteX27-3421" fmla="*/ 793883 w 2736612"/>
              <a:gd name="connsiteY27-3422" fmla="*/ 1417486 h 1725024"/>
              <a:gd name="connsiteX28-3423" fmla="*/ 286235 w 2736612"/>
              <a:gd name="connsiteY28-3424" fmla="*/ 1444654 h 1725024"/>
              <a:gd name="connsiteX29-3425" fmla="*/ 512265 w 2736612"/>
              <a:gd name="connsiteY29-3426" fmla="*/ 1250275 h 1725024"/>
              <a:gd name="connsiteX30-3427" fmla="*/ 103597 w 2736612"/>
              <a:gd name="connsiteY30-3428" fmla="*/ 1222802 h 1725024"/>
              <a:gd name="connsiteX31-3429" fmla="*/ 359850 w 2736612"/>
              <a:gd name="connsiteY31-3430" fmla="*/ 1031804 h 1725024"/>
              <a:gd name="connsiteX32-3431" fmla="*/ 0 w 2736612"/>
              <a:gd name="connsiteY32-3432" fmla="*/ 913569 h 1725024"/>
              <a:gd name="connsiteX0-3433" fmla="*/ 0 w 2736612"/>
              <a:gd name="connsiteY0-3434" fmla="*/ 913569 h 1725024"/>
              <a:gd name="connsiteX1-3435" fmla="*/ 359850 w 2736612"/>
              <a:gd name="connsiteY1-3436" fmla="*/ 795333 h 1725024"/>
              <a:gd name="connsiteX2-3437" fmla="*/ 103597 w 2736612"/>
              <a:gd name="connsiteY2-3438" fmla="*/ 604335 h 1725024"/>
              <a:gd name="connsiteX3-3439" fmla="*/ 512265 w 2736612"/>
              <a:gd name="connsiteY3-3440" fmla="*/ 576862 h 1725024"/>
              <a:gd name="connsiteX4-3441" fmla="*/ 398614 w 2736612"/>
              <a:gd name="connsiteY4-3442" fmla="*/ 342171 h 1725024"/>
              <a:gd name="connsiteX5-3443" fmla="*/ 793883 w 2736612"/>
              <a:gd name="connsiteY5-3444" fmla="*/ 409651 h 1725024"/>
              <a:gd name="connsiteX6-3445" fmla="*/ 840152 w 2736612"/>
              <a:gd name="connsiteY6-3446" fmla="*/ 167005 h 1725024"/>
              <a:gd name="connsiteX7-3447" fmla="*/ 1161834 w 2736612"/>
              <a:gd name="connsiteY7-3448" fmla="*/ 319155 h 1725024"/>
              <a:gd name="connsiteX8-3449" fmla="*/ 1477926 w 2736612"/>
              <a:gd name="connsiteY8-3450" fmla="*/ 9801 h 1725024"/>
              <a:gd name="connsiteX9-3451" fmla="*/ 1560101 w 2736612"/>
              <a:gd name="connsiteY9-3452" fmla="*/ 319155 h 1725024"/>
              <a:gd name="connsiteX10-3453" fmla="*/ 1881783 w 2736612"/>
              <a:gd name="connsiteY10-3454" fmla="*/ 167005 h 1725024"/>
              <a:gd name="connsiteX11-3455" fmla="*/ 1928052 w 2736612"/>
              <a:gd name="connsiteY11-3456" fmla="*/ 409651 h 1725024"/>
              <a:gd name="connsiteX12-3457" fmla="*/ 2323321 w 2736612"/>
              <a:gd name="connsiteY12-3458" fmla="*/ 342171 h 1725024"/>
              <a:gd name="connsiteX13-3459" fmla="*/ 2273465 w 2736612"/>
              <a:gd name="connsiteY13-3460" fmla="*/ 619392 h 1725024"/>
              <a:gd name="connsiteX14-3461" fmla="*/ 2682134 w 2736612"/>
              <a:gd name="connsiteY14-3462" fmla="*/ 625600 h 1725024"/>
              <a:gd name="connsiteX15-3463" fmla="*/ 2362085 w 2736612"/>
              <a:gd name="connsiteY15-3464" fmla="*/ 795333 h 1725024"/>
              <a:gd name="connsiteX16-3465" fmla="*/ 2721935 w 2736612"/>
              <a:gd name="connsiteY16-3466" fmla="*/ 913569 h 1725024"/>
              <a:gd name="connsiteX17-3467" fmla="*/ 2362085 w 2736612"/>
              <a:gd name="connsiteY17-3468" fmla="*/ 1031804 h 1725024"/>
              <a:gd name="connsiteX18-3469" fmla="*/ 2652916 w 2736612"/>
              <a:gd name="connsiteY18-3470" fmla="*/ 1293347 h 1725024"/>
              <a:gd name="connsiteX19-3471" fmla="*/ 2209670 w 2736612"/>
              <a:gd name="connsiteY19-3472" fmla="*/ 1250275 h 1725024"/>
              <a:gd name="connsiteX20-3473" fmla="*/ 2349256 w 2736612"/>
              <a:gd name="connsiteY20-3474" fmla="*/ 1545433 h 1725024"/>
              <a:gd name="connsiteX21-3475" fmla="*/ 1928052 w 2736612"/>
              <a:gd name="connsiteY21-3476" fmla="*/ 1417486 h 1725024"/>
              <a:gd name="connsiteX22-3477" fmla="*/ 1959584 w 2736612"/>
              <a:gd name="connsiteY22-3478" fmla="*/ 1690366 h 1725024"/>
              <a:gd name="connsiteX23-3479" fmla="*/ 1560101 w 2736612"/>
              <a:gd name="connsiteY23-3480" fmla="*/ 1507982 h 1725024"/>
              <a:gd name="connsiteX24-3481" fmla="*/ 1360968 w 2736612"/>
              <a:gd name="connsiteY24-3482" fmla="*/ 1721643 h 1725024"/>
              <a:gd name="connsiteX25-3483" fmla="*/ 1161834 w 2736612"/>
              <a:gd name="connsiteY25-3484" fmla="*/ 1507982 h 1725024"/>
              <a:gd name="connsiteX26-3485" fmla="*/ 745063 w 2736612"/>
              <a:gd name="connsiteY26-3486" fmla="*/ 1670211 h 1725024"/>
              <a:gd name="connsiteX27-3487" fmla="*/ 793883 w 2736612"/>
              <a:gd name="connsiteY27-3488" fmla="*/ 1417486 h 1725024"/>
              <a:gd name="connsiteX28-3489" fmla="*/ 286235 w 2736612"/>
              <a:gd name="connsiteY28-3490" fmla="*/ 1444654 h 1725024"/>
              <a:gd name="connsiteX29-3491" fmla="*/ 512265 w 2736612"/>
              <a:gd name="connsiteY29-3492" fmla="*/ 1250275 h 1725024"/>
              <a:gd name="connsiteX30-3493" fmla="*/ 103597 w 2736612"/>
              <a:gd name="connsiteY30-3494" fmla="*/ 1222802 h 1725024"/>
              <a:gd name="connsiteX31-3495" fmla="*/ 359850 w 2736612"/>
              <a:gd name="connsiteY31-3496" fmla="*/ 1031804 h 1725024"/>
              <a:gd name="connsiteX32-3497" fmla="*/ 0 w 2736612"/>
              <a:gd name="connsiteY32-3498" fmla="*/ 913569 h 17250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</a:cxnLst>
            <a:rect l="l" t="t" r="r" b="b"/>
            <a:pathLst>
              <a:path w="2736612" h="1725024">
                <a:moveTo>
                  <a:pt x="0" y="913569"/>
                </a:moveTo>
                <a:cubicBezTo>
                  <a:pt x="102661" y="803611"/>
                  <a:pt x="239900" y="834745"/>
                  <a:pt x="359850" y="795333"/>
                </a:cubicBezTo>
                <a:cubicBezTo>
                  <a:pt x="274432" y="731667"/>
                  <a:pt x="137148" y="748624"/>
                  <a:pt x="103597" y="604335"/>
                </a:cubicBezTo>
                <a:cubicBezTo>
                  <a:pt x="265754" y="474242"/>
                  <a:pt x="376042" y="586020"/>
                  <a:pt x="512265" y="576862"/>
                </a:cubicBezTo>
                <a:cubicBezTo>
                  <a:pt x="561434" y="533168"/>
                  <a:pt x="334389" y="470817"/>
                  <a:pt x="398614" y="342171"/>
                </a:cubicBezTo>
                <a:cubicBezTo>
                  <a:pt x="462839" y="213525"/>
                  <a:pt x="720293" y="438845"/>
                  <a:pt x="793883" y="409651"/>
                </a:cubicBezTo>
                <a:cubicBezTo>
                  <a:pt x="809306" y="328769"/>
                  <a:pt x="665241" y="173459"/>
                  <a:pt x="840152" y="167005"/>
                </a:cubicBezTo>
                <a:cubicBezTo>
                  <a:pt x="1032440" y="132661"/>
                  <a:pt x="1054607" y="268438"/>
                  <a:pt x="1161834" y="319155"/>
                </a:cubicBezTo>
                <a:cubicBezTo>
                  <a:pt x="1248637" y="308903"/>
                  <a:pt x="1209530" y="84229"/>
                  <a:pt x="1477926" y="9801"/>
                </a:cubicBezTo>
                <a:cubicBezTo>
                  <a:pt x="1746322" y="-64627"/>
                  <a:pt x="1473299" y="308903"/>
                  <a:pt x="1560101" y="319155"/>
                </a:cubicBezTo>
                <a:lnTo>
                  <a:pt x="1881783" y="167005"/>
                </a:lnTo>
                <a:cubicBezTo>
                  <a:pt x="1989010" y="116288"/>
                  <a:pt x="1854462" y="380457"/>
                  <a:pt x="1928052" y="409651"/>
                </a:cubicBezTo>
                <a:cubicBezTo>
                  <a:pt x="2059808" y="387158"/>
                  <a:pt x="2271489" y="226980"/>
                  <a:pt x="2323321" y="342171"/>
                </a:cubicBezTo>
                <a:cubicBezTo>
                  <a:pt x="2375153" y="457362"/>
                  <a:pt x="2224296" y="575698"/>
                  <a:pt x="2273465" y="619392"/>
                </a:cubicBezTo>
                <a:cubicBezTo>
                  <a:pt x="2409688" y="628550"/>
                  <a:pt x="2605939" y="422959"/>
                  <a:pt x="2682134" y="625600"/>
                </a:cubicBezTo>
                <a:cubicBezTo>
                  <a:pt x="2758329" y="828241"/>
                  <a:pt x="2344819" y="743794"/>
                  <a:pt x="2362085" y="795333"/>
                </a:cubicBezTo>
                <a:cubicBezTo>
                  <a:pt x="2482035" y="834745"/>
                  <a:pt x="2809453" y="813689"/>
                  <a:pt x="2721935" y="913569"/>
                </a:cubicBezTo>
                <a:cubicBezTo>
                  <a:pt x="2697076" y="1134383"/>
                  <a:pt x="2482035" y="992392"/>
                  <a:pt x="2362085" y="1031804"/>
                </a:cubicBezTo>
                <a:cubicBezTo>
                  <a:pt x="2447503" y="1095470"/>
                  <a:pt x="2740388" y="1199447"/>
                  <a:pt x="2652916" y="1293347"/>
                </a:cubicBezTo>
                <a:cubicBezTo>
                  <a:pt x="2611782" y="1483906"/>
                  <a:pt x="2345893" y="1241117"/>
                  <a:pt x="2209670" y="1250275"/>
                </a:cubicBezTo>
                <a:cubicBezTo>
                  <a:pt x="2285013" y="1321787"/>
                  <a:pt x="2455449" y="1473921"/>
                  <a:pt x="2349256" y="1545433"/>
                </a:cubicBezTo>
                <a:cubicBezTo>
                  <a:pt x="2145462" y="1711061"/>
                  <a:pt x="2097268" y="1433261"/>
                  <a:pt x="1928052" y="1417486"/>
                </a:cubicBezTo>
                <a:cubicBezTo>
                  <a:pt x="1938563" y="1508446"/>
                  <a:pt x="2035518" y="1589328"/>
                  <a:pt x="1959584" y="1690366"/>
                </a:cubicBezTo>
                <a:cubicBezTo>
                  <a:pt x="1774557" y="1730351"/>
                  <a:pt x="1693262" y="1568777"/>
                  <a:pt x="1560101" y="1507982"/>
                </a:cubicBezTo>
                <a:cubicBezTo>
                  <a:pt x="1493723" y="1579202"/>
                  <a:pt x="1487858" y="1751201"/>
                  <a:pt x="1360968" y="1721643"/>
                </a:cubicBezTo>
                <a:cubicBezTo>
                  <a:pt x="1199501" y="1731047"/>
                  <a:pt x="1228212" y="1579202"/>
                  <a:pt x="1161834" y="1507982"/>
                </a:cubicBezTo>
                <a:cubicBezTo>
                  <a:pt x="1054607" y="1558699"/>
                  <a:pt x="869579" y="1800897"/>
                  <a:pt x="745063" y="1670211"/>
                </a:cubicBezTo>
                <a:lnTo>
                  <a:pt x="793883" y="1417486"/>
                </a:lnTo>
                <a:cubicBezTo>
                  <a:pt x="662127" y="1439979"/>
                  <a:pt x="417991" y="1573330"/>
                  <a:pt x="286235" y="1444654"/>
                </a:cubicBezTo>
                <a:lnTo>
                  <a:pt x="512265" y="1250275"/>
                </a:lnTo>
                <a:cubicBezTo>
                  <a:pt x="376042" y="1241117"/>
                  <a:pt x="170664" y="1383129"/>
                  <a:pt x="103597" y="1222802"/>
                </a:cubicBezTo>
                <a:cubicBezTo>
                  <a:pt x="119860" y="1078513"/>
                  <a:pt x="274432" y="1095470"/>
                  <a:pt x="359850" y="1031804"/>
                </a:cubicBezTo>
                <a:cubicBezTo>
                  <a:pt x="239900" y="992392"/>
                  <a:pt x="68083" y="1033604"/>
                  <a:pt x="0" y="913569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与同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桌完成课本</a:t>
            </a: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105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页第</a:t>
            </a:r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题的游戏。</a:t>
            </a:r>
            <a:endParaRPr lang="zh-CN" altLang="en-US" sz="24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74300" y="1810748"/>
            <a:ext cx="5178827" cy="2322107"/>
          </a:xfrm>
          <a:prstGeom prst="rect">
            <a:avLst/>
          </a:prstGeom>
          <a:noFill/>
          <a:ln w="3810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7353639" y="3305552"/>
            <a:ext cx="1700371" cy="1749520"/>
          </a:xfrm>
          <a:prstGeom prst="rect">
            <a:avLst/>
          </a:prstGeo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图片 9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883649" y="5029200"/>
            <a:ext cx="14605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2417594" y="1114427"/>
            <a:ext cx="2378413" cy="776331"/>
            <a:chOff x="3427243" y="47625"/>
            <a:chExt cx="2378413" cy="77633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3427243" y="47625"/>
              <a:ext cx="2378413" cy="776331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3568700" y="142875"/>
              <a:ext cx="2133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spc="600"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en-US" altLang="zh-CN" sz="2800" b="1" spc="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Rectangle 3"/>
          <p:cNvSpPr>
            <a:spLocks noGrp="1" noChangeArrowheads="1"/>
          </p:cNvSpPr>
          <p:nvPr/>
        </p:nvSpPr>
        <p:spPr bwMode="auto">
          <a:xfrm>
            <a:off x="1811033" y="2393158"/>
            <a:ext cx="81100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完成练习册本课时的习题哦！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/>
          <p:nvPr/>
        </p:nvSpPr>
        <p:spPr>
          <a:xfrm>
            <a:off x="5905488" y="1514475"/>
            <a:ext cx="2895563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 flipH="1">
            <a:off x="2243929" y="2272393"/>
            <a:ext cx="3128212" cy="31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734801" y="10426700"/>
            <a:ext cx="342900" cy="2413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6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888776" y="2356399"/>
            <a:ext cx="1959021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1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4894345" y="2355850"/>
            <a:ext cx="1958812" cy="1483418"/>
          </a:xfrm>
          <a:custGeom>
            <a:avLst/>
            <a:gdLst>
              <a:gd name="connsiteX0" fmla="*/ 1812327 w 1812327"/>
              <a:gd name="connsiteY0" fmla="*/ 25971 h 1372484"/>
              <a:gd name="connsiteX1" fmla="*/ 1812327 w 1812327"/>
              <a:gd name="connsiteY1" fmla="*/ 1372484 h 1372484"/>
              <a:gd name="connsiteX2" fmla="*/ 0 w 1812327"/>
              <a:gd name="connsiteY2" fmla="*/ 1372484 h 1372484"/>
              <a:gd name="connsiteX3" fmla="*/ 0 w 1812327"/>
              <a:gd name="connsiteY3" fmla="*/ 516037 h 1372484"/>
              <a:gd name="connsiteX4" fmla="*/ 19165 w 1812327"/>
              <a:gd name="connsiteY4" fmla="*/ 516037 h 1372484"/>
              <a:gd name="connsiteX5" fmla="*/ 4504 w 1812327"/>
              <a:gd name="connsiteY5" fmla="*/ 530934 h 1372484"/>
              <a:gd name="connsiteX6" fmla="*/ 1315352 w 1812327"/>
              <a:gd name="connsiteY6" fmla="*/ 530934 h 1372484"/>
              <a:gd name="connsiteX7" fmla="*/ 0 w 1812327"/>
              <a:gd name="connsiteY7" fmla="*/ 0 h 1372484"/>
              <a:gd name="connsiteX8" fmla="*/ 467376 w 1812327"/>
              <a:gd name="connsiteY8" fmla="*/ 0 h 1372484"/>
              <a:gd name="connsiteX9" fmla="*/ 0 w 1812327"/>
              <a:gd name="connsiteY9" fmla="*/ 463795 h 137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12327" h="1372484">
                <a:moveTo>
                  <a:pt x="1812327" y="25971"/>
                </a:moveTo>
                <a:lnTo>
                  <a:pt x="1812327" y="1372484"/>
                </a:lnTo>
                <a:lnTo>
                  <a:pt x="0" y="1372484"/>
                </a:lnTo>
                <a:lnTo>
                  <a:pt x="0" y="516037"/>
                </a:lnTo>
                <a:lnTo>
                  <a:pt x="19165" y="516037"/>
                </a:lnTo>
                <a:lnTo>
                  <a:pt x="4504" y="530934"/>
                </a:lnTo>
                <a:lnTo>
                  <a:pt x="1315352" y="530934"/>
                </a:lnTo>
                <a:close/>
                <a:moveTo>
                  <a:pt x="0" y="0"/>
                </a:moveTo>
                <a:lnTo>
                  <a:pt x="467376" y="0"/>
                </a:lnTo>
                <a:lnTo>
                  <a:pt x="0" y="463795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/>
        </p:nvSpPr>
        <p:spPr>
          <a:xfrm>
            <a:off x="5287151" y="3288262"/>
            <a:ext cx="230605" cy="230605"/>
          </a:xfrm>
          <a:prstGeom prst="ellipse">
            <a:avLst/>
          </a:prstGeom>
          <a:solidFill>
            <a:srgbClr val="FF0000"/>
          </a:solidFill>
          <a:ln w="190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800" b="1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607191" y="3147292"/>
            <a:ext cx="230605" cy="230605"/>
          </a:xfrm>
          <a:prstGeom prst="ellipse">
            <a:avLst/>
          </a:prstGeom>
          <a:solidFill>
            <a:srgbClr val="FF0000"/>
          </a:solidFill>
          <a:ln w="190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800" b="1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500511" y="3412722"/>
            <a:ext cx="230605" cy="230605"/>
          </a:xfrm>
          <a:prstGeom prst="ellipse">
            <a:avLst/>
          </a:prstGeom>
          <a:solidFill>
            <a:srgbClr val="FF0000"/>
          </a:solidFill>
          <a:ln w="1905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800" b="1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839600" y="3279372"/>
            <a:ext cx="230605" cy="230605"/>
          </a:xfrm>
          <a:prstGeom prst="ellipse">
            <a:avLst/>
          </a:prstGeom>
          <a:solidFill>
            <a:srgbClr val="FFC000"/>
          </a:solidFill>
          <a:ln w="19050"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800" b="1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2955230" y="1219722"/>
            <a:ext cx="4924425" cy="542924"/>
          </a:xfrm>
          <a:prstGeom prst="wedgeRoundRectCallout">
            <a:avLst>
              <a:gd name="adj1" fmla="val -53798"/>
              <a:gd name="adj2" fmla="val 46679"/>
              <a:gd name="adj3" fmla="val 16667"/>
            </a:avLst>
          </a:prstGeom>
          <a:solidFill>
            <a:srgbClr val="857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+mj-ea"/>
                <a:ea typeface="+mj-ea"/>
              </a:rPr>
              <a:t>老师可能摸出一个什么球？为什么？</a:t>
            </a:r>
            <a:r>
              <a:rPr lang="en-US" altLang="zh-CN" sz="2400" b="1" dirty="0">
                <a:latin typeface="+mj-ea"/>
                <a:ea typeface="+mj-ea"/>
              </a:rPr>
              <a:t> 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20" name="对话气泡: 圆角矩形 19"/>
          <p:cNvSpPr/>
          <p:nvPr/>
        </p:nvSpPr>
        <p:spPr>
          <a:xfrm>
            <a:off x="3590926" y="4152900"/>
            <a:ext cx="4924425" cy="552450"/>
          </a:xfrm>
          <a:prstGeom prst="wedgeRoundRectCallout">
            <a:avLst>
              <a:gd name="adj1" fmla="val -56893"/>
              <a:gd name="adj2" fmla="val -50422"/>
              <a:gd name="adj3" fmla="val 16667"/>
            </a:avLst>
          </a:prstGeom>
          <a:solidFill>
            <a:srgbClr val="857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+mj-ea"/>
                <a:ea typeface="+mj-ea"/>
              </a:rPr>
              <a:t>摸出什么球的可能性大？为什么？</a:t>
            </a:r>
            <a:r>
              <a:rPr lang="en-US" altLang="zh-CN" sz="2400" b="1">
                <a:latin typeface="+mj-ea"/>
                <a:ea typeface="+mj-ea"/>
              </a:rPr>
              <a:t> </a:t>
            </a:r>
            <a:endParaRPr lang="zh-CN" altLang="en-US" sz="2400" b="1">
              <a:latin typeface="+mj-ea"/>
              <a:ea typeface="+mj-ea"/>
            </a:endParaRPr>
          </a:p>
        </p:txBody>
      </p:sp>
      <p:sp>
        <p:nvSpPr>
          <p:cNvPr id="21" name="对话气泡: 圆角矩形 20"/>
          <p:cNvSpPr/>
          <p:nvPr/>
        </p:nvSpPr>
        <p:spPr>
          <a:xfrm>
            <a:off x="3411538" y="1514475"/>
            <a:ext cx="4924425" cy="552450"/>
          </a:xfrm>
          <a:prstGeom prst="wedgeRoundRectCallout">
            <a:avLst>
              <a:gd name="adj1" fmla="val -55733"/>
              <a:gd name="adj2" fmla="val 40957"/>
              <a:gd name="adj3" fmla="val 16667"/>
            </a:avLst>
          </a:prstGeom>
          <a:solidFill>
            <a:srgbClr val="857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+mj-ea"/>
                <a:ea typeface="+mj-ea"/>
              </a:rPr>
              <a:t>可能性的大小与什么有关系？</a:t>
            </a:r>
            <a:r>
              <a:rPr lang="en-US" altLang="zh-CN" sz="2400" b="1" dirty="0">
                <a:latin typeface="+mj-ea"/>
                <a:ea typeface="+mj-ea"/>
              </a:rPr>
              <a:t> 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23" name="矩形: 圆角 22"/>
          <p:cNvSpPr/>
          <p:nvPr/>
        </p:nvSpPr>
        <p:spPr>
          <a:xfrm>
            <a:off x="1997869" y="4019552"/>
            <a:ext cx="7751763" cy="981075"/>
          </a:xfrm>
          <a:prstGeom prst="roundRect">
            <a:avLst/>
          </a:prstGeom>
          <a:solidFill>
            <a:srgbClr val="4A7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2400" kern="0" dirty="0"/>
              <a:t>        与</a:t>
            </a:r>
            <a:r>
              <a:rPr lang="zh-CN" altLang="zh-CN" sz="2400" kern="0" dirty="0"/>
              <a:t>袋子里</a:t>
            </a:r>
            <a:r>
              <a:rPr lang="zh-CN" altLang="en-US" sz="2400" kern="0" dirty="0"/>
              <a:t>红</a:t>
            </a:r>
            <a:r>
              <a:rPr lang="zh-CN" altLang="zh-CN" sz="2400" kern="0" dirty="0"/>
              <a:t>球和</a:t>
            </a:r>
            <a:r>
              <a:rPr lang="zh-CN" altLang="en-US" sz="2400" kern="0" dirty="0"/>
              <a:t>黄</a:t>
            </a:r>
            <a:r>
              <a:rPr lang="zh-CN" altLang="zh-CN" sz="2400" kern="0" dirty="0"/>
              <a:t>球的数量有关，</a:t>
            </a:r>
            <a:r>
              <a:rPr lang="zh-CN" altLang="en-US" sz="2400" kern="0" dirty="0"/>
              <a:t>红</a:t>
            </a:r>
            <a:r>
              <a:rPr lang="zh-CN" altLang="zh-CN" sz="2400" kern="0" dirty="0"/>
              <a:t>球的数量比黄球多，摸出</a:t>
            </a:r>
            <a:r>
              <a:rPr lang="zh-CN" altLang="en-US" sz="2400" kern="0" dirty="0"/>
              <a:t>红</a:t>
            </a:r>
            <a:r>
              <a:rPr lang="zh-CN" altLang="zh-CN" sz="2400" kern="0" dirty="0"/>
              <a:t>球的可能性就大</a:t>
            </a:r>
            <a:r>
              <a:rPr lang="zh-CN" altLang="en-US" sz="2400" kern="0" dirty="0"/>
              <a:t>。</a:t>
            </a:r>
            <a:r>
              <a:rPr lang="en-US" altLang="zh-CN" sz="2400" b="1" dirty="0">
                <a:latin typeface="+mj-ea"/>
                <a:ea typeface="+mj-ea"/>
              </a:rPr>
              <a:t> 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6"/>
          <p:cNvSpPr txBox="1">
            <a:spLocks noChangeArrowheads="1"/>
          </p:cNvSpPr>
          <p:nvPr/>
        </p:nvSpPr>
        <p:spPr bwMode="auto">
          <a:xfrm>
            <a:off x="2543757" y="1168851"/>
            <a:ext cx="69096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小组合作进行摸球活动，在下表中记录每次摸到的球的颜色。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0511882">
            <a:off x="1428095" y="1194991"/>
            <a:ext cx="1133020" cy="7479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434714" y="2067447"/>
          <a:ext cx="8410357" cy="849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577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  <a:gridCol w="382289"/>
              </a:tblGrid>
              <a:tr h="42470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 spc="-2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第几次</a:t>
                      </a:r>
                      <a:endParaRPr lang="zh-CN" altLang="en-US" sz="1600" b="1" spc="-2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3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4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5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6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7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8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9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10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11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12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13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14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15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16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17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18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19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spc="-140" baseline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20</a:t>
                      </a:r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  <a:tr h="42470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="1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颜色</a:t>
                      </a:r>
                      <a:endParaRPr lang="zh-CN" altLang="en-US" sz="16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b="1" spc="-140" baseline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28"/>
          <p:cNvSpPr txBox="1">
            <a:spLocks noChangeArrowheads="1"/>
          </p:cNvSpPr>
          <p:nvPr/>
        </p:nvSpPr>
        <p:spPr bwMode="auto">
          <a:xfrm>
            <a:off x="2093919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28"/>
          <p:cNvSpPr txBox="1">
            <a:spLocks noChangeArrowheads="1"/>
          </p:cNvSpPr>
          <p:nvPr/>
        </p:nvSpPr>
        <p:spPr bwMode="auto">
          <a:xfrm>
            <a:off x="2475535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28"/>
          <p:cNvSpPr txBox="1">
            <a:spLocks noChangeArrowheads="1"/>
          </p:cNvSpPr>
          <p:nvPr/>
        </p:nvSpPr>
        <p:spPr bwMode="auto">
          <a:xfrm>
            <a:off x="2857151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3238767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28"/>
          <p:cNvSpPr txBox="1">
            <a:spLocks noChangeArrowheads="1"/>
          </p:cNvSpPr>
          <p:nvPr/>
        </p:nvSpPr>
        <p:spPr bwMode="auto">
          <a:xfrm>
            <a:off x="3620383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28"/>
          <p:cNvSpPr txBox="1">
            <a:spLocks noChangeArrowheads="1"/>
          </p:cNvSpPr>
          <p:nvPr/>
        </p:nvSpPr>
        <p:spPr bwMode="auto">
          <a:xfrm>
            <a:off x="4001999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8"/>
          <p:cNvSpPr txBox="1">
            <a:spLocks noChangeArrowheads="1"/>
          </p:cNvSpPr>
          <p:nvPr/>
        </p:nvSpPr>
        <p:spPr bwMode="auto">
          <a:xfrm>
            <a:off x="4383615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4765231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5129735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8"/>
          <p:cNvSpPr txBox="1">
            <a:spLocks noChangeArrowheads="1"/>
          </p:cNvSpPr>
          <p:nvPr/>
        </p:nvSpPr>
        <p:spPr bwMode="auto">
          <a:xfrm>
            <a:off x="5539565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5921181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8"/>
          <p:cNvSpPr txBox="1">
            <a:spLocks noChangeArrowheads="1"/>
          </p:cNvSpPr>
          <p:nvPr/>
        </p:nvSpPr>
        <p:spPr bwMode="auto">
          <a:xfrm>
            <a:off x="6313900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28"/>
          <p:cNvSpPr txBox="1">
            <a:spLocks noChangeArrowheads="1"/>
          </p:cNvSpPr>
          <p:nvPr/>
        </p:nvSpPr>
        <p:spPr bwMode="auto">
          <a:xfrm>
            <a:off x="6695516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7077132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8"/>
          <p:cNvSpPr txBox="1">
            <a:spLocks noChangeArrowheads="1"/>
          </p:cNvSpPr>
          <p:nvPr/>
        </p:nvSpPr>
        <p:spPr bwMode="auto">
          <a:xfrm>
            <a:off x="7439323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8"/>
          <p:cNvSpPr txBox="1">
            <a:spLocks noChangeArrowheads="1"/>
          </p:cNvSpPr>
          <p:nvPr/>
        </p:nvSpPr>
        <p:spPr bwMode="auto">
          <a:xfrm>
            <a:off x="7818624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8"/>
          <p:cNvSpPr txBox="1">
            <a:spLocks noChangeArrowheads="1"/>
          </p:cNvSpPr>
          <p:nvPr/>
        </p:nvSpPr>
        <p:spPr bwMode="auto">
          <a:xfrm>
            <a:off x="8236089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8"/>
          <p:cNvSpPr txBox="1">
            <a:spLocks noChangeArrowheads="1"/>
          </p:cNvSpPr>
          <p:nvPr/>
        </p:nvSpPr>
        <p:spPr bwMode="auto">
          <a:xfrm>
            <a:off x="8617705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8"/>
          <p:cNvSpPr txBox="1">
            <a:spLocks noChangeArrowheads="1"/>
          </p:cNvSpPr>
          <p:nvPr/>
        </p:nvSpPr>
        <p:spPr bwMode="auto">
          <a:xfrm>
            <a:off x="8952164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8"/>
          <p:cNvSpPr txBox="1">
            <a:spLocks noChangeArrowheads="1"/>
          </p:cNvSpPr>
          <p:nvPr/>
        </p:nvSpPr>
        <p:spPr bwMode="auto">
          <a:xfrm>
            <a:off x="9349716" y="2524964"/>
            <a:ext cx="573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思想气泡: 云 27"/>
          <p:cNvSpPr/>
          <p:nvPr/>
        </p:nvSpPr>
        <p:spPr>
          <a:xfrm>
            <a:off x="3238767" y="3308738"/>
            <a:ext cx="2893711" cy="909268"/>
          </a:xfrm>
          <a:prstGeom prst="cloudCallout">
            <a:avLst>
              <a:gd name="adj1" fmla="val -57131"/>
              <a:gd name="adj2" fmla="val 35048"/>
            </a:avLst>
          </a:prstGeom>
          <a:ln w="28575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我们组摸到红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次，黄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次。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30" b="96246" l="452" r="97285">
                        <a14:foregroundMark x1="82805" y1="53242" x2="90498" y2="82253"/>
                        <a14:foregroundMark x1="42081" y1="70307" x2="56109" y2="88737"/>
                        <a14:foregroundMark x1="35294" y1="71331" x2="51131" y2="92150"/>
                        <a14:foregroundMark x1="39819" y1="92491" x2="42986" y2="93515"/>
                        <a14:foregroundMark x1="31674" y1="83959" x2="41176" y2="92833"/>
                        <a14:foregroundMark x1="40724" y1="92491" x2="53394" y2="90785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1765190" y="3037587"/>
            <a:ext cx="1378697" cy="1627264"/>
          </a:xfrm>
          <a:prstGeom prst="rect">
            <a:avLst/>
          </a:prstGeom>
        </p:spPr>
      </p:pic>
      <p:sp>
        <p:nvSpPr>
          <p:cNvPr id="30" name="AutoShape 4"/>
          <p:cNvSpPr>
            <a:spLocks noChangeArrowheads="1"/>
          </p:cNvSpPr>
          <p:nvPr/>
        </p:nvSpPr>
        <p:spPr bwMode="auto">
          <a:xfrm>
            <a:off x="5639893" y="3763374"/>
            <a:ext cx="3030983" cy="998137"/>
          </a:xfrm>
          <a:prstGeom prst="cloudCallout">
            <a:avLst>
              <a:gd name="adj1" fmla="val 60628"/>
              <a:gd name="adj2" fmla="val 26623"/>
            </a:avLst>
          </a:prstGeom>
          <a:solidFill>
            <a:srgbClr val="FFFF99"/>
          </a:solidFill>
          <a:ln w="31750">
            <a:solidFill>
              <a:srgbClr val="FFCC00"/>
            </a:solidFill>
            <a:round/>
          </a:ln>
        </p:spPr>
        <p:txBody>
          <a:bodyPr/>
          <a:lstStyle>
            <a:lvl1pPr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just"/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盒子里</a:t>
            </a: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可能黄球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多</a:t>
            </a: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，红球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少。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617705" y="3506118"/>
            <a:ext cx="1933760" cy="196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547601" y="10261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937386" y="2726692"/>
          <a:ext cx="7612380" cy="1555749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856805"/>
                <a:gridCol w="3755575"/>
              </a:tblGrid>
              <a:tr h="5185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n-cs"/>
                        </a:rPr>
                        <a:t>①摸到红球的次数多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b="1" kern="120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5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n-cs"/>
                        </a:rPr>
                        <a:t>②摸到黄球的次数多</a:t>
                      </a:r>
                      <a:endParaRPr lang="zh-CN" altLang="en-US" sz="20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b="1" kern="120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58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000" b="1" kern="120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n-cs"/>
                        </a:rPr>
                        <a:t>③摸到两种球的次数差不多</a:t>
                      </a:r>
                      <a:endParaRPr lang="zh-CN" altLang="en-US" sz="2000" b="1" kern="120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b="1" kern="1200">
                        <a:solidFill>
                          <a:schemeClr val="tx1"/>
                        </a:solidFill>
                        <a:latin typeface="+mn-lt"/>
                        <a:ea typeface="+mj-ea"/>
                        <a:cs typeface="+mn-cs"/>
                      </a:endParaRPr>
                    </a:p>
                  </a:txBody>
                  <a:tcPr marL="91444" marR="91444" marT="45757" marB="45757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37606" y="2725105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盒子里的红球可能多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182045" y="3260090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盒子里的黄球可能多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989955" y="3749041"/>
            <a:ext cx="35878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盒子里红、黄球数量接近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27" name="图片 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036175" y="5454650"/>
            <a:ext cx="14605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8" name="文本框 5"/>
          <p:cNvSpPr txBox="1">
            <a:spLocks noChangeArrowheads="1"/>
          </p:cNvSpPr>
          <p:nvPr/>
        </p:nvSpPr>
        <p:spPr bwMode="auto">
          <a:xfrm>
            <a:off x="1737995" y="2098360"/>
            <a:ext cx="49149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400" b="1">
                <a:solidFill>
                  <a:srgbClr val="00B0F0"/>
                </a:solidFill>
                <a:latin typeface="+mn-lt"/>
                <a:ea typeface="+mj-ea"/>
              </a:rPr>
              <a:t>在做摸球游戏结束时可能出现：</a:t>
            </a:r>
            <a:endParaRPr lang="zh-CN" altLang="en-US" sz="2400" b="1">
              <a:solidFill>
                <a:srgbClr val="00B0F0"/>
              </a:solidFill>
              <a:latin typeface="+mn-lt"/>
              <a:ea typeface="+mj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20863" y="1441452"/>
            <a:ext cx="8228012" cy="537712"/>
            <a:chOff x="668338" y="1016000"/>
            <a:chExt cx="8228012" cy="537712"/>
          </a:xfrm>
        </p:grpSpPr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1015999" y="1016000"/>
              <a:ext cx="7880351" cy="53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latin typeface="+mn-lt"/>
                  <a:ea typeface="黑体" panose="02010609060101010101" pitchFamily="49" charset="-122"/>
                </a:rPr>
                <a:t>不打开盒子看，如何知道盒子里红球多还是黄球多？</a:t>
              </a:r>
              <a:endParaRPr lang="zh-CN" altLang="en-US" sz="2400" b="1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11" name="椭圆 10"/>
            <p:cNvSpPr/>
            <p:nvPr/>
          </p:nvSpPr>
          <p:spPr bwMode="auto">
            <a:xfrm>
              <a:off x="668338" y="1100138"/>
              <a:ext cx="341312" cy="341312"/>
            </a:xfrm>
            <a:prstGeom prst="ellipse">
              <a:avLst/>
            </a:prstGeom>
            <a:gradFill flip="none" rotWithShape="1">
              <a:gsLst>
                <a:gs pos="46000">
                  <a:srgbClr val="51C681"/>
                </a:gs>
                <a:gs pos="14000">
                  <a:schemeClr val="accent3">
                    <a:lumMod val="20000"/>
                    <a:lumOff val="8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73000">
                  <a:srgbClr val="00B050"/>
                </a:gs>
                <a:gs pos="100000">
                  <a:srgbClr val="00B050"/>
                </a:gs>
              </a:gsLst>
              <a:lin ang="5400000" scaled="1"/>
            </a:gradFill>
            <a:ln w="158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副标题 2"/>
          <p:cNvSpPr/>
          <p:nvPr/>
        </p:nvSpPr>
        <p:spPr>
          <a:xfrm>
            <a:off x="1901826" y="1293815"/>
            <a:ext cx="1093788" cy="561975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/>
          <a:lstStyle/>
          <a:p>
            <a:pPr defTabSz="81915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Text Box 3"/>
          <p:cNvSpPr/>
          <p:nvPr/>
        </p:nvSpPr>
        <p:spPr>
          <a:xfrm>
            <a:off x="2994026" y="1487489"/>
            <a:ext cx="2636839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摸球20次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并填写下表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173" name="表格 7172"/>
          <p:cNvGraphicFramePr>
            <a:graphicFrameLocks noGrp="1"/>
          </p:cNvGraphicFramePr>
          <p:nvPr/>
        </p:nvGraphicFramePr>
        <p:xfrm>
          <a:off x="2165351" y="2111375"/>
          <a:ext cx="7953376" cy="1047750"/>
        </p:xfrm>
        <a:graphic>
          <a:graphicData uri="http://schemas.openxmlformats.org/drawingml/2006/table">
            <a:tbl>
              <a:tblPr/>
              <a:tblGrid>
                <a:gridCol w="1087439"/>
                <a:gridCol w="685800"/>
                <a:gridCol w="687387"/>
                <a:gridCol w="685800"/>
                <a:gridCol w="687388"/>
                <a:gridCol w="685800"/>
                <a:gridCol w="687387"/>
                <a:gridCol w="685800"/>
                <a:gridCol w="687388"/>
                <a:gridCol w="685800"/>
                <a:gridCol w="687387"/>
              </a:tblGrid>
              <a:tr h="5842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zh-CN" altLang="en-US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第几次</a:t>
                      </a: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zh-CN" altLang="en-US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</a:t>
                      </a: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692" marB="45692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211" name="表格 7210"/>
          <p:cNvGraphicFramePr>
            <a:graphicFrameLocks noGrp="1"/>
          </p:cNvGraphicFramePr>
          <p:nvPr/>
        </p:nvGraphicFramePr>
        <p:xfrm>
          <a:off x="3200400" y="3519488"/>
          <a:ext cx="6877050" cy="1144614"/>
        </p:xfrm>
        <a:graphic>
          <a:graphicData uri="http://schemas.openxmlformats.org/drawingml/2006/table">
            <a:tbl>
              <a:tblPr/>
              <a:tblGrid>
                <a:gridCol w="687388"/>
                <a:gridCol w="687387"/>
                <a:gridCol w="688975"/>
                <a:gridCol w="687388"/>
                <a:gridCol w="687387"/>
                <a:gridCol w="687388"/>
                <a:gridCol w="687387"/>
                <a:gridCol w="688975"/>
                <a:gridCol w="687388"/>
                <a:gridCol w="687387"/>
              </a:tblGrid>
              <a:tr h="687388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19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r>
                        <a:rPr lang="en-US" altLang="zh-CN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</a:t>
                      </a:r>
                      <a:endParaRPr lang="en-US" altLang="zh-CN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Calibri" panose="020F0502020204030204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ctr" defTabSz="685800" fontAlgn="base">
                        <a:buNone/>
                      </a:pPr>
                      <a:endParaRPr lang="zh-CN" altLang="en-US" sz="2400" b="1"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marT="45733" marB="45733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79064" y="2225287"/>
            <a:ext cx="16922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6"/>
          <p:cNvSpPr txBox="1"/>
          <p:nvPr/>
        </p:nvSpPr>
        <p:spPr>
          <a:xfrm>
            <a:off x="4137777" y="2712651"/>
            <a:ext cx="1474787" cy="811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2800"/>
              </a:lnSpc>
              <a:defRPr/>
            </a:pPr>
            <a:r>
              <a:rPr lang="en-US" altLang="zh-CN" sz="2400" b="1" spc="-3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spc="-300">
                <a:latin typeface="楷体" panose="02010609060101010101" pitchFamily="49" charset="-122"/>
                <a:ea typeface="楷体" panose="02010609060101010101" pitchFamily="49" charset="-122"/>
              </a:rPr>
              <a:t>个白球</a:t>
            </a:r>
            <a:endParaRPr lang="en-US" altLang="zh-CN" sz="2400" b="1" spc="-3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ts val="2800"/>
              </a:lnSpc>
              <a:defRPr/>
            </a:pPr>
            <a:r>
              <a:rPr lang="en-US" altLang="zh-CN" sz="2400" b="1" spc="-30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spc="-300">
                <a:latin typeface="楷体" panose="02010609060101010101" pitchFamily="49" charset="-122"/>
                <a:ea typeface="楷体" panose="02010609060101010101" pitchFamily="49" charset="-122"/>
              </a:rPr>
              <a:t>个红球</a:t>
            </a:r>
            <a:endParaRPr lang="zh-CN" altLang="en-US" sz="2400" b="1" spc="-3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26"/>
          <p:cNvSpPr txBox="1">
            <a:spLocks noChangeArrowheads="1"/>
          </p:cNvSpPr>
          <p:nvPr/>
        </p:nvSpPr>
        <p:spPr bwMode="auto">
          <a:xfrm>
            <a:off x="2577009" y="1185731"/>
            <a:ext cx="69096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盒子里有两种不同颜色的球，白球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个，红球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个，摸一次记录后放入盒子，使劲摇一摇，再摸，这样摸了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次。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511882">
            <a:off x="1355730" y="1011815"/>
            <a:ext cx="1133020" cy="747940"/>
          </a:xfrm>
          <a:prstGeom prst="rect">
            <a:avLst/>
          </a:prstGeom>
        </p:spPr>
      </p:pic>
      <p:sp>
        <p:nvSpPr>
          <p:cNvPr id="8" name="TextBox 26"/>
          <p:cNvSpPr txBox="1">
            <a:spLocks noChangeArrowheads="1"/>
          </p:cNvSpPr>
          <p:nvPr/>
        </p:nvSpPr>
        <p:spPr bwMode="auto">
          <a:xfrm>
            <a:off x="1862352" y="3740506"/>
            <a:ext cx="69096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根据球的数量推测表格中记录的次数，（      ）球的次数可能多，（        ）球的次数可能少。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28"/>
          <p:cNvSpPr txBox="1">
            <a:spLocks noChangeArrowheads="1"/>
          </p:cNvSpPr>
          <p:nvPr/>
        </p:nvSpPr>
        <p:spPr bwMode="auto">
          <a:xfrm>
            <a:off x="7209085" y="3791822"/>
            <a:ext cx="573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3992327" y="4253487"/>
            <a:ext cx="573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>
            <a:off x="6211676" y="2021647"/>
            <a:ext cx="2976235" cy="1128803"/>
          </a:xfrm>
          <a:prstGeom prst="wedgeRoundRectCallout">
            <a:avLst>
              <a:gd name="adj1" fmla="val -66074"/>
              <a:gd name="adj2" fmla="val 36134"/>
              <a:gd name="adj3" fmla="val 16667"/>
            </a:avLst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盒子里白球少，红球多，摸到红球的可能性大，白球的可能性小。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707" y="1252089"/>
            <a:ext cx="8714979" cy="537712"/>
            <a:chOff x="668338" y="1016000"/>
            <a:chExt cx="8714978" cy="537712"/>
          </a:xfrm>
        </p:grpSpPr>
        <p:sp>
          <p:nvSpPr>
            <p:cNvPr id="3" name="Text Box 2"/>
            <p:cNvSpPr txBox="1">
              <a:spLocks noChangeArrowheads="1"/>
            </p:cNvSpPr>
            <p:nvPr/>
          </p:nvSpPr>
          <p:spPr bwMode="auto">
            <a:xfrm>
              <a:off x="1015999" y="1016000"/>
              <a:ext cx="8367317" cy="537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>
                  <a:latin typeface="+mn-lt"/>
                  <a:ea typeface="黑体" panose="02010609060101010101" pitchFamily="49" charset="-122"/>
                </a:rPr>
                <a:t>如果小组之间猜测的结果不一样，怎么办呢？</a:t>
              </a:r>
              <a:endParaRPr lang="zh-CN" altLang="en-US" sz="2400" b="1"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4" name="椭圆 3"/>
            <p:cNvSpPr/>
            <p:nvPr/>
          </p:nvSpPr>
          <p:spPr bwMode="auto">
            <a:xfrm>
              <a:off x="668338" y="1100138"/>
              <a:ext cx="341312" cy="341312"/>
            </a:xfrm>
            <a:prstGeom prst="ellipse">
              <a:avLst/>
            </a:prstGeom>
            <a:gradFill flip="none" rotWithShape="1">
              <a:gsLst>
                <a:gs pos="46000">
                  <a:srgbClr val="51C681"/>
                </a:gs>
                <a:gs pos="14000">
                  <a:schemeClr val="accent3">
                    <a:lumMod val="20000"/>
                    <a:lumOff val="80000"/>
                  </a:schemeClr>
                </a:gs>
                <a:gs pos="0">
                  <a:schemeClr val="accent1">
                    <a:lumMod val="5000"/>
                    <a:lumOff val="95000"/>
                  </a:schemeClr>
                </a:gs>
                <a:gs pos="73000">
                  <a:srgbClr val="00B050"/>
                </a:gs>
                <a:gs pos="100000">
                  <a:srgbClr val="00B050"/>
                </a:gs>
              </a:gsLst>
              <a:lin ang="5400000" scaled="1"/>
            </a:gradFill>
            <a:ln w="158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1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对话气泡: 圆角矩形 6"/>
          <p:cNvSpPr/>
          <p:nvPr/>
        </p:nvSpPr>
        <p:spPr>
          <a:xfrm>
            <a:off x="2574578" y="2441584"/>
            <a:ext cx="1957609" cy="977031"/>
          </a:xfrm>
          <a:prstGeom prst="wedgeRoundRectCallout">
            <a:avLst>
              <a:gd name="adj1" fmla="val -59018"/>
              <a:gd name="adj2" fmla="val 51350"/>
              <a:gd name="adj3" fmla="val 16667"/>
            </a:avLst>
          </a:prstGeom>
          <a:solidFill>
            <a:srgbClr val="D2A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ea typeface="+mj-ea"/>
              </a:rPr>
              <a:t>打开盒子看一看。</a:t>
            </a:r>
            <a:endParaRPr lang="zh-CN" altLang="en-US" sz="2400" b="1">
              <a:ea typeface="+mj-ea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6398564" y="2512462"/>
            <a:ext cx="2008637" cy="1062727"/>
          </a:xfrm>
          <a:prstGeom prst="wedgeRoundRectCallout">
            <a:avLst>
              <a:gd name="adj1" fmla="val 60712"/>
              <a:gd name="adj2" fmla="val 48362"/>
              <a:gd name="adj3" fmla="val 16667"/>
            </a:avLst>
          </a:prstGeom>
          <a:solidFill>
            <a:srgbClr val="D2A5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ea typeface="+mj-ea"/>
              </a:rPr>
              <a:t>汇总全班的数据</a:t>
            </a:r>
            <a:r>
              <a:rPr lang="en-US" altLang="zh-CN" sz="2400" b="1">
                <a:ea typeface="+mj-ea"/>
              </a:rPr>
              <a:t>… …</a:t>
            </a:r>
            <a:endParaRPr lang="zh-CN" altLang="en-US" sz="2400" b="1">
              <a:ea typeface="+mj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0595" y="3161276"/>
            <a:ext cx="745303" cy="1354444"/>
          </a:xfrm>
          <a:prstGeom prst="rect">
            <a:avLst/>
          </a:prstGeom>
        </p:spPr>
      </p:pic>
      <p:pic>
        <p:nvPicPr>
          <p:cNvPr id="11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45734" y="3127706"/>
            <a:ext cx="763500" cy="141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565568" y="2944552"/>
            <a:ext cx="720245" cy="1379433"/>
          </a:xfrm>
          <a:prstGeom prst="rect">
            <a:avLst/>
          </a:prstGeom>
          <a:noFill/>
          <a:ln w="9525">
            <a:solidFill>
              <a:schemeClr val="bg1"/>
            </a:solidFill>
            <a:round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副标题 2"/>
          <p:cNvSpPr/>
          <p:nvPr/>
        </p:nvSpPr>
        <p:spPr>
          <a:xfrm>
            <a:off x="1520826" y="1154115"/>
            <a:ext cx="1093788" cy="561975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/>
          <a:lstStyle/>
          <a:p>
            <a:pPr defTabSz="819150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Text Box 3"/>
          <p:cNvSpPr/>
          <p:nvPr/>
        </p:nvSpPr>
        <p:spPr>
          <a:xfrm>
            <a:off x="1444625" y="1924051"/>
            <a:ext cx="987107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charset="0"/>
              </a:rPr>
              <a:t>事件发生的可能性的大小能反映出物体数量的多少，可能性越大，对应的物体数量越多；可能性越小，对应的物体数量越小。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351479" y="1472549"/>
            <a:ext cx="67714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将分别标有数字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个小球放在盒子里。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4001317" y="2138806"/>
            <a:ext cx="1863449" cy="1369437"/>
            <a:chOff x="480" y="3216"/>
            <a:chExt cx="1200" cy="960"/>
          </a:xfrm>
        </p:grpSpPr>
        <p:grpSp>
          <p:nvGrpSpPr>
            <p:cNvPr id="7" name="Group 7"/>
            <p:cNvGrpSpPr/>
            <p:nvPr/>
          </p:nvGrpSpPr>
          <p:grpSpPr>
            <a:xfrm>
              <a:off x="480" y="3216"/>
              <a:ext cx="1200" cy="960"/>
              <a:chOff x="480" y="3216"/>
              <a:chExt cx="1200" cy="960"/>
            </a:xfrm>
          </p:grpSpPr>
          <p:sp>
            <p:nvSpPr>
              <p:cNvPr id="9" name="AutoShape 8"/>
              <p:cNvSpPr>
                <a:spLocks noChangeArrowheads="1"/>
              </p:cNvSpPr>
              <p:nvPr/>
            </p:nvSpPr>
            <p:spPr bwMode="auto">
              <a:xfrm>
                <a:off x="480" y="3216"/>
                <a:ext cx="1200" cy="960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531" y="3854"/>
                <a:ext cx="277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1" name="Oval 10"/>
              <p:cNvSpPr>
                <a:spLocks noChangeArrowheads="1"/>
              </p:cNvSpPr>
              <p:nvPr/>
            </p:nvSpPr>
            <p:spPr bwMode="auto">
              <a:xfrm>
                <a:off x="830" y="3557"/>
                <a:ext cx="28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5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" name="Oval 11"/>
              <p:cNvSpPr>
                <a:spLocks noChangeArrowheads="1"/>
              </p:cNvSpPr>
              <p:nvPr/>
            </p:nvSpPr>
            <p:spPr bwMode="auto">
              <a:xfrm>
                <a:off x="542" y="3557"/>
                <a:ext cx="268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4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3" name="Oval 12"/>
              <p:cNvSpPr>
                <a:spLocks noChangeArrowheads="1"/>
              </p:cNvSpPr>
              <p:nvPr/>
            </p:nvSpPr>
            <p:spPr bwMode="auto">
              <a:xfrm>
                <a:off x="1118" y="3862"/>
                <a:ext cx="268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3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4" name="Oval 13"/>
              <p:cNvSpPr>
                <a:spLocks noChangeArrowheads="1"/>
              </p:cNvSpPr>
              <p:nvPr/>
            </p:nvSpPr>
            <p:spPr bwMode="auto">
              <a:xfrm>
                <a:off x="840" y="3854"/>
                <a:ext cx="26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1" name="Oval 10"/>
              <p:cNvSpPr>
                <a:spLocks noChangeArrowheads="1"/>
              </p:cNvSpPr>
              <p:nvPr/>
            </p:nvSpPr>
            <p:spPr bwMode="auto">
              <a:xfrm>
                <a:off x="1116" y="3557"/>
                <a:ext cx="286" cy="288"/>
              </a:xfrm>
              <a:prstGeom prst="ellipse">
                <a:avLst/>
              </a:prstGeom>
              <a:solidFill>
                <a:srgbClr val="FFFF00">
                  <a:alpha val="75999"/>
                </a:srgbClr>
              </a:solidFill>
              <a:ln w="25400">
                <a:solidFill>
                  <a:srgbClr val="333300"/>
                </a:solidFill>
                <a:rou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CN" sz="2000">
                    <a:latin typeface="楷体" panose="02010609060101010101" pitchFamily="49" charset="-122"/>
                    <a:ea typeface="楷体" panose="02010609060101010101" pitchFamily="49" charset="-122"/>
                  </a:rPr>
                  <a:t>6</a:t>
                </a:r>
                <a:endParaRPr lang="en-US" altLang="zh-CN" sz="20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960" y="3264"/>
              <a:ext cx="240" cy="9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86805" y="1394846"/>
            <a:ext cx="645153" cy="590012"/>
          </a:xfrm>
          <a:prstGeom prst="rect">
            <a:avLst/>
          </a:prstGeom>
        </p:spPr>
      </p:pic>
      <p:sp>
        <p:nvSpPr>
          <p:cNvPr id="17" name="TextBox 26"/>
          <p:cNvSpPr txBox="1">
            <a:spLocks noChangeArrowheads="1"/>
          </p:cNvSpPr>
          <p:nvPr/>
        </p:nvSpPr>
        <p:spPr bwMode="auto">
          <a:xfrm>
            <a:off x="1920800" y="3970497"/>
            <a:ext cx="690961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根据球的数量推测摸到偶数球和奇数球的可能性：摸到奇数球和摸到偶数球可能性（        ）。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5150106" y="4452362"/>
            <a:ext cx="14293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一样大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对话气泡: 圆角矩形 19"/>
          <p:cNvSpPr/>
          <p:nvPr/>
        </p:nvSpPr>
        <p:spPr>
          <a:xfrm>
            <a:off x="6059987" y="2113124"/>
            <a:ext cx="3222564" cy="1395119"/>
          </a:xfrm>
          <a:prstGeom prst="wedgeRoundRectCallout">
            <a:avLst>
              <a:gd name="adj1" fmla="val -58815"/>
              <a:gd name="adj2" fmla="val 24882"/>
              <a:gd name="adj3" fmla="val 16667"/>
            </a:avLst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盒子里奇数有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，偶数也有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个：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。摸到奇数和偶数的可能性一样大。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Tm="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20" grpId="0" animBg="1"/>
    </p:bldLst>
  </p:timing>
</p:sld>
</file>

<file path=ppt/tags/tag1.xml><?xml version="1.0" encoding="utf-8"?>
<p:tagLst xmlns:p="http://schemas.openxmlformats.org/presentationml/2006/main">
  <p:tag name="ISLIDE.ADDREMOVEWATERMARK" val="pywdLPDPO4"/>
</p:tagLst>
</file>

<file path=ppt/tags/tag2.xml><?xml version="1.0" encoding="utf-8"?>
<p:tagLst xmlns:p="http://schemas.openxmlformats.org/presentationml/2006/main">
  <p:tag name="ISLIDE.ADDREMOVEWATERMARK" val="pywdLPDPO4"/>
</p:tagLst>
</file>

<file path=ppt/tags/tag3.xml><?xml version="1.0" encoding="utf-8"?>
<p:tagLst xmlns:p="http://schemas.openxmlformats.org/presentationml/2006/main">
  <p:tag name="ISLIDE.ADDREMOVEWATERMARK" val="pywdLPDPO4"/>
</p:tagLst>
</file>

<file path=ppt/tags/tag4.xml><?xml version="1.0" encoding="utf-8"?>
<p:tagLst xmlns:p="http://schemas.openxmlformats.org/presentationml/2006/main">
  <p:tag name="KSO_WM_SPECIAL_SOURCE" val="bdnull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1333</Words>
  <Application>WPS 演示</Application>
  <PresentationFormat>自定义</PresentationFormat>
  <Paragraphs>287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黑体</vt:lpstr>
      <vt:lpstr>Calibri</vt:lpstr>
      <vt:lpstr>Wingdings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2022-06-04T10:40:00Z</cp:lastPrinted>
  <dcterms:created xsi:type="dcterms:W3CDTF">2022-06-04T10:40:00Z</dcterms:created>
  <dcterms:modified xsi:type="dcterms:W3CDTF">2023-11-01T08:47:55Z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50DB719E7A0E4E20B3D9D69F0528A1B4_12</vt:lpwstr>
  </property>
  <property fmtid="{D5CDD505-2E9C-101B-9397-08002B2CF9AE}" pid="7" name="KSOProductBuildVer">
    <vt:lpwstr>2052-12.1.0.15712</vt:lpwstr>
  </property>
</Properties>
</file>