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3.svg" ContentType="image/svg+xml"/>
  <Override PartName="/ppt/media/image39.svg" ContentType="image/svg+xml"/>
  <Override PartName="/ppt/media/image41.svg" ContentType="image/svg+xml"/>
  <Override PartName="/ppt/media/image43.svg" ContentType="image/svg+xml"/>
  <Override PartName="/ppt/media/image45.svg" ContentType="image/svg+xml"/>
  <Override PartName="/ppt/media/image54.svg" ContentType="image/svg+xml"/>
  <Override PartName="/ppt/media/image5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2" r:id="rId4"/>
    <p:sldMasterId id="2147483669" r:id="rId5"/>
    <p:sldMasterId id="2147483675" r:id="rId6"/>
    <p:sldMasterId id="2147483678" r:id="rId7"/>
    <p:sldMasterId id="2147483681" r:id="rId8"/>
  </p:sldMasterIdLst>
  <p:notesMasterIdLst>
    <p:notesMasterId r:id="rId10"/>
  </p:notesMasterIdLst>
  <p:sldIdLst>
    <p:sldId id="256" r:id="rId9"/>
    <p:sldId id="286" r:id="rId11"/>
    <p:sldId id="326" r:id="rId12"/>
    <p:sldId id="488" r:id="rId13"/>
    <p:sldId id="516" r:id="rId14"/>
    <p:sldId id="517" r:id="rId15"/>
    <p:sldId id="518" r:id="rId16"/>
    <p:sldId id="338" r:id="rId17"/>
    <p:sldId id="520" r:id="rId18"/>
    <p:sldId id="519" r:id="rId19"/>
    <p:sldId id="521" r:id="rId20"/>
    <p:sldId id="522" r:id="rId21"/>
    <p:sldId id="523" r:id="rId22"/>
    <p:sldId id="467" r:id="rId23"/>
    <p:sldId id="524" r:id="rId24"/>
    <p:sldId id="528" r:id="rId25"/>
    <p:sldId id="525" r:id="rId26"/>
    <p:sldId id="473" r:id="rId27"/>
    <p:sldId id="474" r:id="rId28"/>
    <p:sldId id="526" r:id="rId29"/>
    <p:sldId id="481" r:id="rId30"/>
    <p:sldId id="465" r:id="rId31"/>
    <p:sldId id="527" r:id="rId32"/>
    <p:sldId id="482" r:id="rId33"/>
    <p:sldId id="308" r:id="rId34"/>
  </p:sldIdLst>
  <p:sldSz cx="12192000" cy="6858000"/>
  <p:notesSz cx="7103745" cy="10234295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5903"/>
  </p:normalViewPr>
  <p:slideViewPr>
    <p:cSldViewPr snapToGrid="0">
      <p:cViewPr>
        <p:scale>
          <a:sx n="100" d="100"/>
          <a:sy n="100" d="100"/>
        </p:scale>
        <p:origin x="-1050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8" Type="http://schemas.openxmlformats.org/officeDocument/2006/relationships/tags" Target="tags/tag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25.xml"/><Relationship Id="rId33" Type="http://schemas.openxmlformats.org/officeDocument/2006/relationships/slide" Target="slides/slide24.xml"/><Relationship Id="rId32" Type="http://schemas.openxmlformats.org/officeDocument/2006/relationships/slide" Target="slides/slide23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0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6" Type="http://schemas.openxmlformats.org/officeDocument/2006/relationships/image" Target="../media/image51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5" name="图片 4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848" y="1556306"/>
            <a:ext cx="10695837" cy="4750882"/>
          </a:xfrm>
          <a:prstGeom prst="rect">
            <a:avLst/>
          </a:prstGeom>
        </p:spPr>
      </p:pic>
      <p:sp>
        <p:nvSpPr>
          <p:cNvPr id="6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76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椭圆 6"/>
          <p:cNvSpPr>
            <a:spLocks noChangeAspect="1"/>
          </p:cNvSpPr>
          <p:nvPr userDrawn="1"/>
        </p:nvSpPr>
        <p:spPr>
          <a:xfrm>
            <a:off x="5850553" y="6307188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1.5cm</a:t>
            </a:r>
            <a:endParaRPr lang="zh-CN" altLang="en-US" sz="12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 userDrawn="1"/>
        </p:nvSpPr>
        <p:spPr>
          <a:xfrm>
            <a:off x="1183200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 userDrawn="1"/>
        </p:nvSpPr>
        <p:spPr>
          <a:xfrm>
            <a:off x="11430060" y="27255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 userDrawn="1"/>
        </p:nvSpPr>
        <p:spPr>
          <a:xfrm>
            <a:off x="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 userDrawn="1"/>
        </p:nvSpPr>
        <p:spPr>
          <a:xfrm>
            <a:off x="669998" y="12751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465058" y="11176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513493" y="2990265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0" i="0">
                <a:solidFill>
                  <a:schemeClr val="bg2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RTWS ShangGothic G0v1 Bold" charset="-122"/>
              </a:rPr>
              <a:t>内文区域</a:t>
            </a:r>
            <a:endParaRPr lang="zh-CN" altLang="en-US" sz="2000" b="0" i="0">
              <a:solidFill>
                <a:schemeClr val="bg2">
                  <a:lumMod val="75000"/>
                </a:schemeClr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RTWS ShangGothic G0v1 Bold" charset="-122"/>
            </a:endParaRPr>
          </a:p>
        </p:txBody>
      </p:sp>
      <p:sp>
        <p:nvSpPr>
          <p:cNvPr id="14" name="圆角矩形 11"/>
          <p:cNvSpPr/>
          <p:nvPr userDrawn="1"/>
        </p:nvSpPr>
        <p:spPr>
          <a:xfrm>
            <a:off x="7314770" y="4767446"/>
            <a:ext cx="4014242" cy="1405161"/>
          </a:xfrm>
          <a:prstGeom prst="roundRect">
            <a:avLst>
              <a:gd name="adj" fmla="val 961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714831" y="5270636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0" i="0">
                <a:solidFill>
                  <a:schemeClr val="bg2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RTWS ShangGothic G0v1 Bold" charset="-122"/>
              </a:rPr>
              <a:t>图片区域</a:t>
            </a:r>
            <a:endParaRPr lang="zh-CN" altLang="en-US" sz="2000" b="0" i="0">
              <a:solidFill>
                <a:schemeClr val="bg2">
                  <a:lumMod val="75000"/>
                </a:schemeClr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RTWS ShangGothic G0v1 Bold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学习目标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 userDrawn="1"/>
        </p:nvSpPr>
        <p:spPr>
          <a:xfrm>
            <a:off x="5528958" y="1686560"/>
            <a:ext cx="6070846" cy="3817752"/>
          </a:xfrm>
          <a:prstGeom prst="roundRect">
            <a:avLst>
              <a:gd name="adj" fmla="val 7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sz="9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39999" y="1686560"/>
            <a:ext cx="4519681" cy="4620627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圆角矩形 6"/>
          <p:cNvSpPr/>
          <p:nvPr userDrawn="1"/>
        </p:nvSpPr>
        <p:spPr>
          <a:xfrm>
            <a:off x="5480076" y="4683760"/>
            <a:ext cx="6168611" cy="1623428"/>
          </a:xfrm>
          <a:prstGeom prst="roundRect">
            <a:avLst/>
          </a:prstGeom>
          <a:solidFill>
            <a:srgbClr val="6907D0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1" name="图片 10" descr="图片包含 文本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443986" y="1015999"/>
            <a:ext cx="11317889" cy="560132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2"/>
          <p:cNvSpPr/>
          <p:nvPr userDrawn="1"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46781" y="-25897"/>
            <a:ext cx="12285561" cy="690979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0" i="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下次再见！</a:t>
              </a:r>
              <a:endParaRPr lang="zh-CN" altLang="en-US" sz="2800" b="0" i="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b="0" i="0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矩形: 圆角 28"/>
          <p:cNvSpPr/>
          <p:nvPr userDrawn="1"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应用程序, Word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6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6.png"/><Relationship Id="rId7" Type="http://schemas.openxmlformats.org/officeDocument/2006/relationships/image" Target="../media/image14.png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23.svg"/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-80010" y="-12125"/>
            <a:ext cx="12289993" cy="6857363"/>
          </a:xfrm>
          <a:prstGeom prst="rect">
            <a:avLst/>
          </a:prstGeom>
        </p:spPr>
      </p:pic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74645" y="0"/>
            <a:ext cx="12268115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&#10;&#10;描述已自动生成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-1589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, 正方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形状&#10;&#10;中度可信度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" y="12699"/>
            <a:ext cx="12193469" cy="6857999"/>
          </a:xfrm>
          <a:prstGeom prst="rect">
            <a:avLst/>
          </a:prstGeom>
        </p:spPr>
      </p:pic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76" y="0"/>
            <a:ext cx="12206710" cy="6858000"/>
          </a:xfrm>
          <a:prstGeom prst="rect">
            <a:avLst/>
          </a:prstGeom>
        </p:spPr>
      </p:pic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9.xml"/><Relationship Id="rId4" Type="http://schemas.openxmlformats.org/officeDocument/2006/relationships/audio" Target="../media/audio1.wav"/><Relationship Id="rId3" Type="http://schemas.openxmlformats.org/officeDocument/2006/relationships/image" Target="../media/image37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svg"/><Relationship Id="rId8" Type="http://schemas.openxmlformats.org/officeDocument/2006/relationships/image" Target="../media/image44.png"/><Relationship Id="rId7" Type="http://schemas.openxmlformats.org/officeDocument/2006/relationships/image" Target="../media/image43.svg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wmf"/><Relationship Id="rId8" Type="http://schemas.openxmlformats.org/officeDocument/2006/relationships/oleObject" Target="../embeddings/oleObject5.bin"/><Relationship Id="rId7" Type="http://schemas.openxmlformats.org/officeDocument/2006/relationships/image" Target="../media/image47.wmf"/><Relationship Id="rId6" Type="http://schemas.openxmlformats.org/officeDocument/2006/relationships/oleObject" Target="../embeddings/oleObject4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37.wmf"/><Relationship Id="rId2" Type="http://schemas.openxmlformats.org/officeDocument/2006/relationships/oleObject" Target="../embeddings/oleObject2.bin"/><Relationship Id="rId17" Type="http://schemas.openxmlformats.org/officeDocument/2006/relationships/notesSlide" Target="../notesSlides/notesSlide6.xml"/><Relationship Id="rId16" Type="http://schemas.openxmlformats.org/officeDocument/2006/relationships/vmlDrawing" Target="../drawings/vmlDrawing2.vml"/><Relationship Id="rId15" Type="http://schemas.openxmlformats.org/officeDocument/2006/relationships/slideLayout" Target="../slideLayouts/slideLayout9.xml"/><Relationship Id="rId14" Type="http://schemas.openxmlformats.org/officeDocument/2006/relationships/image" Target="../media/image51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50.png"/><Relationship Id="rId11" Type="http://schemas.openxmlformats.org/officeDocument/2006/relationships/image" Target="../media/image49.wmf"/><Relationship Id="rId10" Type="http://schemas.openxmlformats.org/officeDocument/2006/relationships/oleObject" Target="../embeddings/oleObject6.bin"/><Relationship Id="rId1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image" Target="../media/image2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2.xml"/><Relationship Id="rId7" Type="http://schemas.openxmlformats.org/officeDocument/2006/relationships/image" Target="../media/image65.png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81405" y="4011006"/>
            <a:ext cx="2787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第一单元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圆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9804" y="2316827"/>
            <a:ext cx="7402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圆的面</a:t>
            </a: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积</a:t>
            </a:r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( </a:t>
            </a:r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 </a:t>
            </a:r>
            <a:r>
              <a:rPr lang="en-US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6853158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能否将圆转化成以前学过的图形呢？做一做。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" name="弧形 3"/>
          <p:cNvSpPr/>
          <p:nvPr/>
        </p:nvSpPr>
        <p:spPr>
          <a:xfrm>
            <a:off x="1868367" y="2344525"/>
            <a:ext cx="2889251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" name="弧形 4"/>
          <p:cNvSpPr/>
          <p:nvPr/>
        </p:nvSpPr>
        <p:spPr>
          <a:xfrm rot="5400000">
            <a:off x="1849920" y="2316870"/>
            <a:ext cx="2926143" cy="2889251"/>
          </a:xfrm>
          <a:prstGeom prst="arc">
            <a:avLst>
              <a:gd name="adj1" fmla="val 16199999"/>
              <a:gd name="adj2" fmla="val 0"/>
            </a:avLst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1" name="弧形 5"/>
          <p:cNvSpPr/>
          <p:nvPr/>
        </p:nvSpPr>
        <p:spPr>
          <a:xfrm rot="16200000">
            <a:off x="1875776" y="2344842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" name="弧形 6"/>
          <p:cNvSpPr/>
          <p:nvPr/>
        </p:nvSpPr>
        <p:spPr>
          <a:xfrm rot="5400000" flipV="1">
            <a:off x="1878951" y="2341667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9" name="弧形 7"/>
          <p:cNvSpPr/>
          <p:nvPr/>
        </p:nvSpPr>
        <p:spPr>
          <a:xfrm rot="5400000">
            <a:off x="1874398" y="2336904"/>
            <a:ext cx="2877184" cy="2889251"/>
          </a:xfrm>
          <a:prstGeom prst="arc">
            <a:avLst>
              <a:gd name="adj1" fmla="val 16200000"/>
              <a:gd name="adj2" fmla="val 1"/>
            </a:avLst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0" name="弧形 14"/>
          <p:cNvSpPr/>
          <p:nvPr/>
        </p:nvSpPr>
        <p:spPr>
          <a:xfrm rot="5400000" flipV="1">
            <a:off x="1878951" y="2344525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23" name="直接连接符 16"/>
          <p:cNvCxnSpPr>
            <a:stCxn id="20" idx="0"/>
          </p:cNvCxnSpPr>
          <p:nvPr/>
        </p:nvCxnSpPr>
        <p:spPr>
          <a:xfrm rot="16200000" flipH="1">
            <a:off x="3320401" y="2342937"/>
            <a:ext cx="0" cy="28829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18"/>
          <p:cNvCxnSpPr>
            <a:stCxn id="11" idx="2"/>
            <a:endCxn id="20" idx="2"/>
          </p:cNvCxnSpPr>
          <p:nvPr/>
        </p:nvCxnSpPr>
        <p:spPr>
          <a:xfrm>
            <a:off x="3315639" y="2344842"/>
            <a:ext cx="3175" cy="287972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弧形 21"/>
          <p:cNvSpPr/>
          <p:nvPr/>
        </p:nvSpPr>
        <p:spPr>
          <a:xfrm rot="18900000">
            <a:off x="6111397" y="1950739"/>
            <a:ext cx="2879725" cy="2882900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6" name="弧形 22"/>
          <p:cNvSpPr/>
          <p:nvPr/>
        </p:nvSpPr>
        <p:spPr>
          <a:xfrm rot="2700000" flipV="1">
            <a:off x="6065677" y="2374919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7" name="弧形 23"/>
          <p:cNvSpPr/>
          <p:nvPr/>
        </p:nvSpPr>
        <p:spPr>
          <a:xfrm rot="2700000" flipV="1">
            <a:off x="8102440" y="2374919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9" name="弧形 24"/>
          <p:cNvSpPr/>
          <p:nvPr/>
        </p:nvSpPr>
        <p:spPr>
          <a:xfrm rot="18900000">
            <a:off x="8121490" y="1944707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322815" y="5524417"/>
            <a:ext cx="2017290" cy="584775"/>
            <a:chOff x="2322815" y="5524417"/>
            <a:chExt cx="2017290" cy="584775"/>
          </a:xfrm>
        </p:grpSpPr>
        <p:sp>
          <p:nvSpPr>
            <p:cNvPr id="48" name="圆角矩形 22"/>
            <p:cNvSpPr/>
            <p:nvPr/>
          </p:nvSpPr>
          <p:spPr>
            <a:xfrm>
              <a:off x="2322815" y="5547635"/>
              <a:ext cx="1985645" cy="551735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9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69220" y="5524417"/>
              <a:ext cx="15708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等分</a:t>
              </a:r>
              <a:endPara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69421" y="5547635"/>
            <a:ext cx="2372391" cy="680574"/>
            <a:chOff x="7169421" y="5547635"/>
            <a:chExt cx="2372391" cy="680574"/>
          </a:xfrm>
        </p:grpSpPr>
        <p:sp>
          <p:nvSpPr>
            <p:cNvPr id="49" name="圆角矩形 22"/>
            <p:cNvSpPr/>
            <p:nvPr/>
          </p:nvSpPr>
          <p:spPr>
            <a:xfrm>
              <a:off x="7169421" y="5547635"/>
              <a:ext cx="2372391" cy="551735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9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7312904" y="5576372"/>
              <a:ext cx="2075333" cy="651837"/>
              <a:chOff x="7354469" y="5562517"/>
              <a:chExt cx="2075333" cy="65183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7792772" y="5562517"/>
                <a:ext cx="163703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>
                    <a:latin typeface="FZLanTingHeiS-R-GB" panose="02000000000000000000" pitchFamily="2" charset="-122"/>
                    <a:ea typeface="FZLanTingHeiS-R-GB" panose="02000000000000000000" pitchFamily="2" charset="-122"/>
                  </a:rPr>
                  <a:t>这是扇形</a:t>
                </a:r>
                <a:endPara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6" name="弧形 33"/>
              <p:cNvSpPr/>
              <p:nvPr/>
            </p:nvSpPr>
            <p:spPr>
              <a:xfrm rot="18900000">
                <a:off x="7354469" y="5674354"/>
                <a:ext cx="540000" cy="540000"/>
              </a:xfrm>
              <a:prstGeom prst="arc">
                <a:avLst>
                  <a:gd name="adj1" fmla="val 16200000"/>
                  <a:gd name="adj2" fmla="val 20843902"/>
                </a:avLst>
              </a:prstGeom>
              <a:solidFill>
                <a:srgbClr val="D8C7FF"/>
              </a:solidFill>
              <a:ln w="9525">
                <a:solidFill>
                  <a:schemeClr val="tx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37643 0.00462963 L 0.0858988 -0.209537" pathEditMode="relative" rAng="0" ptsTypes="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107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0647 0.000462963 L 0.0841798 -0.209537" pathEditMode="relative" rAng="0" ptsTypes="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1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9" grpId="0" animBg="1"/>
      <p:bldP spid="20" grpId="0" animBg="1"/>
      <p:bldP spid="25" grpId="0" animBg="1"/>
      <p:bldP spid="26" grpId="0" animBg="1"/>
      <p:bldP spid="26" grpId="1" animBg="1"/>
      <p:bldP spid="27" grpId="0" animBg="1"/>
      <p:bldP spid="27" grpId="1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2"/>
          <p:cNvSpPr/>
          <p:nvPr/>
        </p:nvSpPr>
        <p:spPr>
          <a:xfrm>
            <a:off x="2322815" y="5547635"/>
            <a:ext cx="1985645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6853158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能否将圆转化成以前学过的图形呢？做一做。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769220" y="5537117"/>
            <a:ext cx="1571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286627" y="5131051"/>
            <a:ext cx="3525859" cy="551735"/>
            <a:chOff x="6533915" y="5547781"/>
            <a:chExt cx="3525859" cy="551735"/>
          </a:xfrm>
        </p:grpSpPr>
        <p:sp>
          <p:nvSpPr>
            <p:cNvPr id="49" name="圆角矩形 22"/>
            <p:cNvSpPr/>
            <p:nvPr/>
          </p:nvSpPr>
          <p:spPr>
            <a:xfrm>
              <a:off x="6533915" y="5547781"/>
              <a:ext cx="3525859" cy="551735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9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753591" y="5562663"/>
              <a:ext cx="3221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两条底边不是直的。</a:t>
              </a:r>
              <a:endPara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3" name="弧形 3"/>
          <p:cNvSpPr/>
          <p:nvPr/>
        </p:nvSpPr>
        <p:spPr>
          <a:xfrm>
            <a:off x="1957156" y="2050551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4" name="弧形 4"/>
          <p:cNvSpPr/>
          <p:nvPr/>
        </p:nvSpPr>
        <p:spPr>
          <a:xfrm rot="5400000">
            <a:off x="1960331" y="2044836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6200000">
            <a:off x="1957156" y="2053726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5400000" flipV="1">
            <a:off x="1960331" y="2050551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5400000">
            <a:off x="1963506" y="2053901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1" name="弧形 14"/>
          <p:cNvSpPr/>
          <p:nvPr/>
        </p:nvSpPr>
        <p:spPr>
          <a:xfrm rot="5400000" flipV="1">
            <a:off x="1960331" y="2053409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22" name="直接连接符 16"/>
          <p:cNvCxnSpPr>
            <a:stCxn id="21" idx="0"/>
          </p:cNvCxnSpPr>
          <p:nvPr/>
        </p:nvCxnSpPr>
        <p:spPr>
          <a:xfrm rot="16200000" flipH="1">
            <a:off x="3401781" y="2051821"/>
            <a:ext cx="0" cy="28829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18"/>
          <p:cNvCxnSpPr>
            <a:stCxn id="6" idx="2"/>
            <a:endCxn id="21" idx="2"/>
          </p:cNvCxnSpPr>
          <p:nvPr/>
        </p:nvCxnSpPr>
        <p:spPr>
          <a:xfrm>
            <a:off x="3397019" y="2053726"/>
            <a:ext cx="3175" cy="287972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8"/>
          <p:cNvCxnSpPr/>
          <p:nvPr/>
        </p:nvCxnSpPr>
        <p:spPr>
          <a:xfrm rot="-2700000" flipH="1">
            <a:off x="3407299" y="2066257"/>
            <a:ext cx="1588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19"/>
          <p:cNvCxnSpPr/>
          <p:nvPr/>
        </p:nvCxnSpPr>
        <p:spPr>
          <a:xfrm rot="2700000">
            <a:off x="3418423" y="2054995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29"/>
          <p:cNvGrpSpPr/>
          <p:nvPr/>
        </p:nvGrpSpPr>
        <p:grpSpPr>
          <a:xfrm>
            <a:off x="5925331" y="2252481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33" name="弧形 3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4" name="直接连接符 31"/>
            <p:cNvCxnSpPr/>
            <p:nvPr/>
          </p:nvCxnSpPr>
          <p:spPr>
            <a:xfrm rot="16200000" flipV="1">
              <a:off x="3661862" y="2622554"/>
              <a:ext cx="1325689" cy="562029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15"/>
            <p:cNvCxnSpPr/>
            <p:nvPr/>
          </p:nvCxnSpPr>
          <p:spPr>
            <a:xfrm rot="5400000" flipH="1" flipV="1">
              <a:off x="4199282" y="2632874"/>
              <a:ext cx="1339978" cy="52710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3"/>
          <p:cNvGrpSpPr/>
          <p:nvPr/>
        </p:nvGrpSpPr>
        <p:grpSpPr>
          <a:xfrm>
            <a:off x="7014356" y="2241369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37" name="弧形 3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8" name="直接连接符 35"/>
            <p:cNvCxnSpPr/>
            <p:nvPr/>
          </p:nvCxnSpPr>
          <p:spPr>
            <a:xfrm rot="16200000" flipV="1">
              <a:off x="3661861" y="2622554"/>
              <a:ext cx="1325690" cy="562029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6"/>
            <p:cNvCxnSpPr/>
            <p:nvPr/>
          </p:nvCxnSpPr>
          <p:spPr>
            <a:xfrm rot="5400000" flipH="1" flipV="1">
              <a:off x="4199282" y="2632874"/>
              <a:ext cx="1339978" cy="52710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37"/>
          <p:cNvGrpSpPr/>
          <p:nvPr/>
        </p:nvGrpSpPr>
        <p:grpSpPr>
          <a:xfrm>
            <a:off x="8103381" y="2229304"/>
            <a:ext cx="2881313" cy="2881312"/>
            <a:chOff x="3165720" y="2124352"/>
            <a:chExt cx="2880000" cy="2880000"/>
          </a:xfrm>
          <a:solidFill>
            <a:srgbClr val="EBE4FD"/>
          </a:solidFill>
        </p:grpSpPr>
        <p:sp>
          <p:nvSpPr>
            <p:cNvPr id="43" name="弧形 38"/>
            <p:cNvSpPr/>
            <p:nvPr/>
          </p:nvSpPr>
          <p:spPr>
            <a:xfrm rot="20220000">
              <a:off x="3165720" y="2124352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44" name="直接连接符 39"/>
            <p:cNvCxnSpPr/>
            <p:nvPr/>
          </p:nvCxnSpPr>
          <p:spPr>
            <a:xfrm rot="16200000" flipV="1">
              <a:off x="3661589" y="2623393"/>
              <a:ext cx="1324958" cy="561719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0"/>
            <p:cNvCxnSpPr/>
            <p:nvPr/>
          </p:nvCxnSpPr>
          <p:spPr>
            <a:xfrm rot="5400000" flipH="1" flipV="1">
              <a:off x="4198712" y="2633707"/>
              <a:ext cx="1340826" cy="52522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57"/>
          <p:cNvGrpSpPr/>
          <p:nvPr/>
        </p:nvGrpSpPr>
        <p:grpSpPr>
          <a:xfrm flipH="1" flipV="1">
            <a:off x="5366081" y="2252792"/>
            <a:ext cx="2880001" cy="2879999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51" name="弧形 5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2" name="直接连接符 59"/>
            <p:cNvSpPr/>
            <p:nvPr/>
          </p:nvSpPr>
          <p:spPr>
            <a:xfrm rot="16200000" flipV="1">
              <a:off x="3661631" y="2622559"/>
              <a:ext cx="1325528" cy="562651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53" name="直接连接符 60"/>
            <p:cNvSpPr/>
            <p:nvPr/>
          </p:nvSpPr>
          <p:spPr>
            <a:xfrm rot="5400000" flipH="1" flipV="1">
              <a:off x="4198829" y="2633248"/>
              <a:ext cx="1340294" cy="52651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54" name="组合 69"/>
          <p:cNvGrpSpPr/>
          <p:nvPr/>
        </p:nvGrpSpPr>
        <p:grpSpPr>
          <a:xfrm flipH="1" flipV="1">
            <a:off x="8640613" y="2208217"/>
            <a:ext cx="2879999" cy="2880002"/>
            <a:chOff x="3165720" y="2124352"/>
            <a:chExt cx="2880000" cy="2880000"/>
          </a:xfrm>
          <a:solidFill>
            <a:srgbClr val="D8C7FF"/>
          </a:solidFill>
        </p:grpSpPr>
        <p:sp>
          <p:nvSpPr>
            <p:cNvPr id="55" name="弧形 28"/>
            <p:cNvSpPr/>
            <p:nvPr/>
          </p:nvSpPr>
          <p:spPr>
            <a:xfrm rot="20220000">
              <a:off x="3165720" y="2124352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6" name="直接连接符 29"/>
            <p:cNvSpPr/>
            <p:nvPr/>
          </p:nvSpPr>
          <p:spPr>
            <a:xfrm rot="16200000" flipV="1">
              <a:off x="3661631" y="2622559"/>
              <a:ext cx="1325528" cy="562651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57" name="直接连接符 33"/>
            <p:cNvSpPr/>
            <p:nvPr/>
          </p:nvSpPr>
          <p:spPr>
            <a:xfrm rot="5400000" flipH="1" flipV="1">
              <a:off x="4198829" y="2633248"/>
              <a:ext cx="1340294" cy="52651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58" name="组合 25"/>
          <p:cNvGrpSpPr/>
          <p:nvPr/>
        </p:nvGrpSpPr>
        <p:grpSpPr>
          <a:xfrm>
            <a:off x="4845196" y="2282644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59" name="弧形 4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60" name="直接连接符 42"/>
            <p:cNvCxnSpPr/>
            <p:nvPr/>
          </p:nvCxnSpPr>
          <p:spPr>
            <a:xfrm rot="16200000" flipV="1">
              <a:off x="3661861" y="2622554"/>
              <a:ext cx="1325690" cy="562029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43"/>
            <p:cNvCxnSpPr/>
            <p:nvPr/>
          </p:nvCxnSpPr>
          <p:spPr>
            <a:xfrm rot="5400000" flipH="1" flipV="1">
              <a:off x="4199282" y="2632874"/>
              <a:ext cx="1339978" cy="52710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57"/>
          <p:cNvGrpSpPr/>
          <p:nvPr/>
        </p:nvGrpSpPr>
        <p:grpSpPr>
          <a:xfrm flipH="1" flipV="1">
            <a:off x="6458281" y="2233107"/>
            <a:ext cx="2880001" cy="2879999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63" name="弧形 45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64" name="直接连接符 46"/>
            <p:cNvSpPr/>
            <p:nvPr/>
          </p:nvSpPr>
          <p:spPr>
            <a:xfrm rot="16200000" flipV="1">
              <a:off x="3661631" y="2622559"/>
              <a:ext cx="1325528" cy="562651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65" name="直接连接符 47"/>
            <p:cNvSpPr/>
            <p:nvPr/>
          </p:nvSpPr>
          <p:spPr>
            <a:xfrm rot="5400000" flipH="1" flipV="1">
              <a:off x="4198829" y="2633248"/>
              <a:ext cx="1340294" cy="52651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66" name="组合 57"/>
          <p:cNvGrpSpPr/>
          <p:nvPr/>
        </p:nvGrpSpPr>
        <p:grpSpPr>
          <a:xfrm flipH="1" flipV="1">
            <a:off x="7543496" y="2228027"/>
            <a:ext cx="2880001" cy="2879999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67" name="弧形 49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200000"/>
                <a:gd name="adj2" fmla="val 18866799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68" name="直接连接符 50"/>
            <p:cNvSpPr/>
            <p:nvPr/>
          </p:nvSpPr>
          <p:spPr>
            <a:xfrm rot="16200000" flipV="1">
              <a:off x="3661631" y="2622559"/>
              <a:ext cx="1325528" cy="562651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69" name="直接连接符 52"/>
            <p:cNvSpPr/>
            <p:nvPr/>
          </p:nvSpPr>
          <p:spPr>
            <a:xfrm rot="5400000" flipH="1" flipV="1">
              <a:off x="4198829" y="2633248"/>
              <a:ext cx="1340294" cy="52651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sp>
        <p:nvSpPr>
          <p:cNvPr id="70" name="文本框 69"/>
          <p:cNvSpPr txBox="1"/>
          <p:nvPr/>
        </p:nvSpPr>
        <p:spPr>
          <a:xfrm>
            <a:off x="7012398" y="1683567"/>
            <a:ext cx="2703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增加平均分的份数。</a:t>
            </a:r>
            <a:endParaRPr lang="zh-CN" altLang="en-US" sz="2400">
              <a:solidFill>
                <a:srgbClr val="7030A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0.00324 L 1.94444E-06 -0.19306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8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0.00879 L -4.16667E-06 -0.19097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0.00324 L 1.94444E-06 -0.19306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8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0.00324 L 1.94444E-06 -0.19306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0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圆角矩形 22"/>
          <p:cNvSpPr/>
          <p:nvPr/>
        </p:nvSpPr>
        <p:spPr>
          <a:xfrm>
            <a:off x="6237453" y="4969064"/>
            <a:ext cx="4397952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圆角矩形 22"/>
          <p:cNvSpPr/>
          <p:nvPr/>
        </p:nvSpPr>
        <p:spPr>
          <a:xfrm>
            <a:off x="2322815" y="5547635"/>
            <a:ext cx="1985645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6853158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能否将圆转化成以前学过的图形呢？做一做。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680320" y="5511717"/>
            <a:ext cx="1435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375998" y="4983946"/>
            <a:ext cx="4397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可以近似看成</a:t>
            </a:r>
            <a:r>
              <a:rPr lang="zh-CN" altLang="en-US" sz="280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平行四边形</a:t>
            </a:r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。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22" name="弧形 3"/>
          <p:cNvSpPr/>
          <p:nvPr/>
        </p:nvSpPr>
        <p:spPr>
          <a:xfrm>
            <a:off x="2026111" y="2109543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3" name="弧形 4"/>
          <p:cNvSpPr/>
          <p:nvPr/>
        </p:nvSpPr>
        <p:spPr>
          <a:xfrm rot="5400000">
            <a:off x="2029286" y="2103828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4" name="弧形 5"/>
          <p:cNvSpPr/>
          <p:nvPr/>
        </p:nvSpPr>
        <p:spPr>
          <a:xfrm rot="16200000">
            <a:off x="2026111" y="2112718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5" name="弧形 6"/>
          <p:cNvSpPr/>
          <p:nvPr/>
        </p:nvSpPr>
        <p:spPr>
          <a:xfrm rot="5400000" flipV="1">
            <a:off x="2029286" y="2109543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6" name="弧形 7"/>
          <p:cNvSpPr/>
          <p:nvPr/>
        </p:nvSpPr>
        <p:spPr>
          <a:xfrm rot="5400000">
            <a:off x="2032461" y="2112893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7" name="弧形 14"/>
          <p:cNvSpPr/>
          <p:nvPr/>
        </p:nvSpPr>
        <p:spPr>
          <a:xfrm rot="5400000" flipV="1">
            <a:off x="2029286" y="2112401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128" name="直接连接符 16"/>
          <p:cNvCxnSpPr>
            <a:stCxn id="127" idx="0"/>
          </p:cNvCxnSpPr>
          <p:nvPr/>
        </p:nvCxnSpPr>
        <p:spPr>
          <a:xfrm rot="16200000" flipH="1">
            <a:off x="3470736" y="2110813"/>
            <a:ext cx="0" cy="28829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8"/>
          <p:cNvCxnSpPr>
            <a:stCxn id="124" idx="2"/>
            <a:endCxn id="127" idx="2"/>
          </p:cNvCxnSpPr>
          <p:nvPr/>
        </p:nvCxnSpPr>
        <p:spPr>
          <a:xfrm>
            <a:off x="3465974" y="2112718"/>
            <a:ext cx="3175" cy="287972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8"/>
          <p:cNvCxnSpPr/>
          <p:nvPr/>
        </p:nvCxnSpPr>
        <p:spPr>
          <a:xfrm rot="-2700000" flipH="1">
            <a:off x="3474070" y="2130657"/>
            <a:ext cx="1588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9"/>
          <p:cNvCxnSpPr/>
          <p:nvPr/>
        </p:nvCxnSpPr>
        <p:spPr>
          <a:xfrm rot="2700000">
            <a:off x="3468037" y="2105575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9"/>
          <p:cNvCxnSpPr/>
          <p:nvPr/>
        </p:nvCxnSpPr>
        <p:spPr>
          <a:xfrm rot="-1380000">
            <a:off x="3468437" y="2121374"/>
            <a:ext cx="1587" cy="287496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0"/>
          <p:cNvCxnSpPr/>
          <p:nvPr/>
        </p:nvCxnSpPr>
        <p:spPr>
          <a:xfrm rot="1320000">
            <a:off x="3468038" y="2113828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1"/>
          <p:cNvCxnSpPr/>
          <p:nvPr/>
        </p:nvCxnSpPr>
        <p:spPr>
          <a:xfrm rot="4020000">
            <a:off x="3474229" y="2106368"/>
            <a:ext cx="1587" cy="287496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2"/>
          <p:cNvCxnSpPr/>
          <p:nvPr/>
        </p:nvCxnSpPr>
        <p:spPr>
          <a:xfrm rot="17580000" flipH="1">
            <a:off x="3485779" y="2120582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组合 25" hidden="1"/>
          <p:cNvGrpSpPr/>
          <p:nvPr/>
        </p:nvGrpSpPr>
        <p:grpSpPr>
          <a:xfrm>
            <a:off x="7680469" y="20584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61" name="弧形 98" hidden="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62" name="直接连接符 99"/>
            <p:cNvCxnSpPr>
              <a:endCxn id="161" idx="0"/>
            </p:cNvCxnSpPr>
            <p:nvPr/>
          </p:nvCxnSpPr>
          <p:spPr>
            <a:xfrm rot="16200000" flipV="1">
              <a:off x="3758708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00"/>
            <p:cNvCxnSpPr>
              <a:endCxn id="161" idx="2"/>
            </p:cNvCxnSpPr>
            <p:nvPr/>
          </p:nvCxnSpPr>
          <p:spPr>
            <a:xfrm rot="5400000" flipH="1" flipV="1">
              <a:off x="4047660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2" name="组合 25"/>
          <p:cNvGrpSpPr/>
          <p:nvPr/>
        </p:nvGrpSpPr>
        <p:grpSpPr>
          <a:xfrm>
            <a:off x="4773926" y="2189137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53" name="弧形 2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54" name="直接连接符 22"/>
            <p:cNvCxnSpPr>
              <a:endCxn id="253" idx="0"/>
            </p:cNvCxnSpPr>
            <p:nvPr/>
          </p:nvCxnSpPr>
          <p:spPr>
            <a:xfrm rot="16200000" flipV="1">
              <a:off x="3758709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4"/>
            <p:cNvCxnSpPr>
              <a:endCxn id="253" idx="2"/>
            </p:cNvCxnSpPr>
            <p:nvPr/>
          </p:nvCxnSpPr>
          <p:spPr>
            <a:xfrm rot="5400000" flipH="1" flipV="1">
              <a:off x="4047661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组合 25"/>
          <p:cNvGrpSpPr/>
          <p:nvPr/>
        </p:nvGrpSpPr>
        <p:grpSpPr>
          <a:xfrm>
            <a:off x="5358126" y="2187549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57" name="弧形 53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58" name="直接连接符 57"/>
            <p:cNvCxnSpPr>
              <a:endCxn id="257" idx="0"/>
            </p:cNvCxnSpPr>
            <p:nvPr/>
          </p:nvCxnSpPr>
          <p:spPr>
            <a:xfrm rot="16200000" flipV="1">
              <a:off x="3758709" y="2719401"/>
              <a:ext cx="1405071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61"/>
            <p:cNvCxnSpPr>
              <a:endCxn id="257" idx="2"/>
            </p:cNvCxnSpPr>
            <p:nvPr/>
          </p:nvCxnSpPr>
          <p:spPr>
            <a:xfrm rot="5400000" flipH="1" flipV="1">
              <a:off x="4047661" y="2719401"/>
              <a:ext cx="1405071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组合 25"/>
          <p:cNvGrpSpPr/>
          <p:nvPr/>
        </p:nvGrpSpPr>
        <p:grpSpPr>
          <a:xfrm>
            <a:off x="5934389" y="2184374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61" name="弧形 63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62" name="直接连接符 64"/>
            <p:cNvCxnSpPr>
              <a:endCxn id="261" idx="0"/>
            </p:cNvCxnSpPr>
            <p:nvPr/>
          </p:nvCxnSpPr>
          <p:spPr>
            <a:xfrm rot="16200000" flipV="1">
              <a:off x="3758708" y="2719401"/>
              <a:ext cx="1405071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65"/>
            <p:cNvCxnSpPr>
              <a:endCxn id="261" idx="2"/>
            </p:cNvCxnSpPr>
            <p:nvPr/>
          </p:nvCxnSpPr>
          <p:spPr>
            <a:xfrm rot="5400000" flipH="1" flipV="1">
              <a:off x="4047660" y="2719401"/>
              <a:ext cx="1405071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4" name="组合 25"/>
          <p:cNvGrpSpPr/>
          <p:nvPr/>
        </p:nvGrpSpPr>
        <p:grpSpPr>
          <a:xfrm>
            <a:off x="6513826" y="2179612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65" name="弧形 6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66" name="直接连接符 69"/>
            <p:cNvCxnSpPr>
              <a:endCxn id="265" idx="0"/>
            </p:cNvCxnSpPr>
            <p:nvPr/>
          </p:nvCxnSpPr>
          <p:spPr>
            <a:xfrm rot="16200000" flipV="1">
              <a:off x="3758709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70"/>
            <p:cNvCxnSpPr>
              <a:endCxn id="265" idx="2"/>
            </p:cNvCxnSpPr>
            <p:nvPr/>
          </p:nvCxnSpPr>
          <p:spPr>
            <a:xfrm rot="5400000" flipH="1" flipV="1">
              <a:off x="4047661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8" name="组合 25"/>
          <p:cNvGrpSpPr/>
          <p:nvPr/>
        </p:nvGrpSpPr>
        <p:grpSpPr>
          <a:xfrm>
            <a:off x="7094851" y="2182787"/>
            <a:ext cx="2881313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69" name="弧形 7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70" name="直接连接符 73"/>
            <p:cNvCxnSpPr>
              <a:endCxn id="269" idx="0"/>
            </p:cNvCxnSpPr>
            <p:nvPr/>
          </p:nvCxnSpPr>
          <p:spPr>
            <a:xfrm rot="16200000" flipV="1">
              <a:off x="3758787" y="2718687"/>
              <a:ext cx="1405072" cy="2903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74"/>
            <p:cNvCxnSpPr>
              <a:endCxn id="269" idx="2"/>
            </p:cNvCxnSpPr>
            <p:nvPr/>
          </p:nvCxnSpPr>
          <p:spPr>
            <a:xfrm rot="5400000" flipH="1" flipV="1">
              <a:off x="4048374" y="2719480"/>
              <a:ext cx="1405072" cy="28879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2" name="组合 25"/>
          <p:cNvGrpSpPr/>
          <p:nvPr/>
        </p:nvGrpSpPr>
        <p:grpSpPr>
          <a:xfrm>
            <a:off x="7666351" y="2179612"/>
            <a:ext cx="2881313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73" name="弧形 9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74" name="直接连接符 95"/>
            <p:cNvCxnSpPr>
              <a:endCxn id="273" idx="0"/>
            </p:cNvCxnSpPr>
            <p:nvPr/>
          </p:nvCxnSpPr>
          <p:spPr>
            <a:xfrm rot="16200000" flipV="1">
              <a:off x="3758787" y="2718687"/>
              <a:ext cx="1405072" cy="2903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96"/>
            <p:cNvCxnSpPr>
              <a:endCxn id="273" idx="2"/>
            </p:cNvCxnSpPr>
            <p:nvPr/>
          </p:nvCxnSpPr>
          <p:spPr>
            <a:xfrm rot="5400000" flipH="1" flipV="1">
              <a:off x="4048374" y="2719480"/>
              <a:ext cx="1405072" cy="28879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" name="组合 25"/>
          <p:cNvGrpSpPr/>
          <p:nvPr/>
        </p:nvGrpSpPr>
        <p:grpSpPr>
          <a:xfrm>
            <a:off x="8248964" y="2179612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77" name="弧形 9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78" name="直接连接符 99"/>
            <p:cNvCxnSpPr>
              <a:endCxn id="277" idx="0"/>
            </p:cNvCxnSpPr>
            <p:nvPr/>
          </p:nvCxnSpPr>
          <p:spPr>
            <a:xfrm rot="16200000" flipV="1">
              <a:off x="3758708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100"/>
            <p:cNvCxnSpPr>
              <a:endCxn id="277" idx="2"/>
            </p:cNvCxnSpPr>
            <p:nvPr/>
          </p:nvCxnSpPr>
          <p:spPr>
            <a:xfrm rot="5400000" flipH="1" flipV="1">
              <a:off x="4047660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0" name="组合 25"/>
          <p:cNvGrpSpPr/>
          <p:nvPr/>
        </p:nvGrpSpPr>
        <p:grpSpPr>
          <a:xfrm>
            <a:off x="8831576" y="2181199"/>
            <a:ext cx="2879725" cy="2881313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81" name="弧形 10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82" name="直接连接符 103"/>
            <p:cNvCxnSpPr>
              <a:endCxn id="281" idx="0"/>
            </p:cNvCxnSpPr>
            <p:nvPr/>
          </p:nvCxnSpPr>
          <p:spPr>
            <a:xfrm rot="16200000" flipV="1">
              <a:off x="3758302" y="2719791"/>
              <a:ext cx="1405884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104"/>
            <p:cNvCxnSpPr>
              <a:endCxn id="281" idx="2"/>
            </p:cNvCxnSpPr>
            <p:nvPr/>
          </p:nvCxnSpPr>
          <p:spPr>
            <a:xfrm rot="5400000" flipH="1" flipV="1">
              <a:off x="4047255" y="2719791"/>
              <a:ext cx="1405884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组合 25"/>
          <p:cNvGrpSpPr/>
          <p:nvPr/>
        </p:nvGrpSpPr>
        <p:grpSpPr>
          <a:xfrm flipH="1" flipV="1">
            <a:off x="5064107" y="2362541"/>
            <a:ext cx="2879998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85" name="弧形 10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86" name="直接连接符 107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287" name="直接连接符 108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288" name="组合 287"/>
          <p:cNvGrpSpPr/>
          <p:nvPr/>
        </p:nvGrpSpPr>
        <p:grpSpPr>
          <a:xfrm flipH="1" flipV="1">
            <a:off x="5648633" y="2361231"/>
            <a:ext cx="2879996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89" name="弧形 11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90" name="直接连接符 111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291" name="直接连接符 112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292" name="组合 25"/>
          <p:cNvGrpSpPr/>
          <p:nvPr/>
        </p:nvGrpSpPr>
        <p:grpSpPr>
          <a:xfrm flipH="1" flipV="1">
            <a:off x="6225367" y="2358019"/>
            <a:ext cx="2880000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93" name="弧形 11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94" name="直接连接符 115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295" name="直接连接符 116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296" name="组合 25"/>
          <p:cNvGrpSpPr/>
          <p:nvPr/>
        </p:nvGrpSpPr>
        <p:grpSpPr>
          <a:xfrm flipH="1" flipV="1">
            <a:off x="6804052" y="2353122"/>
            <a:ext cx="2879998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97" name="弧形 11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98" name="直接连接符 119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299" name="直接连接符 120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300" name="组合 25"/>
          <p:cNvGrpSpPr/>
          <p:nvPr/>
        </p:nvGrpSpPr>
        <p:grpSpPr>
          <a:xfrm flipH="1" flipV="1">
            <a:off x="7386187" y="2356115"/>
            <a:ext cx="2880002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01" name="弧形 12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02" name="直接连接符 123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303" name="直接连接符 124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304" name="组合 25"/>
          <p:cNvGrpSpPr/>
          <p:nvPr/>
        </p:nvGrpSpPr>
        <p:grpSpPr>
          <a:xfrm flipH="1" flipV="1">
            <a:off x="7957691" y="2353122"/>
            <a:ext cx="2880002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05" name="弧形 12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06" name="直接连接符 127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307" name="直接连接符 128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308" name="组合 25"/>
          <p:cNvGrpSpPr/>
          <p:nvPr/>
        </p:nvGrpSpPr>
        <p:grpSpPr>
          <a:xfrm flipH="1" flipV="1">
            <a:off x="8534271" y="2353122"/>
            <a:ext cx="2880002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09" name="弧形 13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10" name="直接连接符 131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311" name="直接连接符 132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  <p:grpSp>
        <p:nvGrpSpPr>
          <p:cNvPr id="312" name="组合 25"/>
          <p:cNvGrpSpPr/>
          <p:nvPr/>
        </p:nvGrpSpPr>
        <p:grpSpPr>
          <a:xfrm flipH="1" flipV="1">
            <a:off x="9110216" y="2358202"/>
            <a:ext cx="2880002" cy="2880000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13" name="弧形 13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14" name="直接连接符 135"/>
            <p:cNvSpPr/>
            <p:nvPr/>
          </p:nvSpPr>
          <p:spPr>
            <a:xfrm rot="16200000" flipV="1">
              <a:off x="3757987" y="2718912"/>
              <a:ext cx="1406100" cy="28937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  <p:sp>
          <p:nvSpPr>
            <p:cNvPr id="315" name="直接连接符 136"/>
            <p:cNvSpPr/>
            <p:nvPr/>
          </p:nvSpPr>
          <p:spPr>
            <a:xfrm rot="5400000" flipH="1" flipV="1">
              <a:off x="4047526" y="2718805"/>
              <a:ext cx="1406044" cy="2896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1.85185E-06 L -3.54167E-06 -0.23102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3.33333E-06 L -2.08333E-07 -0.23102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3.7037E-06 L 4.16667E-06 -0.23101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7.40741E-07 L -1.875E-06 -0.23102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-2.22222E-06 L 1.66667E-06 -0.23102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7.40741E-07 L -3.33333E-06 -0.23102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06 7.40741E-07 L 1.04167E-06 -0.23102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06 -3.7037E-06 L -4.58333E-06 -0.23101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0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2"/>
          <p:cNvSpPr/>
          <p:nvPr/>
        </p:nvSpPr>
        <p:spPr>
          <a:xfrm>
            <a:off x="2322815" y="5547635"/>
            <a:ext cx="1985645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6853158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能否将圆转化成以前学过的图形呢？做一做。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509041" y="5524417"/>
            <a:ext cx="1581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229" name="组合 228"/>
          <p:cNvGrpSpPr/>
          <p:nvPr/>
        </p:nvGrpSpPr>
        <p:grpSpPr>
          <a:xfrm>
            <a:off x="6521740" y="4699997"/>
            <a:ext cx="3451134" cy="552390"/>
            <a:chOff x="6162243" y="5547635"/>
            <a:chExt cx="3451134" cy="552390"/>
          </a:xfrm>
        </p:grpSpPr>
        <p:sp>
          <p:nvSpPr>
            <p:cNvPr id="49" name="圆角矩形 22"/>
            <p:cNvSpPr/>
            <p:nvPr/>
          </p:nvSpPr>
          <p:spPr>
            <a:xfrm>
              <a:off x="6162243" y="5547635"/>
              <a:ext cx="3451134" cy="551735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9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288668" y="5576805"/>
              <a:ext cx="33125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更接近</a:t>
              </a:r>
              <a:r>
                <a:rPr lang="zh-CN" altLang="en-US" sz="2800">
                  <a:solidFill>
                    <a:srgbClr val="7030A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平行四边形</a:t>
              </a:r>
              <a:r>
                <a: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。</a:t>
              </a:r>
              <a:endPara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grpSp>
        <p:nvGrpSpPr>
          <p:cNvPr id="160" name="组合 25" hidden="1"/>
          <p:cNvGrpSpPr/>
          <p:nvPr/>
        </p:nvGrpSpPr>
        <p:grpSpPr>
          <a:xfrm>
            <a:off x="7680469" y="20584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61" name="弧形 98" hidden="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6884436"/>
                <a:gd name="adj2" fmla="val 18276244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62" name="直接连接符 99"/>
            <p:cNvCxnSpPr>
              <a:endCxn id="161" idx="0"/>
            </p:cNvCxnSpPr>
            <p:nvPr/>
          </p:nvCxnSpPr>
          <p:spPr>
            <a:xfrm rot="16200000" flipV="1">
              <a:off x="3758708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00"/>
            <p:cNvCxnSpPr>
              <a:endCxn id="161" idx="2"/>
            </p:cNvCxnSpPr>
            <p:nvPr/>
          </p:nvCxnSpPr>
          <p:spPr>
            <a:xfrm rot="5400000" flipH="1" flipV="1">
              <a:off x="4047660" y="2719400"/>
              <a:ext cx="1405072" cy="2889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弧形 3"/>
          <p:cNvSpPr/>
          <p:nvPr/>
        </p:nvSpPr>
        <p:spPr>
          <a:xfrm>
            <a:off x="1951784" y="2107609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7" name="弧形 4"/>
          <p:cNvSpPr/>
          <p:nvPr/>
        </p:nvSpPr>
        <p:spPr>
          <a:xfrm rot="5400000">
            <a:off x="1954959" y="2101894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8" name="弧形 5"/>
          <p:cNvSpPr/>
          <p:nvPr/>
        </p:nvSpPr>
        <p:spPr>
          <a:xfrm rot="16200000">
            <a:off x="1951784" y="2110784"/>
            <a:ext cx="2879725" cy="2879725"/>
          </a:xfrm>
          <a:prstGeom prst="arc">
            <a:avLst/>
          </a:prstGeom>
          <a:solidFill>
            <a:srgbClr val="EBE4FD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9" name="弧形 6"/>
          <p:cNvSpPr/>
          <p:nvPr/>
        </p:nvSpPr>
        <p:spPr>
          <a:xfrm rot="5400000" flipV="1">
            <a:off x="1954959" y="2107609"/>
            <a:ext cx="2879725" cy="2879725"/>
          </a:xfrm>
          <a:prstGeom prst="arc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10" name="弧形 7"/>
          <p:cNvSpPr/>
          <p:nvPr/>
        </p:nvSpPr>
        <p:spPr>
          <a:xfrm rot="5400000">
            <a:off x="1958134" y="2110959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11" name="弧形 14"/>
          <p:cNvSpPr/>
          <p:nvPr/>
        </p:nvSpPr>
        <p:spPr>
          <a:xfrm rot="5400000" flipV="1">
            <a:off x="1954959" y="2110467"/>
            <a:ext cx="2879725" cy="2879725"/>
          </a:xfrm>
          <a:prstGeom prst="arc">
            <a:avLst/>
          </a:prstGeom>
          <a:solidFill>
            <a:srgbClr val="D8C7FF"/>
          </a:solidFill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112" name="直接连接符 16"/>
          <p:cNvCxnSpPr>
            <a:stCxn id="111" idx="0"/>
          </p:cNvCxnSpPr>
          <p:nvPr/>
        </p:nvCxnSpPr>
        <p:spPr>
          <a:xfrm rot="16200000" flipH="1">
            <a:off x="3396409" y="2108879"/>
            <a:ext cx="0" cy="28829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8"/>
          <p:cNvCxnSpPr>
            <a:stCxn id="108" idx="2"/>
            <a:endCxn id="111" idx="2"/>
          </p:cNvCxnSpPr>
          <p:nvPr/>
        </p:nvCxnSpPr>
        <p:spPr>
          <a:xfrm>
            <a:off x="3391647" y="2110784"/>
            <a:ext cx="3175" cy="287972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8"/>
          <p:cNvCxnSpPr/>
          <p:nvPr/>
        </p:nvCxnSpPr>
        <p:spPr>
          <a:xfrm rot="-2700000" flipH="1">
            <a:off x="3399743" y="2128723"/>
            <a:ext cx="1588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9"/>
          <p:cNvCxnSpPr/>
          <p:nvPr/>
        </p:nvCxnSpPr>
        <p:spPr>
          <a:xfrm rot="2700000">
            <a:off x="3393710" y="2103641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9"/>
          <p:cNvCxnSpPr/>
          <p:nvPr/>
        </p:nvCxnSpPr>
        <p:spPr>
          <a:xfrm rot="-1380000">
            <a:off x="3410062" y="2112689"/>
            <a:ext cx="1587" cy="287496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0"/>
          <p:cNvCxnSpPr/>
          <p:nvPr/>
        </p:nvCxnSpPr>
        <p:spPr>
          <a:xfrm rot="1320000">
            <a:off x="3413237" y="2103164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"/>
          <p:cNvCxnSpPr/>
          <p:nvPr/>
        </p:nvCxnSpPr>
        <p:spPr>
          <a:xfrm rot="4020000">
            <a:off x="3384662" y="2106339"/>
            <a:ext cx="1587" cy="287496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2"/>
          <p:cNvCxnSpPr/>
          <p:nvPr/>
        </p:nvCxnSpPr>
        <p:spPr>
          <a:xfrm rot="17580000" flipH="1">
            <a:off x="3410855" y="2111896"/>
            <a:ext cx="1587" cy="28765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"/>
          <p:cNvCxnSpPr/>
          <p:nvPr/>
        </p:nvCxnSpPr>
        <p:spPr>
          <a:xfrm rot="16200000" flipH="1">
            <a:off x="1992901" y="3263785"/>
            <a:ext cx="2808288" cy="57467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5"/>
          <p:cNvCxnSpPr/>
          <p:nvPr/>
        </p:nvCxnSpPr>
        <p:spPr>
          <a:xfrm rot="14820000" flipH="1">
            <a:off x="1980994" y="3258230"/>
            <a:ext cx="2808287" cy="57626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40"/>
          <p:cNvCxnSpPr/>
          <p:nvPr/>
        </p:nvCxnSpPr>
        <p:spPr>
          <a:xfrm>
            <a:off x="2208007" y="2750229"/>
            <a:ext cx="2381250" cy="162083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43"/>
          <p:cNvCxnSpPr/>
          <p:nvPr/>
        </p:nvCxnSpPr>
        <p:spPr>
          <a:xfrm flipH="1">
            <a:off x="2203244" y="2740704"/>
            <a:ext cx="2381250" cy="162083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44"/>
          <p:cNvCxnSpPr/>
          <p:nvPr/>
        </p:nvCxnSpPr>
        <p:spPr>
          <a:xfrm rot="5400000" flipH="1" flipV="1">
            <a:off x="1993695" y="3251879"/>
            <a:ext cx="2806700" cy="57467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6"/>
          <p:cNvCxnSpPr/>
          <p:nvPr/>
        </p:nvCxnSpPr>
        <p:spPr>
          <a:xfrm rot="6780000" flipH="1" flipV="1">
            <a:off x="1983375" y="3273311"/>
            <a:ext cx="2843213" cy="53975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7"/>
          <p:cNvCxnSpPr/>
          <p:nvPr/>
        </p:nvCxnSpPr>
        <p:spPr>
          <a:xfrm rot="16800000" flipH="1">
            <a:off x="3362119" y="2110467"/>
            <a:ext cx="71438" cy="288131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8"/>
          <p:cNvCxnSpPr/>
          <p:nvPr/>
        </p:nvCxnSpPr>
        <p:spPr>
          <a:xfrm rot="4800000">
            <a:off x="3362119" y="2110467"/>
            <a:ext cx="73025" cy="287972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25"/>
          <p:cNvGrpSpPr/>
          <p:nvPr/>
        </p:nvGrpSpPr>
        <p:grpSpPr>
          <a:xfrm>
            <a:off x="4932589" y="20071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45" name="弧形 15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46" name="直接连接符 155"/>
            <p:cNvCxnSpPr>
              <a:endCxn id="145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56"/>
            <p:cNvCxnSpPr>
              <a:endCxn id="14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组合 147"/>
          <p:cNvGrpSpPr/>
          <p:nvPr/>
        </p:nvGrpSpPr>
        <p:grpSpPr>
          <a:xfrm>
            <a:off x="5246914" y="2005539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49" name="弧形 15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50" name="直接连接符 159"/>
            <p:cNvCxnSpPr>
              <a:endCxn id="149" idx="0"/>
            </p:cNvCxnSpPr>
            <p:nvPr/>
          </p:nvCxnSpPr>
          <p:spPr>
            <a:xfrm rot="16200000" flipV="1">
              <a:off x="3815069" y="2775763"/>
              <a:ext cx="14272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60"/>
            <p:cNvCxnSpPr>
              <a:endCxn id="149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组合 25"/>
          <p:cNvGrpSpPr/>
          <p:nvPr/>
        </p:nvGrpSpPr>
        <p:grpSpPr>
          <a:xfrm>
            <a:off x="5562826" y="20071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53" name="弧形 16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54" name="直接连接符 163"/>
            <p:cNvCxnSpPr>
              <a:endCxn id="153" idx="0"/>
            </p:cNvCxnSpPr>
            <p:nvPr/>
          </p:nvCxnSpPr>
          <p:spPr>
            <a:xfrm rot="16200000" flipV="1">
              <a:off x="3815070" y="2775763"/>
              <a:ext cx="1427298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64"/>
            <p:cNvCxnSpPr>
              <a:endCxn id="153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组合 25"/>
          <p:cNvGrpSpPr/>
          <p:nvPr/>
        </p:nvGrpSpPr>
        <p:grpSpPr>
          <a:xfrm>
            <a:off x="5877151" y="2005539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57" name="弧形 16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58" name="直接连接符 167"/>
            <p:cNvCxnSpPr>
              <a:endCxn id="157" idx="0"/>
            </p:cNvCxnSpPr>
            <p:nvPr/>
          </p:nvCxnSpPr>
          <p:spPr>
            <a:xfrm rot="16200000" flipV="1">
              <a:off x="3815069" y="2775763"/>
              <a:ext cx="14272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68"/>
            <p:cNvCxnSpPr>
              <a:endCxn id="157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组合 25"/>
          <p:cNvGrpSpPr/>
          <p:nvPr/>
        </p:nvGrpSpPr>
        <p:grpSpPr>
          <a:xfrm>
            <a:off x="6189889" y="20071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65" name="弧形 17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66" name="直接连接符 171"/>
            <p:cNvCxnSpPr>
              <a:endCxn id="165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72"/>
            <p:cNvCxnSpPr>
              <a:endCxn id="16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组合 25"/>
          <p:cNvGrpSpPr/>
          <p:nvPr/>
        </p:nvGrpSpPr>
        <p:grpSpPr>
          <a:xfrm>
            <a:off x="6505801" y="2005539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69" name="弧形 17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70" name="直接连接符 175"/>
            <p:cNvCxnSpPr>
              <a:endCxn id="169" idx="0"/>
            </p:cNvCxnSpPr>
            <p:nvPr/>
          </p:nvCxnSpPr>
          <p:spPr>
            <a:xfrm rot="16200000" flipV="1">
              <a:off x="3815069" y="2775763"/>
              <a:ext cx="14272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6"/>
            <p:cNvCxnSpPr>
              <a:endCxn id="169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组合 25"/>
          <p:cNvGrpSpPr/>
          <p:nvPr/>
        </p:nvGrpSpPr>
        <p:grpSpPr>
          <a:xfrm>
            <a:off x="6823301" y="2008714"/>
            <a:ext cx="2881313" cy="2881312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73" name="弧形 17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74" name="直接连接符 179"/>
            <p:cNvCxnSpPr>
              <a:endCxn id="173" idx="0"/>
            </p:cNvCxnSpPr>
            <p:nvPr/>
          </p:nvCxnSpPr>
          <p:spPr>
            <a:xfrm rot="16200000" flipV="1">
              <a:off x="3815506" y="2776200"/>
              <a:ext cx="1428099" cy="15391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80"/>
            <p:cNvCxnSpPr>
              <a:endCxn id="173" idx="2"/>
            </p:cNvCxnSpPr>
            <p:nvPr/>
          </p:nvCxnSpPr>
          <p:spPr>
            <a:xfrm rot="5400000" flipH="1" flipV="1">
              <a:off x="3973390" y="2773820"/>
              <a:ext cx="1426512" cy="16026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组合 175"/>
          <p:cNvGrpSpPr/>
          <p:nvPr/>
        </p:nvGrpSpPr>
        <p:grpSpPr>
          <a:xfrm>
            <a:off x="7145564" y="2008714"/>
            <a:ext cx="2879725" cy="2881312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77" name="弧形 33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78" name="直接连接符 183"/>
            <p:cNvCxnSpPr>
              <a:endCxn id="177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84"/>
            <p:cNvCxnSpPr>
              <a:endCxn id="177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组合 25"/>
          <p:cNvGrpSpPr/>
          <p:nvPr/>
        </p:nvGrpSpPr>
        <p:grpSpPr>
          <a:xfrm>
            <a:off x="7459889" y="2008714"/>
            <a:ext cx="2879725" cy="2881312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81" name="弧形 18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82" name="直接连接符 187"/>
            <p:cNvCxnSpPr>
              <a:endCxn id="181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8"/>
            <p:cNvCxnSpPr>
              <a:endCxn id="181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组合 25"/>
          <p:cNvGrpSpPr/>
          <p:nvPr/>
        </p:nvGrpSpPr>
        <p:grpSpPr>
          <a:xfrm>
            <a:off x="7780564" y="20071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85" name="弧形 19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86" name="直接连接符 191"/>
            <p:cNvCxnSpPr>
              <a:endCxn id="185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36"/>
            <p:cNvCxnSpPr>
              <a:endCxn id="18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组合 25"/>
          <p:cNvGrpSpPr/>
          <p:nvPr/>
        </p:nvGrpSpPr>
        <p:grpSpPr>
          <a:xfrm>
            <a:off x="8096476" y="2008714"/>
            <a:ext cx="2879725" cy="2881312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89" name="弧形 19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90" name="直接连接符 195"/>
            <p:cNvCxnSpPr>
              <a:endCxn id="189" idx="0"/>
            </p:cNvCxnSpPr>
            <p:nvPr/>
          </p:nvCxnSpPr>
          <p:spPr>
            <a:xfrm rot="16200000" flipV="1">
              <a:off x="3814669" y="2776158"/>
              <a:ext cx="14280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6"/>
            <p:cNvCxnSpPr>
              <a:endCxn id="189" idx="2"/>
            </p:cNvCxnSpPr>
            <p:nvPr/>
          </p:nvCxnSpPr>
          <p:spPr>
            <a:xfrm rot="5400000" flipH="1" flipV="1">
              <a:off x="3972641" y="2773776"/>
              <a:ext cx="1426512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组合 25"/>
          <p:cNvGrpSpPr/>
          <p:nvPr/>
        </p:nvGrpSpPr>
        <p:grpSpPr>
          <a:xfrm>
            <a:off x="8410801" y="200712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93" name="弧形 19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94" name="直接连接符 199"/>
            <p:cNvCxnSpPr>
              <a:endCxn id="193" idx="0"/>
            </p:cNvCxnSpPr>
            <p:nvPr/>
          </p:nvCxnSpPr>
          <p:spPr>
            <a:xfrm rot="16200000" flipV="1">
              <a:off x="3815070" y="2775763"/>
              <a:ext cx="1427298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200"/>
            <p:cNvCxnSpPr>
              <a:endCxn id="193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组合 25"/>
          <p:cNvGrpSpPr/>
          <p:nvPr/>
        </p:nvGrpSpPr>
        <p:grpSpPr>
          <a:xfrm>
            <a:off x="8723539" y="2008714"/>
            <a:ext cx="2879725" cy="2881312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197" name="弧形 20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98" name="直接连接符 203"/>
            <p:cNvCxnSpPr>
              <a:endCxn id="197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204"/>
            <p:cNvCxnSpPr>
              <a:endCxn id="197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组合 25"/>
          <p:cNvGrpSpPr/>
          <p:nvPr/>
        </p:nvGrpSpPr>
        <p:grpSpPr>
          <a:xfrm>
            <a:off x="9029926" y="2016651"/>
            <a:ext cx="2881313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01" name="弧形 20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02" name="直接连接符 207"/>
            <p:cNvCxnSpPr>
              <a:endCxn id="201" idx="0"/>
            </p:cNvCxnSpPr>
            <p:nvPr/>
          </p:nvCxnSpPr>
          <p:spPr>
            <a:xfrm rot="16200000" flipV="1">
              <a:off x="3815906" y="2775805"/>
              <a:ext cx="1427298" cy="15391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8"/>
            <p:cNvCxnSpPr>
              <a:endCxn id="201" idx="2"/>
            </p:cNvCxnSpPr>
            <p:nvPr/>
          </p:nvCxnSpPr>
          <p:spPr>
            <a:xfrm rot="5400000" flipH="1" flipV="1">
              <a:off x="3973790" y="2773426"/>
              <a:ext cx="1425711" cy="16026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组合 25"/>
          <p:cNvGrpSpPr/>
          <p:nvPr/>
        </p:nvGrpSpPr>
        <p:grpSpPr>
          <a:xfrm>
            <a:off x="4322354" y="200585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21" name="弧形 4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22" name="直接连接符 42"/>
            <p:cNvCxnSpPr>
              <a:endCxn id="221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43"/>
            <p:cNvCxnSpPr>
              <a:endCxn id="221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组合 25"/>
          <p:cNvGrpSpPr/>
          <p:nvPr/>
        </p:nvGrpSpPr>
        <p:grpSpPr>
          <a:xfrm>
            <a:off x="4627789" y="2005856"/>
            <a:ext cx="2879725" cy="2879725"/>
            <a:chOff x="3165720" y="2131176"/>
            <a:chExt cx="2880000" cy="2880000"/>
          </a:xfrm>
          <a:solidFill>
            <a:srgbClr val="EBE4FD"/>
          </a:solidFill>
        </p:grpSpPr>
        <p:sp>
          <p:nvSpPr>
            <p:cNvPr id="225" name="弧形 15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26" name="直接连接符 151"/>
            <p:cNvCxnSpPr>
              <a:endCxn id="225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152"/>
            <p:cNvCxnSpPr>
              <a:endCxn id="22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0" name="组合 25"/>
          <p:cNvGrpSpPr/>
          <p:nvPr/>
        </p:nvGrpSpPr>
        <p:grpSpPr>
          <a:xfrm rot="10800000">
            <a:off x="5084989" y="215952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31" name="弧形 15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32" name="直接连接符 155"/>
            <p:cNvCxnSpPr>
              <a:endCxn id="231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156"/>
            <p:cNvCxnSpPr>
              <a:endCxn id="231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组合 233"/>
          <p:cNvGrpSpPr/>
          <p:nvPr/>
        </p:nvGrpSpPr>
        <p:grpSpPr>
          <a:xfrm rot="10800000">
            <a:off x="5399314" y="2157939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35" name="弧形 15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36" name="直接连接符 159"/>
            <p:cNvCxnSpPr>
              <a:endCxn id="235" idx="0"/>
            </p:cNvCxnSpPr>
            <p:nvPr/>
          </p:nvCxnSpPr>
          <p:spPr>
            <a:xfrm rot="16200000" flipV="1">
              <a:off x="3815069" y="2775763"/>
              <a:ext cx="14272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160"/>
            <p:cNvCxnSpPr>
              <a:endCxn id="23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组合 25"/>
          <p:cNvGrpSpPr/>
          <p:nvPr/>
        </p:nvGrpSpPr>
        <p:grpSpPr>
          <a:xfrm rot="10800000">
            <a:off x="5715226" y="215952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39" name="弧形 16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40" name="直接连接符 163"/>
            <p:cNvCxnSpPr>
              <a:endCxn id="239" idx="0"/>
            </p:cNvCxnSpPr>
            <p:nvPr/>
          </p:nvCxnSpPr>
          <p:spPr>
            <a:xfrm rot="16200000" flipV="1">
              <a:off x="3815070" y="2775763"/>
              <a:ext cx="1427298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164"/>
            <p:cNvCxnSpPr>
              <a:endCxn id="239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2" name="组合 25"/>
          <p:cNvGrpSpPr/>
          <p:nvPr/>
        </p:nvGrpSpPr>
        <p:grpSpPr>
          <a:xfrm rot="10800000">
            <a:off x="6029551" y="2157939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43" name="弧形 16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44" name="直接连接符 167"/>
            <p:cNvCxnSpPr>
              <a:endCxn id="243" idx="0"/>
            </p:cNvCxnSpPr>
            <p:nvPr/>
          </p:nvCxnSpPr>
          <p:spPr>
            <a:xfrm rot="16200000" flipV="1">
              <a:off x="3815069" y="2775763"/>
              <a:ext cx="14272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168"/>
            <p:cNvCxnSpPr>
              <a:endCxn id="243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组合 25"/>
          <p:cNvGrpSpPr/>
          <p:nvPr/>
        </p:nvGrpSpPr>
        <p:grpSpPr>
          <a:xfrm rot="10800000">
            <a:off x="6342289" y="215952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47" name="弧形 17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48" name="直接连接符 171"/>
            <p:cNvCxnSpPr>
              <a:endCxn id="247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172"/>
            <p:cNvCxnSpPr>
              <a:endCxn id="247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0" name="组合 25"/>
          <p:cNvGrpSpPr/>
          <p:nvPr/>
        </p:nvGrpSpPr>
        <p:grpSpPr>
          <a:xfrm rot="10800000">
            <a:off x="6658201" y="2157939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251" name="弧形 17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16" name="直接连接符 175"/>
            <p:cNvCxnSpPr>
              <a:endCxn id="251" idx="0"/>
            </p:cNvCxnSpPr>
            <p:nvPr/>
          </p:nvCxnSpPr>
          <p:spPr>
            <a:xfrm rot="16200000" flipV="1">
              <a:off x="3815069" y="2775763"/>
              <a:ext cx="14272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176"/>
            <p:cNvCxnSpPr>
              <a:endCxn id="251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组合 25"/>
          <p:cNvGrpSpPr/>
          <p:nvPr/>
        </p:nvGrpSpPr>
        <p:grpSpPr>
          <a:xfrm rot="10800000">
            <a:off x="6975701" y="2161114"/>
            <a:ext cx="2881313" cy="2881312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19" name="弧形 17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20" name="直接连接符 179"/>
            <p:cNvCxnSpPr>
              <a:endCxn id="319" idx="0"/>
            </p:cNvCxnSpPr>
            <p:nvPr/>
          </p:nvCxnSpPr>
          <p:spPr>
            <a:xfrm rot="16200000" flipV="1">
              <a:off x="3815506" y="2776200"/>
              <a:ext cx="1428099" cy="15391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180"/>
            <p:cNvCxnSpPr>
              <a:endCxn id="319" idx="2"/>
            </p:cNvCxnSpPr>
            <p:nvPr/>
          </p:nvCxnSpPr>
          <p:spPr>
            <a:xfrm rot="5400000" flipH="1" flipV="1">
              <a:off x="3973390" y="2773820"/>
              <a:ext cx="1426512" cy="16026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2" name="组合 321"/>
          <p:cNvGrpSpPr/>
          <p:nvPr/>
        </p:nvGrpSpPr>
        <p:grpSpPr>
          <a:xfrm rot="10800000">
            <a:off x="7297964" y="2161114"/>
            <a:ext cx="2879725" cy="2881312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23" name="弧形 33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24" name="直接连接符 183"/>
            <p:cNvCxnSpPr>
              <a:endCxn id="323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184"/>
            <p:cNvCxnSpPr>
              <a:endCxn id="323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6" name="组合 25"/>
          <p:cNvGrpSpPr/>
          <p:nvPr/>
        </p:nvGrpSpPr>
        <p:grpSpPr>
          <a:xfrm rot="10800000">
            <a:off x="7612289" y="2161114"/>
            <a:ext cx="2879725" cy="2881312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27" name="弧形 18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28" name="直接连接符 187"/>
            <p:cNvCxnSpPr>
              <a:endCxn id="327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188"/>
            <p:cNvCxnSpPr>
              <a:endCxn id="327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0" name="组合 25"/>
          <p:cNvGrpSpPr/>
          <p:nvPr/>
        </p:nvGrpSpPr>
        <p:grpSpPr>
          <a:xfrm rot="10800000">
            <a:off x="7932964" y="215952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31" name="弧形 19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32" name="直接连接符 191"/>
            <p:cNvCxnSpPr>
              <a:endCxn id="331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6"/>
            <p:cNvCxnSpPr>
              <a:endCxn id="331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4" name="组合 25"/>
          <p:cNvGrpSpPr/>
          <p:nvPr/>
        </p:nvGrpSpPr>
        <p:grpSpPr>
          <a:xfrm rot="10800000">
            <a:off x="8248876" y="2161114"/>
            <a:ext cx="2879725" cy="2881312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35" name="弧形 194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36" name="直接连接符 195"/>
            <p:cNvCxnSpPr>
              <a:endCxn id="335" idx="0"/>
            </p:cNvCxnSpPr>
            <p:nvPr/>
          </p:nvCxnSpPr>
          <p:spPr>
            <a:xfrm rot="16200000" flipV="1">
              <a:off x="3814669" y="2776158"/>
              <a:ext cx="1428099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196"/>
            <p:cNvCxnSpPr>
              <a:endCxn id="335" idx="2"/>
            </p:cNvCxnSpPr>
            <p:nvPr/>
          </p:nvCxnSpPr>
          <p:spPr>
            <a:xfrm rot="5400000" flipH="1" flipV="1">
              <a:off x="3972641" y="2773776"/>
              <a:ext cx="1426512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" name="组合 25"/>
          <p:cNvGrpSpPr/>
          <p:nvPr/>
        </p:nvGrpSpPr>
        <p:grpSpPr>
          <a:xfrm rot="10800000">
            <a:off x="8563201" y="215952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39" name="弧形 198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40" name="直接连接符 199"/>
            <p:cNvCxnSpPr>
              <a:endCxn id="339" idx="0"/>
            </p:cNvCxnSpPr>
            <p:nvPr/>
          </p:nvCxnSpPr>
          <p:spPr>
            <a:xfrm rot="16200000" flipV="1">
              <a:off x="3815070" y="2775763"/>
              <a:ext cx="1427298" cy="15400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200"/>
            <p:cNvCxnSpPr>
              <a:endCxn id="339" idx="2"/>
            </p:cNvCxnSpPr>
            <p:nvPr/>
          </p:nvCxnSpPr>
          <p:spPr>
            <a:xfrm rot="5400000" flipH="1" flipV="1">
              <a:off x="3973041" y="2773381"/>
              <a:ext cx="1425711" cy="1603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2" name="组合 25"/>
          <p:cNvGrpSpPr/>
          <p:nvPr/>
        </p:nvGrpSpPr>
        <p:grpSpPr>
          <a:xfrm rot="10800000">
            <a:off x="8875939" y="2161114"/>
            <a:ext cx="2879725" cy="2881312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43" name="弧形 202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44" name="直接连接符 203"/>
            <p:cNvCxnSpPr>
              <a:endCxn id="343" idx="0"/>
            </p:cNvCxnSpPr>
            <p:nvPr/>
          </p:nvCxnSpPr>
          <p:spPr>
            <a:xfrm rot="16200000" flipV="1">
              <a:off x="3814669" y="2776158"/>
              <a:ext cx="1428099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204"/>
            <p:cNvCxnSpPr>
              <a:endCxn id="343" idx="2"/>
            </p:cNvCxnSpPr>
            <p:nvPr/>
          </p:nvCxnSpPr>
          <p:spPr>
            <a:xfrm rot="5400000" flipH="1" flipV="1">
              <a:off x="3972640" y="2773776"/>
              <a:ext cx="1426512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6" name="组合 25"/>
          <p:cNvGrpSpPr/>
          <p:nvPr/>
        </p:nvGrpSpPr>
        <p:grpSpPr>
          <a:xfrm rot="10800000">
            <a:off x="9182326" y="2169051"/>
            <a:ext cx="2881313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47" name="弧形 206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48" name="直接连接符 207"/>
            <p:cNvCxnSpPr>
              <a:endCxn id="347" idx="0"/>
            </p:cNvCxnSpPr>
            <p:nvPr/>
          </p:nvCxnSpPr>
          <p:spPr>
            <a:xfrm rot="16200000" flipV="1">
              <a:off x="3815906" y="2775805"/>
              <a:ext cx="1427298" cy="15391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接连接符 208"/>
            <p:cNvCxnSpPr>
              <a:endCxn id="347" idx="2"/>
            </p:cNvCxnSpPr>
            <p:nvPr/>
          </p:nvCxnSpPr>
          <p:spPr>
            <a:xfrm rot="5400000" flipH="1" flipV="1">
              <a:off x="3973790" y="2773426"/>
              <a:ext cx="1425711" cy="16026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组合 25"/>
          <p:cNvGrpSpPr/>
          <p:nvPr/>
        </p:nvGrpSpPr>
        <p:grpSpPr>
          <a:xfrm rot="10800000">
            <a:off x="4474754" y="215825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51" name="弧形 41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52" name="直接连接符 42"/>
            <p:cNvCxnSpPr>
              <a:endCxn id="351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接连接符 43"/>
            <p:cNvCxnSpPr>
              <a:endCxn id="351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4" name="组合 25"/>
          <p:cNvGrpSpPr/>
          <p:nvPr/>
        </p:nvGrpSpPr>
        <p:grpSpPr>
          <a:xfrm rot="10800000">
            <a:off x="4780189" y="2158256"/>
            <a:ext cx="2879725" cy="2879725"/>
            <a:chOff x="3165720" y="2131176"/>
            <a:chExt cx="2880000" cy="2880000"/>
          </a:xfrm>
          <a:solidFill>
            <a:srgbClr val="D8C7FF"/>
          </a:solidFill>
        </p:grpSpPr>
        <p:sp>
          <p:nvSpPr>
            <p:cNvPr id="355" name="弧形 150"/>
            <p:cNvSpPr/>
            <p:nvPr/>
          </p:nvSpPr>
          <p:spPr>
            <a:xfrm rot="20220000">
              <a:off x="3165720" y="2131176"/>
              <a:ext cx="2880000" cy="2880000"/>
            </a:xfrm>
            <a:prstGeom prst="arc">
              <a:avLst>
                <a:gd name="adj1" fmla="val 17212369"/>
                <a:gd name="adj2" fmla="val 17964592"/>
              </a:avLst>
            </a:prstGeom>
            <a:grp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56" name="直接连接符 151"/>
            <p:cNvCxnSpPr>
              <a:endCxn id="355" idx="0"/>
            </p:cNvCxnSpPr>
            <p:nvPr/>
          </p:nvCxnSpPr>
          <p:spPr>
            <a:xfrm rot="16200000" flipV="1">
              <a:off x="3815070" y="2775763"/>
              <a:ext cx="1427298" cy="15400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接连接符 152"/>
            <p:cNvCxnSpPr>
              <a:endCxn id="355" idx="2"/>
            </p:cNvCxnSpPr>
            <p:nvPr/>
          </p:nvCxnSpPr>
          <p:spPr>
            <a:xfrm rot="5400000" flipH="1" flipV="1">
              <a:off x="3973040" y="2773381"/>
              <a:ext cx="1425711" cy="160353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44" dur="2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46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48" dur="2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50" dur="2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52" dur="2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54" dur="2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56" dur="2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58" dur="2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60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62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64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66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68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70" dur="2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72" dur="2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2037" pathEditMode="relative" ptsTypes="AA">
                                      <p:cBhvr>
                                        <p:cTn id="174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组合 588"/>
          <p:cNvGrpSpPr/>
          <p:nvPr/>
        </p:nvGrpSpPr>
        <p:grpSpPr>
          <a:xfrm>
            <a:off x="8188998" y="4576052"/>
            <a:ext cx="3236041" cy="1779537"/>
            <a:chOff x="8539744" y="4274117"/>
            <a:chExt cx="3236041" cy="1779537"/>
          </a:xfrm>
        </p:grpSpPr>
        <p:grpSp>
          <p:nvGrpSpPr>
            <p:cNvPr id="474" name="组合 25"/>
            <p:cNvGrpSpPr/>
            <p:nvPr/>
          </p:nvGrpSpPr>
          <p:grpSpPr>
            <a:xfrm>
              <a:off x="8539744" y="4846955"/>
              <a:ext cx="1202192" cy="120219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543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544" name="直接连接符 42"/>
              <p:cNvCxnSpPr>
                <a:endCxn id="543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直接连接符 43"/>
              <p:cNvCxnSpPr>
                <a:endCxn id="543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8" name="组合 587"/>
            <p:cNvGrpSpPr/>
            <p:nvPr/>
          </p:nvGrpSpPr>
          <p:grpSpPr>
            <a:xfrm>
              <a:off x="8607672" y="4274117"/>
              <a:ext cx="3168113" cy="1779537"/>
              <a:chOff x="8607672" y="4274117"/>
              <a:chExt cx="3168113" cy="1779537"/>
            </a:xfrm>
          </p:grpSpPr>
          <p:grpSp>
            <p:nvGrpSpPr>
              <p:cNvPr id="460" name="组合 25"/>
              <p:cNvGrpSpPr/>
              <p:nvPr/>
            </p:nvGrpSpPr>
            <p:grpSpPr>
              <a:xfrm>
                <a:off x="8794497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85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86" name="直接连接符 155"/>
                <p:cNvCxnSpPr>
                  <a:endCxn id="58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7" name="直接连接符 156"/>
                <p:cNvCxnSpPr>
                  <a:endCxn id="58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1" name="组合 460"/>
              <p:cNvGrpSpPr/>
              <p:nvPr/>
            </p:nvGrpSpPr>
            <p:grpSpPr>
              <a:xfrm>
                <a:off x="8925718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82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83" name="直接连接符 159"/>
                <p:cNvCxnSpPr>
                  <a:endCxn id="582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4" name="直接连接符 160"/>
                <p:cNvCxnSpPr>
                  <a:endCxn id="58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2" name="组合 25"/>
              <p:cNvGrpSpPr/>
              <p:nvPr/>
            </p:nvGrpSpPr>
            <p:grpSpPr>
              <a:xfrm>
                <a:off x="9057601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79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80" name="直接连接符 163"/>
                <p:cNvCxnSpPr>
                  <a:endCxn id="579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1" name="直接连接符 164"/>
                <p:cNvCxnSpPr>
                  <a:endCxn id="579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3" name="组合 25"/>
              <p:cNvGrpSpPr/>
              <p:nvPr/>
            </p:nvGrpSpPr>
            <p:grpSpPr>
              <a:xfrm>
                <a:off x="9188821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76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77" name="直接连接符 167"/>
                <p:cNvCxnSpPr>
                  <a:endCxn id="576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8" name="直接连接符 168"/>
                <p:cNvCxnSpPr>
                  <a:endCxn id="576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4" name="组合 25"/>
              <p:cNvGrpSpPr/>
              <p:nvPr/>
            </p:nvGrpSpPr>
            <p:grpSpPr>
              <a:xfrm>
                <a:off x="9319379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73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74" name="直接连接符 171"/>
                <p:cNvCxnSpPr>
                  <a:endCxn id="573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5" name="直接连接符 172"/>
                <p:cNvCxnSpPr>
                  <a:endCxn id="573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5" name="组合 25"/>
              <p:cNvGrpSpPr/>
              <p:nvPr/>
            </p:nvGrpSpPr>
            <p:grpSpPr>
              <a:xfrm>
                <a:off x="9451262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70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71" name="直接连接符 175"/>
                <p:cNvCxnSpPr>
                  <a:endCxn id="570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2" name="直接连接符 176"/>
                <p:cNvCxnSpPr>
                  <a:endCxn id="570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6" name="组合 25"/>
              <p:cNvGrpSpPr/>
              <p:nvPr/>
            </p:nvGrpSpPr>
            <p:grpSpPr>
              <a:xfrm>
                <a:off x="9583808" y="4848148"/>
                <a:ext cx="1202855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67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68" name="直接连接符 179"/>
                <p:cNvCxnSpPr>
                  <a:endCxn id="567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9" name="直接连接符 180"/>
                <p:cNvCxnSpPr>
                  <a:endCxn id="567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7" name="组合 466"/>
              <p:cNvGrpSpPr/>
              <p:nvPr/>
            </p:nvGrpSpPr>
            <p:grpSpPr>
              <a:xfrm>
                <a:off x="9718342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64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65" name="直接连接符 183"/>
                <p:cNvCxnSpPr>
                  <a:endCxn id="564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6" name="直接连接符 184"/>
                <p:cNvCxnSpPr>
                  <a:endCxn id="564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8" name="组合 25"/>
              <p:cNvGrpSpPr/>
              <p:nvPr/>
            </p:nvGrpSpPr>
            <p:grpSpPr>
              <a:xfrm>
                <a:off x="9849563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61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62" name="直接连接符 187"/>
                <p:cNvCxnSpPr>
                  <a:endCxn id="561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3" name="直接连接符 188"/>
                <p:cNvCxnSpPr>
                  <a:endCxn id="561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9" name="组合 25"/>
              <p:cNvGrpSpPr/>
              <p:nvPr/>
            </p:nvGrpSpPr>
            <p:grpSpPr>
              <a:xfrm>
                <a:off x="9983434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58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59" name="直接连接符 191"/>
                <p:cNvCxnSpPr>
                  <a:endCxn id="558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0" name="直接连接符 36"/>
                <p:cNvCxnSpPr>
                  <a:endCxn id="558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0" name="组合 25"/>
              <p:cNvGrpSpPr/>
              <p:nvPr/>
            </p:nvGrpSpPr>
            <p:grpSpPr>
              <a:xfrm>
                <a:off x="10115317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55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56" name="直接连接符 195"/>
                <p:cNvCxnSpPr>
                  <a:endCxn id="555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7" name="直接连接符 196"/>
                <p:cNvCxnSpPr>
                  <a:endCxn id="555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1" name="组合 25"/>
              <p:cNvGrpSpPr/>
              <p:nvPr/>
            </p:nvGrpSpPr>
            <p:grpSpPr>
              <a:xfrm>
                <a:off x="10246538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52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53" name="直接连接符 199"/>
                <p:cNvCxnSpPr>
                  <a:endCxn id="552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4" name="直接连接符 200"/>
                <p:cNvCxnSpPr>
                  <a:endCxn id="552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" name="组合 25"/>
              <p:cNvGrpSpPr/>
              <p:nvPr/>
            </p:nvGrpSpPr>
            <p:grpSpPr>
              <a:xfrm>
                <a:off x="10377096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49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50" name="直接连接符 203"/>
                <p:cNvCxnSpPr>
                  <a:endCxn id="549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1" name="直接连接符 204"/>
                <p:cNvCxnSpPr>
                  <a:endCxn id="549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3" name="组合 25"/>
              <p:cNvGrpSpPr/>
              <p:nvPr/>
            </p:nvGrpSpPr>
            <p:grpSpPr>
              <a:xfrm>
                <a:off x="10505002" y="4851462"/>
                <a:ext cx="1202855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46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47" name="直接连接符 207"/>
                <p:cNvCxnSpPr>
                  <a:endCxn id="546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8" name="直接连接符 208"/>
                <p:cNvCxnSpPr>
                  <a:endCxn id="546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5" name="组合 25"/>
              <p:cNvGrpSpPr/>
              <p:nvPr/>
            </p:nvGrpSpPr>
            <p:grpSpPr>
              <a:xfrm>
                <a:off x="8667253" y="4846955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540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41" name="直接连接符 151"/>
                <p:cNvCxnSpPr>
                  <a:endCxn id="540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2" name="直接连接符 152"/>
                <p:cNvCxnSpPr>
                  <a:endCxn id="540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6" name="组合 25"/>
              <p:cNvGrpSpPr/>
              <p:nvPr/>
            </p:nvGrpSpPr>
            <p:grpSpPr>
              <a:xfrm rot="10800000">
                <a:off x="8862425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37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38" name="直接连接符 155"/>
                <p:cNvCxnSpPr>
                  <a:endCxn id="537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9" name="直接连接符 156"/>
                <p:cNvCxnSpPr>
                  <a:endCxn id="537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7" name="组合 476"/>
              <p:cNvGrpSpPr/>
              <p:nvPr/>
            </p:nvGrpSpPr>
            <p:grpSpPr>
              <a:xfrm rot="10800000">
                <a:off x="8993646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34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35" name="直接连接符 159"/>
                <p:cNvCxnSpPr>
                  <a:endCxn id="534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6" name="直接连接符 160"/>
                <p:cNvCxnSpPr>
                  <a:endCxn id="534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8" name="组合 25"/>
              <p:cNvGrpSpPr/>
              <p:nvPr/>
            </p:nvGrpSpPr>
            <p:grpSpPr>
              <a:xfrm rot="10800000">
                <a:off x="9125529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31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32" name="直接连接符 163"/>
                <p:cNvCxnSpPr>
                  <a:endCxn id="531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3" name="直接连接符 164"/>
                <p:cNvCxnSpPr>
                  <a:endCxn id="531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9" name="组合 25"/>
              <p:cNvGrpSpPr/>
              <p:nvPr/>
            </p:nvGrpSpPr>
            <p:grpSpPr>
              <a:xfrm rot="10800000">
                <a:off x="9256749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28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29" name="直接连接符 167"/>
                <p:cNvCxnSpPr>
                  <a:endCxn id="528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直接连接符 168"/>
                <p:cNvCxnSpPr>
                  <a:endCxn id="528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0" name="组合 25"/>
              <p:cNvGrpSpPr/>
              <p:nvPr/>
            </p:nvGrpSpPr>
            <p:grpSpPr>
              <a:xfrm rot="10800000">
                <a:off x="9387307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25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26" name="直接连接符 171"/>
                <p:cNvCxnSpPr>
                  <a:endCxn id="52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7" name="直接连接符 172"/>
                <p:cNvCxnSpPr>
                  <a:endCxn id="52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1" name="组合 25"/>
              <p:cNvGrpSpPr/>
              <p:nvPr/>
            </p:nvGrpSpPr>
            <p:grpSpPr>
              <a:xfrm rot="10800000">
                <a:off x="9519190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22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23" name="直接连接符 175"/>
                <p:cNvCxnSpPr>
                  <a:endCxn id="522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4" name="直接连接符 176"/>
                <p:cNvCxnSpPr>
                  <a:endCxn id="522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2" name="组合 25"/>
              <p:cNvGrpSpPr/>
              <p:nvPr/>
            </p:nvGrpSpPr>
            <p:grpSpPr>
              <a:xfrm rot="10800000">
                <a:off x="9651736" y="4275443"/>
                <a:ext cx="1202855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19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20" name="直接连接符 179"/>
                <p:cNvCxnSpPr>
                  <a:endCxn id="519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1" name="直接连接符 180"/>
                <p:cNvCxnSpPr>
                  <a:endCxn id="519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3" name="组合 482"/>
              <p:cNvGrpSpPr/>
              <p:nvPr/>
            </p:nvGrpSpPr>
            <p:grpSpPr>
              <a:xfrm rot="10800000">
                <a:off x="978627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16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17" name="直接连接符 183"/>
                <p:cNvCxnSpPr>
                  <a:endCxn id="516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直接连接符 184"/>
                <p:cNvCxnSpPr>
                  <a:endCxn id="516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4" name="组合 25"/>
              <p:cNvGrpSpPr/>
              <p:nvPr/>
            </p:nvGrpSpPr>
            <p:grpSpPr>
              <a:xfrm rot="10800000">
                <a:off x="991749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13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14" name="直接连接符 187"/>
                <p:cNvCxnSpPr>
                  <a:endCxn id="513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直接连接符 188"/>
                <p:cNvCxnSpPr>
                  <a:endCxn id="513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5" name="组合 25"/>
              <p:cNvGrpSpPr/>
              <p:nvPr/>
            </p:nvGrpSpPr>
            <p:grpSpPr>
              <a:xfrm rot="10800000">
                <a:off x="10051362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10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11" name="直接连接符 191"/>
                <p:cNvCxnSpPr>
                  <a:endCxn id="510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" name="直接连接符 36"/>
                <p:cNvCxnSpPr>
                  <a:endCxn id="510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6" name="组合 25"/>
              <p:cNvGrpSpPr/>
              <p:nvPr/>
            </p:nvGrpSpPr>
            <p:grpSpPr>
              <a:xfrm rot="10800000">
                <a:off x="10183245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07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08" name="直接连接符 195"/>
                <p:cNvCxnSpPr>
                  <a:endCxn id="507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9" name="直接连接符 196"/>
                <p:cNvCxnSpPr>
                  <a:endCxn id="507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7" name="组合 25"/>
              <p:cNvGrpSpPr/>
              <p:nvPr/>
            </p:nvGrpSpPr>
            <p:grpSpPr>
              <a:xfrm rot="10800000">
                <a:off x="10314466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04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05" name="直接连接符 199"/>
                <p:cNvCxnSpPr>
                  <a:endCxn id="504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直接连接符 200"/>
                <p:cNvCxnSpPr>
                  <a:endCxn id="504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8" name="组合 25"/>
              <p:cNvGrpSpPr/>
              <p:nvPr/>
            </p:nvGrpSpPr>
            <p:grpSpPr>
              <a:xfrm rot="10800000">
                <a:off x="10445024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501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502" name="直接连接符 203"/>
                <p:cNvCxnSpPr>
                  <a:endCxn id="501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3" name="直接连接符 204"/>
                <p:cNvCxnSpPr>
                  <a:endCxn id="501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9" name="组合 25"/>
              <p:cNvGrpSpPr/>
              <p:nvPr/>
            </p:nvGrpSpPr>
            <p:grpSpPr>
              <a:xfrm rot="10800000">
                <a:off x="10572930" y="4278756"/>
                <a:ext cx="1202855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498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499" name="直接连接符 207"/>
                <p:cNvCxnSpPr>
                  <a:endCxn id="498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0" name="直接连接符 208"/>
                <p:cNvCxnSpPr>
                  <a:endCxn id="498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0" name="组合 25"/>
              <p:cNvGrpSpPr/>
              <p:nvPr/>
            </p:nvGrpSpPr>
            <p:grpSpPr>
              <a:xfrm rot="10800000">
                <a:off x="8607672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495" name="弧形 41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496" name="直接连接符 42"/>
                <p:cNvCxnSpPr>
                  <a:endCxn id="49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直接连接符 43"/>
                <p:cNvCxnSpPr>
                  <a:endCxn id="49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1" name="组合 25"/>
              <p:cNvGrpSpPr/>
              <p:nvPr/>
            </p:nvGrpSpPr>
            <p:grpSpPr>
              <a:xfrm rot="10800000">
                <a:off x="8735181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492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493" name="直接连接符 151"/>
                <p:cNvCxnSpPr>
                  <a:endCxn id="492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直接连接符 152"/>
                <p:cNvCxnSpPr>
                  <a:endCxn id="49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03824" y="1204788"/>
            <a:ext cx="1831453" cy="504000"/>
            <a:chOff x="2453727" y="372584"/>
            <a:chExt cx="1831453" cy="504000"/>
          </a:xfrm>
        </p:grpSpPr>
        <p:grpSp>
          <p:nvGrpSpPr>
            <p:cNvPr id="34" name="组合 3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38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39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17" name="椭圆 16"/>
          <p:cNvSpPr/>
          <p:nvPr/>
        </p:nvSpPr>
        <p:spPr>
          <a:xfrm>
            <a:off x="817769" y="2957318"/>
            <a:ext cx="1439863" cy="1439862"/>
          </a:xfrm>
          <a:prstGeom prst="ellipse">
            <a:avLst/>
          </a:prstGeom>
          <a:solidFill>
            <a:srgbClr val="D8C7FF"/>
          </a:solidFill>
          <a:ln w="381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9260601" y="1207067"/>
            <a:ext cx="1092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426752" y="1243476"/>
            <a:ext cx="1535214" cy="1544419"/>
            <a:chOff x="3604822" y="1075017"/>
            <a:chExt cx="2886075" cy="2903379"/>
          </a:xfrm>
        </p:grpSpPr>
        <p:sp>
          <p:nvSpPr>
            <p:cNvPr id="32" name="弧形 3"/>
            <p:cNvSpPr/>
            <p:nvPr/>
          </p:nvSpPr>
          <p:spPr>
            <a:xfrm>
              <a:off x="3604822" y="1080732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0" name="弧形 4"/>
            <p:cNvSpPr/>
            <p:nvPr/>
          </p:nvSpPr>
          <p:spPr>
            <a:xfrm rot="5400000">
              <a:off x="3607997" y="1075017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1" name="弧形 5"/>
            <p:cNvSpPr/>
            <p:nvPr/>
          </p:nvSpPr>
          <p:spPr>
            <a:xfrm rot="16200000">
              <a:off x="3604822" y="1083907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2" name="弧形 6"/>
            <p:cNvSpPr/>
            <p:nvPr/>
          </p:nvSpPr>
          <p:spPr>
            <a:xfrm rot="5400000" flipV="1">
              <a:off x="3607997" y="1080732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3" name="弧形 7"/>
            <p:cNvSpPr/>
            <p:nvPr/>
          </p:nvSpPr>
          <p:spPr>
            <a:xfrm rot="5400000">
              <a:off x="3611172" y="1084082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4" name="弧形 14"/>
            <p:cNvSpPr/>
            <p:nvPr/>
          </p:nvSpPr>
          <p:spPr>
            <a:xfrm rot="5400000" flipV="1">
              <a:off x="3607997" y="1083590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45" name="直接连接符 16"/>
            <p:cNvCxnSpPr>
              <a:stCxn id="44" idx="0"/>
            </p:cNvCxnSpPr>
            <p:nvPr/>
          </p:nvCxnSpPr>
          <p:spPr>
            <a:xfrm rot="16200000" flipH="1">
              <a:off x="5049447" y="1082002"/>
              <a:ext cx="0" cy="288290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18"/>
            <p:cNvCxnSpPr>
              <a:stCxn id="41" idx="2"/>
              <a:endCxn id="44" idx="2"/>
            </p:cNvCxnSpPr>
            <p:nvPr/>
          </p:nvCxnSpPr>
          <p:spPr>
            <a:xfrm>
              <a:off x="5044685" y="1083907"/>
              <a:ext cx="3175" cy="287972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8"/>
            <p:cNvCxnSpPr/>
            <p:nvPr/>
          </p:nvCxnSpPr>
          <p:spPr>
            <a:xfrm rot="-2700000" flipH="1">
              <a:off x="5052781" y="1101846"/>
              <a:ext cx="1588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19"/>
            <p:cNvCxnSpPr/>
            <p:nvPr/>
          </p:nvCxnSpPr>
          <p:spPr>
            <a:xfrm rot="2700000">
              <a:off x="5046748" y="1076764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3428441" y="3005012"/>
            <a:ext cx="1531836" cy="1534605"/>
            <a:chOff x="4988940" y="2520025"/>
            <a:chExt cx="2898140" cy="2903379"/>
          </a:xfrm>
        </p:grpSpPr>
        <p:sp>
          <p:nvSpPr>
            <p:cNvPr id="50" name="弧形 3"/>
            <p:cNvSpPr/>
            <p:nvPr/>
          </p:nvSpPr>
          <p:spPr>
            <a:xfrm>
              <a:off x="4988940" y="2525740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1" name="弧形 4"/>
            <p:cNvSpPr/>
            <p:nvPr/>
          </p:nvSpPr>
          <p:spPr>
            <a:xfrm rot="5400000">
              <a:off x="4992115" y="2520025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2" name="弧形 5"/>
            <p:cNvSpPr/>
            <p:nvPr/>
          </p:nvSpPr>
          <p:spPr>
            <a:xfrm rot="16200000">
              <a:off x="4988940" y="2528915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3" name="弧形 6"/>
            <p:cNvSpPr/>
            <p:nvPr/>
          </p:nvSpPr>
          <p:spPr>
            <a:xfrm rot="5400000" flipV="1">
              <a:off x="4992115" y="2525740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4" name="弧形 7"/>
            <p:cNvSpPr/>
            <p:nvPr/>
          </p:nvSpPr>
          <p:spPr>
            <a:xfrm rot="5400000">
              <a:off x="4995290" y="2529090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5" name="弧形 14"/>
            <p:cNvSpPr/>
            <p:nvPr/>
          </p:nvSpPr>
          <p:spPr>
            <a:xfrm rot="5400000" flipV="1">
              <a:off x="4992115" y="2528598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56" name="直接连接符 16"/>
            <p:cNvCxnSpPr>
              <a:stCxn id="55" idx="0"/>
            </p:cNvCxnSpPr>
            <p:nvPr/>
          </p:nvCxnSpPr>
          <p:spPr>
            <a:xfrm rot="16200000" flipH="1">
              <a:off x="6433565" y="2527010"/>
              <a:ext cx="0" cy="288290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18"/>
            <p:cNvCxnSpPr>
              <a:stCxn id="52" idx="2"/>
              <a:endCxn id="55" idx="2"/>
            </p:cNvCxnSpPr>
            <p:nvPr/>
          </p:nvCxnSpPr>
          <p:spPr>
            <a:xfrm>
              <a:off x="6428803" y="2528915"/>
              <a:ext cx="3175" cy="287972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8"/>
            <p:cNvCxnSpPr/>
            <p:nvPr/>
          </p:nvCxnSpPr>
          <p:spPr>
            <a:xfrm rot="-2700000" flipH="1">
              <a:off x="6436899" y="2546854"/>
              <a:ext cx="1588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19"/>
            <p:cNvCxnSpPr/>
            <p:nvPr/>
          </p:nvCxnSpPr>
          <p:spPr>
            <a:xfrm rot="2700000">
              <a:off x="6430866" y="2521772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9"/>
            <p:cNvCxnSpPr/>
            <p:nvPr/>
          </p:nvCxnSpPr>
          <p:spPr>
            <a:xfrm rot="-1380000">
              <a:off x="6447218" y="2530820"/>
              <a:ext cx="1587" cy="2874963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10"/>
            <p:cNvCxnSpPr/>
            <p:nvPr/>
          </p:nvCxnSpPr>
          <p:spPr>
            <a:xfrm rot="1320000">
              <a:off x="6450393" y="2521295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11"/>
            <p:cNvCxnSpPr/>
            <p:nvPr/>
          </p:nvCxnSpPr>
          <p:spPr>
            <a:xfrm rot="4020000">
              <a:off x="6437058" y="2522565"/>
              <a:ext cx="1587" cy="2874963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12"/>
            <p:cNvCxnSpPr/>
            <p:nvPr/>
          </p:nvCxnSpPr>
          <p:spPr>
            <a:xfrm rot="17580000" flipH="1">
              <a:off x="6448011" y="2530027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3432194" y="4703279"/>
            <a:ext cx="1524331" cy="1525082"/>
            <a:chOff x="1947974" y="2101894"/>
            <a:chExt cx="2901950" cy="2903379"/>
          </a:xfrm>
        </p:grpSpPr>
        <p:sp>
          <p:nvSpPr>
            <p:cNvPr id="71" name="弧形 3"/>
            <p:cNvSpPr/>
            <p:nvPr/>
          </p:nvSpPr>
          <p:spPr>
            <a:xfrm>
              <a:off x="1951784" y="2107609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72" name="弧形 4"/>
            <p:cNvSpPr/>
            <p:nvPr/>
          </p:nvSpPr>
          <p:spPr>
            <a:xfrm rot="5400000">
              <a:off x="1954959" y="2101894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73" name="弧形 5"/>
            <p:cNvSpPr/>
            <p:nvPr/>
          </p:nvSpPr>
          <p:spPr>
            <a:xfrm rot="16200000">
              <a:off x="1951784" y="2110784"/>
              <a:ext cx="2879725" cy="2879725"/>
            </a:xfrm>
            <a:prstGeom prst="arc">
              <a:avLst/>
            </a:prstGeom>
            <a:solidFill>
              <a:srgbClr val="EBE4FD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74" name="弧形 6"/>
            <p:cNvSpPr/>
            <p:nvPr/>
          </p:nvSpPr>
          <p:spPr>
            <a:xfrm rot="5400000" flipV="1">
              <a:off x="1954959" y="2107609"/>
              <a:ext cx="2879725" cy="287972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75" name="弧形 7"/>
            <p:cNvSpPr/>
            <p:nvPr/>
          </p:nvSpPr>
          <p:spPr>
            <a:xfrm rot="5400000">
              <a:off x="1958134" y="2110959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76" name="弧形 14"/>
            <p:cNvSpPr/>
            <p:nvPr/>
          </p:nvSpPr>
          <p:spPr>
            <a:xfrm rot="5400000" flipV="1">
              <a:off x="1954959" y="2110467"/>
              <a:ext cx="2879725" cy="2879725"/>
            </a:xfrm>
            <a:prstGeom prst="arc">
              <a:avLst/>
            </a:prstGeom>
            <a:solidFill>
              <a:srgbClr val="D8C7FF"/>
            </a:solidFill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77" name="直接连接符 16"/>
            <p:cNvCxnSpPr>
              <a:stCxn id="76" idx="0"/>
            </p:cNvCxnSpPr>
            <p:nvPr/>
          </p:nvCxnSpPr>
          <p:spPr>
            <a:xfrm rot="16200000" flipH="1">
              <a:off x="3396409" y="2108879"/>
              <a:ext cx="0" cy="288290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18"/>
            <p:cNvCxnSpPr>
              <a:stCxn id="73" idx="2"/>
              <a:endCxn id="76" idx="2"/>
            </p:cNvCxnSpPr>
            <p:nvPr/>
          </p:nvCxnSpPr>
          <p:spPr>
            <a:xfrm>
              <a:off x="3391647" y="2110784"/>
              <a:ext cx="3175" cy="287972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8"/>
            <p:cNvCxnSpPr/>
            <p:nvPr/>
          </p:nvCxnSpPr>
          <p:spPr>
            <a:xfrm rot="-2700000" flipH="1">
              <a:off x="3399743" y="2128723"/>
              <a:ext cx="1588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19"/>
            <p:cNvCxnSpPr/>
            <p:nvPr/>
          </p:nvCxnSpPr>
          <p:spPr>
            <a:xfrm rot="2700000">
              <a:off x="3393710" y="2103641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9"/>
            <p:cNvCxnSpPr/>
            <p:nvPr/>
          </p:nvCxnSpPr>
          <p:spPr>
            <a:xfrm rot="-1380000">
              <a:off x="3410062" y="2112689"/>
              <a:ext cx="1587" cy="2874963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10"/>
            <p:cNvCxnSpPr/>
            <p:nvPr/>
          </p:nvCxnSpPr>
          <p:spPr>
            <a:xfrm rot="1320000">
              <a:off x="3413237" y="2103164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11"/>
            <p:cNvCxnSpPr/>
            <p:nvPr/>
          </p:nvCxnSpPr>
          <p:spPr>
            <a:xfrm rot="4020000">
              <a:off x="3384662" y="2106339"/>
              <a:ext cx="1587" cy="2874963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12"/>
            <p:cNvCxnSpPr/>
            <p:nvPr/>
          </p:nvCxnSpPr>
          <p:spPr>
            <a:xfrm rot="17580000" flipH="1">
              <a:off x="3410855" y="2111896"/>
              <a:ext cx="1587" cy="28765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13"/>
            <p:cNvCxnSpPr/>
            <p:nvPr/>
          </p:nvCxnSpPr>
          <p:spPr>
            <a:xfrm rot="16200000" flipH="1">
              <a:off x="1992901" y="3263785"/>
              <a:ext cx="2808288" cy="57467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15"/>
            <p:cNvCxnSpPr/>
            <p:nvPr/>
          </p:nvCxnSpPr>
          <p:spPr>
            <a:xfrm rot="14820000" flipH="1">
              <a:off x="1980994" y="3258230"/>
              <a:ext cx="2808287" cy="576262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140"/>
            <p:cNvCxnSpPr/>
            <p:nvPr/>
          </p:nvCxnSpPr>
          <p:spPr>
            <a:xfrm>
              <a:off x="2208007" y="2750229"/>
              <a:ext cx="2381250" cy="16208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143"/>
            <p:cNvCxnSpPr/>
            <p:nvPr/>
          </p:nvCxnSpPr>
          <p:spPr>
            <a:xfrm flipH="1">
              <a:off x="2203244" y="2740704"/>
              <a:ext cx="2381250" cy="16208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144"/>
            <p:cNvCxnSpPr/>
            <p:nvPr/>
          </p:nvCxnSpPr>
          <p:spPr>
            <a:xfrm rot="5400000" flipH="1" flipV="1">
              <a:off x="1993695" y="3251879"/>
              <a:ext cx="2806700" cy="57467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146"/>
            <p:cNvCxnSpPr/>
            <p:nvPr/>
          </p:nvCxnSpPr>
          <p:spPr>
            <a:xfrm rot="6780000" flipH="1" flipV="1">
              <a:off x="1983375" y="3273311"/>
              <a:ext cx="2843213" cy="53975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147"/>
            <p:cNvCxnSpPr/>
            <p:nvPr/>
          </p:nvCxnSpPr>
          <p:spPr>
            <a:xfrm rot="16800000" flipH="1">
              <a:off x="3362119" y="2110467"/>
              <a:ext cx="71438" cy="2881312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148"/>
            <p:cNvCxnSpPr/>
            <p:nvPr/>
          </p:nvCxnSpPr>
          <p:spPr>
            <a:xfrm rot="4800000">
              <a:off x="3362119" y="2110467"/>
              <a:ext cx="73025" cy="287972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直线连接符 95"/>
          <p:cNvCxnSpPr/>
          <p:nvPr/>
        </p:nvCxnSpPr>
        <p:spPr>
          <a:xfrm flipV="1">
            <a:off x="2370430" y="2051920"/>
            <a:ext cx="763570" cy="935776"/>
          </a:xfrm>
          <a:prstGeom prst="line">
            <a:avLst/>
          </a:prstGeom>
          <a:noFill/>
          <a:ln w="76200" cap="rnd">
            <a:solidFill>
              <a:srgbClr val="6A07D0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8" name="直线连接符 97"/>
          <p:cNvCxnSpPr/>
          <p:nvPr/>
        </p:nvCxnSpPr>
        <p:spPr>
          <a:xfrm>
            <a:off x="2370430" y="4407690"/>
            <a:ext cx="763570" cy="935776"/>
          </a:xfrm>
          <a:prstGeom prst="line">
            <a:avLst/>
          </a:prstGeom>
          <a:noFill/>
          <a:ln w="76200" cap="rnd">
            <a:solidFill>
              <a:srgbClr val="6A07D0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9" name="直线连接符 98"/>
          <p:cNvCxnSpPr/>
          <p:nvPr/>
        </p:nvCxnSpPr>
        <p:spPr>
          <a:xfrm>
            <a:off x="2370430" y="3697693"/>
            <a:ext cx="959233" cy="0"/>
          </a:xfrm>
          <a:prstGeom prst="line">
            <a:avLst/>
          </a:prstGeom>
          <a:noFill/>
          <a:ln w="76200" cap="rnd">
            <a:solidFill>
              <a:srgbClr val="6A07D0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63" name="组合 162"/>
          <p:cNvGrpSpPr/>
          <p:nvPr/>
        </p:nvGrpSpPr>
        <p:grpSpPr>
          <a:xfrm>
            <a:off x="5330171" y="1362041"/>
            <a:ext cx="2917395" cy="1291070"/>
            <a:chOff x="4845196" y="2208217"/>
            <a:chExt cx="6675416" cy="2954152"/>
          </a:xfrm>
        </p:grpSpPr>
        <p:grpSp>
          <p:nvGrpSpPr>
            <p:cNvPr id="131" name="组合 29"/>
            <p:cNvGrpSpPr/>
            <p:nvPr/>
          </p:nvGrpSpPr>
          <p:grpSpPr>
            <a:xfrm>
              <a:off x="5925331" y="2252481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32" name="弧形 3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33" name="直接连接符 31"/>
              <p:cNvCxnSpPr/>
              <p:nvPr/>
            </p:nvCxnSpPr>
            <p:spPr>
              <a:xfrm rot="16200000" flipV="1">
                <a:off x="3661862" y="2622554"/>
                <a:ext cx="1325689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5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组合 33"/>
            <p:cNvGrpSpPr/>
            <p:nvPr/>
          </p:nvGrpSpPr>
          <p:grpSpPr>
            <a:xfrm>
              <a:off x="7014356" y="224136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36" name="弧形 3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37" name="直接连接符 35"/>
              <p:cNvCxnSpPr/>
              <p:nvPr/>
            </p:nvCxnSpPr>
            <p:spPr>
              <a:xfrm rot="16200000" flipV="1">
                <a:off x="3661861" y="2622554"/>
                <a:ext cx="1325690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36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组合 37"/>
            <p:cNvGrpSpPr/>
            <p:nvPr/>
          </p:nvGrpSpPr>
          <p:grpSpPr>
            <a:xfrm>
              <a:off x="8103381" y="2229304"/>
              <a:ext cx="2881313" cy="2881312"/>
              <a:chOff x="3165720" y="2124352"/>
              <a:chExt cx="2880000" cy="2880000"/>
            </a:xfrm>
            <a:solidFill>
              <a:srgbClr val="EBE4FD"/>
            </a:solidFill>
          </p:grpSpPr>
          <p:sp>
            <p:nvSpPr>
              <p:cNvPr id="140" name="弧形 38"/>
              <p:cNvSpPr/>
              <p:nvPr/>
            </p:nvSpPr>
            <p:spPr>
              <a:xfrm rot="20220000">
                <a:off x="3165720" y="2124352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41" name="直接连接符 39"/>
              <p:cNvCxnSpPr/>
              <p:nvPr/>
            </p:nvCxnSpPr>
            <p:spPr>
              <a:xfrm rot="16200000" flipV="1">
                <a:off x="3661589" y="2623393"/>
                <a:ext cx="1324958" cy="56171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40"/>
              <p:cNvCxnSpPr/>
              <p:nvPr/>
            </p:nvCxnSpPr>
            <p:spPr>
              <a:xfrm rot="5400000" flipH="1" flipV="1">
                <a:off x="4198712" y="2633707"/>
                <a:ext cx="1340826" cy="525224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组合 57"/>
            <p:cNvGrpSpPr/>
            <p:nvPr/>
          </p:nvGrpSpPr>
          <p:grpSpPr>
            <a:xfrm flipH="1" flipV="1">
              <a:off x="5366081" y="2252789"/>
              <a:ext cx="2880001" cy="2880000"/>
              <a:chOff x="3165720" y="2131178"/>
              <a:chExt cx="2880000" cy="2880001"/>
            </a:xfrm>
            <a:solidFill>
              <a:srgbClr val="D8C7FF"/>
            </a:solidFill>
          </p:grpSpPr>
          <p:sp>
            <p:nvSpPr>
              <p:cNvPr id="144" name="弧形 58"/>
              <p:cNvSpPr/>
              <p:nvPr/>
            </p:nvSpPr>
            <p:spPr>
              <a:xfrm rot="20220000">
                <a:off x="3165720" y="2131178"/>
                <a:ext cx="2880000" cy="2880001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5" name="直接连接符 59"/>
              <p:cNvSpPr/>
              <p:nvPr/>
            </p:nvSpPr>
            <p:spPr>
              <a:xfrm rot="16200000" flipV="1">
                <a:off x="3661631" y="2622559"/>
                <a:ext cx="1325528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46" name="直接连接符 60"/>
              <p:cNvSpPr/>
              <p:nvPr/>
            </p:nvSpPr>
            <p:spPr>
              <a:xfrm rot="5400000" flipH="1" flipV="1">
                <a:off x="4198829" y="2633248"/>
                <a:ext cx="1340294" cy="52651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47" name="组合 69"/>
            <p:cNvGrpSpPr/>
            <p:nvPr/>
          </p:nvGrpSpPr>
          <p:grpSpPr>
            <a:xfrm flipH="1" flipV="1">
              <a:off x="8640613" y="2208217"/>
              <a:ext cx="2879999" cy="2880003"/>
              <a:chOff x="3165720" y="2124351"/>
              <a:chExt cx="2880000" cy="2880001"/>
            </a:xfrm>
            <a:solidFill>
              <a:srgbClr val="D8C7FF"/>
            </a:solidFill>
          </p:grpSpPr>
          <p:sp>
            <p:nvSpPr>
              <p:cNvPr id="148" name="弧形 28"/>
              <p:cNvSpPr/>
              <p:nvPr/>
            </p:nvSpPr>
            <p:spPr>
              <a:xfrm rot="20220000">
                <a:off x="3165720" y="2124351"/>
                <a:ext cx="2880000" cy="2880001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9" name="直接连接符 29"/>
              <p:cNvSpPr/>
              <p:nvPr/>
            </p:nvSpPr>
            <p:spPr>
              <a:xfrm rot="16200000" flipV="1">
                <a:off x="3661631" y="2622559"/>
                <a:ext cx="1325528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50" name="直接连接符 33"/>
              <p:cNvSpPr/>
              <p:nvPr/>
            </p:nvSpPr>
            <p:spPr>
              <a:xfrm rot="5400000" flipH="1" flipV="1">
                <a:off x="4198829" y="2633248"/>
                <a:ext cx="1340294" cy="52651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51" name="组合 25"/>
            <p:cNvGrpSpPr/>
            <p:nvPr/>
          </p:nvGrpSpPr>
          <p:grpSpPr>
            <a:xfrm>
              <a:off x="4845196" y="2282644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52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53" name="直接连接符 42"/>
              <p:cNvCxnSpPr/>
              <p:nvPr/>
            </p:nvCxnSpPr>
            <p:spPr>
              <a:xfrm rot="16200000" flipV="1">
                <a:off x="3661861" y="2622554"/>
                <a:ext cx="1325690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43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组合 57"/>
            <p:cNvGrpSpPr/>
            <p:nvPr/>
          </p:nvGrpSpPr>
          <p:grpSpPr>
            <a:xfrm flipH="1" flipV="1">
              <a:off x="6458281" y="2233108"/>
              <a:ext cx="2880001" cy="2879999"/>
              <a:chOff x="3165720" y="2131175"/>
              <a:chExt cx="2880000" cy="2880000"/>
            </a:xfrm>
            <a:solidFill>
              <a:srgbClr val="D8C7FF"/>
            </a:solidFill>
          </p:grpSpPr>
          <p:sp>
            <p:nvSpPr>
              <p:cNvPr id="156" name="弧形 45"/>
              <p:cNvSpPr/>
              <p:nvPr/>
            </p:nvSpPr>
            <p:spPr>
              <a:xfrm rot="20220000">
                <a:off x="3165720" y="2131175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7" name="直接连接符 46"/>
              <p:cNvSpPr/>
              <p:nvPr/>
            </p:nvSpPr>
            <p:spPr>
              <a:xfrm rot="16200000" flipV="1">
                <a:off x="3661631" y="2622559"/>
                <a:ext cx="1325528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58" name="直接连接符 47"/>
              <p:cNvSpPr/>
              <p:nvPr/>
            </p:nvSpPr>
            <p:spPr>
              <a:xfrm rot="5400000" flipH="1" flipV="1">
                <a:off x="4198829" y="2633248"/>
                <a:ext cx="1340294" cy="52651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59" name="组合 57"/>
            <p:cNvGrpSpPr/>
            <p:nvPr/>
          </p:nvGrpSpPr>
          <p:grpSpPr>
            <a:xfrm flipH="1" flipV="1">
              <a:off x="7543498" y="2228028"/>
              <a:ext cx="2880001" cy="2879999"/>
              <a:chOff x="3165718" y="2131175"/>
              <a:chExt cx="2880000" cy="2880000"/>
            </a:xfrm>
            <a:solidFill>
              <a:srgbClr val="D8C7FF"/>
            </a:solidFill>
          </p:grpSpPr>
          <p:sp>
            <p:nvSpPr>
              <p:cNvPr id="160" name="弧形 49"/>
              <p:cNvSpPr/>
              <p:nvPr/>
            </p:nvSpPr>
            <p:spPr>
              <a:xfrm rot="20220000">
                <a:off x="3165718" y="2131175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1" name="直接连接符 50"/>
              <p:cNvSpPr/>
              <p:nvPr/>
            </p:nvSpPr>
            <p:spPr>
              <a:xfrm rot="16200000" flipV="1">
                <a:off x="3661631" y="2622559"/>
                <a:ext cx="1325528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62" name="直接连接符 52"/>
              <p:cNvSpPr/>
              <p:nvPr/>
            </p:nvSpPr>
            <p:spPr>
              <a:xfrm rot="5400000" flipH="1" flipV="1">
                <a:off x="4198829" y="2633248"/>
                <a:ext cx="1340294" cy="52651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</p:grpSp>
      <p:grpSp>
        <p:nvGrpSpPr>
          <p:cNvPr id="164" name="组合 163"/>
          <p:cNvGrpSpPr/>
          <p:nvPr/>
        </p:nvGrpSpPr>
        <p:grpSpPr>
          <a:xfrm>
            <a:off x="8544000" y="1190324"/>
            <a:ext cx="2526037" cy="1650723"/>
            <a:chOff x="4845196" y="881883"/>
            <a:chExt cx="6667789" cy="4280486"/>
          </a:xfrm>
        </p:grpSpPr>
        <p:grpSp>
          <p:nvGrpSpPr>
            <p:cNvPr id="165" name="组合 29"/>
            <p:cNvGrpSpPr/>
            <p:nvPr/>
          </p:nvGrpSpPr>
          <p:grpSpPr>
            <a:xfrm>
              <a:off x="5925331" y="2252481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94" name="弧形 3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95" name="直接连接符 31"/>
              <p:cNvCxnSpPr/>
              <p:nvPr/>
            </p:nvCxnSpPr>
            <p:spPr>
              <a:xfrm rot="16200000" flipV="1">
                <a:off x="3661862" y="2622554"/>
                <a:ext cx="1325689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5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组合 33"/>
            <p:cNvGrpSpPr/>
            <p:nvPr/>
          </p:nvGrpSpPr>
          <p:grpSpPr>
            <a:xfrm>
              <a:off x="7014356" y="224136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91" name="弧形 3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92" name="直接连接符 35"/>
              <p:cNvCxnSpPr/>
              <p:nvPr/>
            </p:nvCxnSpPr>
            <p:spPr>
              <a:xfrm rot="16200000" flipV="1">
                <a:off x="3661861" y="2622554"/>
                <a:ext cx="1325690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36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组合 37"/>
            <p:cNvGrpSpPr/>
            <p:nvPr/>
          </p:nvGrpSpPr>
          <p:grpSpPr>
            <a:xfrm>
              <a:off x="8103381" y="2229304"/>
              <a:ext cx="2881313" cy="2881312"/>
              <a:chOff x="3165720" y="2124352"/>
              <a:chExt cx="2880000" cy="2880000"/>
            </a:xfrm>
            <a:solidFill>
              <a:srgbClr val="EBE4FD"/>
            </a:solidFill>
          </p:grpSpPr>
          <p:sp>
            <p:nvSpPr>
              <p:cNvPr id="188" name="弧形 38"/>
              <p:cNvSpPr/>
              <p:nvPr/>
            </p:nvSpPr>
            <p:spPr>
              <a:xfrm rot="20220000">
                <a:off x="3165720" y="2124352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89" name="直接连接符 39"/>
              <p:cNvCxnSpPr/>
              <p:nvPr/>
            </p:nvCxnSpPr>
            <p:spPr>
              <a:xfrm rot="16200000" flipV="1">
                <a:off x="3661589" y="2623393"/>
                <a:ext cx="1324958" cy="56171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40"/>
              <p:cNvCxnSpPr/>
              <p:nvPr/>
            </p:nvCxnSpPr>
            <p:spPr>
              <a:xfrm rot="5400000" flipH="1" flipV="1">
                <a:off x="4198712" y="2633707"/>
                <a:ext cx="1340826" cy="525224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组合 57"/>
            <p:cNvGrpSpPr/>
            <p:nvPr/>
          </p:nvGrpSpPr>
          <p:grpSpPr>
            <a:xfrm flipH="1" flipV="1">
              <a:off x="5358452" y="926460"/>
              <a:ext cx="2880001" cy="2879998"/>
              <a:chOff x="3173349" y="3457510"/>
              <a:chExt cx="2880000" cy="2879999"/>
            </a:xfrm>
            <a:solidFill>
              <a:srgbClr val="D8C7FF"/>
            </a:solidFill>
          </p:grpSpPr>
          <p:sp>
            <p:nvSpPr>
              <p:cNvPr id="185" name="弧形 58"/>
              <p:cNvSpPr/>
              <p:nvPr/>
            </p:nvSpPr>
            <p:spPr>
              <a:xfrm rot="20220000">
                <a:off x="3173349" y="3457510"/>
                <a:ext cx="2880000" cy="2879999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6" name="直接连接符 59"/>
              <p:cNvSpPr/>
              <p:nvPr/>
            </p:nvSpPr>
            <p:spPr>
              <a:xfrm rot="16200000" flipV="1">
                <a:off x="3669257" y="3948891"/>
                <a:ext cx="1325527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87" name="直接连接符 60"/>
              <p:cNvSpPr/>
              <p:nvPr/>
            </p:nvSpPr>
            <p:spPr>
              <a:xfrm rot="5400000" flipH="1" flipV="1">
                <a:off x="4206452" y="3959579"/>
                <a:ext cx="1340295" cy="52651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69" name="组合 69"/>
            <p:cNvGrpSpPr/>
            <p:nvPr/>
          </p:nvGrpSpPr>
          <p:grpSpPr>
            <a:xfrm flipH="1" flipV="1">
              <a:off x="8632986" y="881883"/>
              <a:ext cx="2879999" cy="2880003"/>
              <a:chOff x="3173347" y="3450684"/>
              <a:chExt cx="2880000" cy="2880001"/>
            </a:xfrm>
            <a:solidFill>
              <a:srgbClr val="D8C7FF"/>
            </a:solidFill>
          </p:grpSpPr>
          <p:sp>
            <p:nvSpPr>
              <p:cNvPr id="182" name="弧形 28"/>
              <p:cNvSpPr/>
              <p:nvPr/>
            </p:nvSpPr>
            <p:spPr>
              <a:xfrm rot="20220000">
                <a:off x="3173347" y="3450684"/>
                <a:ext cx="2880000" cy="2880001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3" name="直接连接符 29"/>
              <p:cNvSpPr/>
              <p:nvPr/>
            </p:nvSpPr>
            <p:spPr>
              <a:xfrm rot="16200000" flipV="1">
                <a:off x="3669257" y="3948890"/>
                <a:ext cx="1325528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84" name="直接连接符 33"/>
              <p:cNvSpPr/>
              <p:nvPr/>
            </p:nvSpPr>
            <p:spPr>
              <a:xfrm rot="5400000" flipH="1" flipV="1">
                <a:off x="4206457" y="3959577"/>
                <a:ext cx="1340294" cy="52651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70" name="组合 25"/>
            <p:cNvGrpSpPr/>
            <p:nvPr/>
          </p:nvGrpSpPr>
          <p:grpSpPr>
            <a:xfrm>
              <a:off x="4845196" y="2282644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79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80" name="直接连接符 42"/>
              <p:cNvCxnSpPr/>
              <p:nvPr/>
            </p:nvCxnSpPr>
            <p:spPr>
              <a:xfrm rot="16200000" flipV="1">
                <a:off x="3661861" y="2622554"/>
                <a:ext cx="1325690" cy="562029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43"/>
              <p:cNvCxnSpPr/>
              <p:nvPr/>
            </p:nvCxnSpPr>
            <p:spPr>
              <a:xfrm rot="5400000" flipH="1" flipV="1">
                <a:off x="4199282" y="2632874"/>
                <a:ext cx="1339978" cy="52710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组合 57"/>
            <p:cNvGrpSpPr/>
            <p:nvPr/>
          </p:nvGrpSpPr>
          <p:grpSpPr>
            <a:xfrm flipH="1" flipV="1">
              <a:off x="6450654" y="906774"/>
              <a:ext cx="2880001" cy="2880000"/>
              <a:chOff x="3173347" y="3457509"/>
              <a:chExt cx="2880000" cy="2880001"/>
            </a:xfrm>
            <a:solidFill>
              <a:srgbClr val="D8C7FF"/>
            </a:solidFill>
          </p:grpSpPr>
          <p:sp>
            <p:nvSpPr>
              <p:cNvPr id="176" name="弧形 45"/>
              <p:cNvSpPr/>
              <p:nvPr/>
            </p:nvSpPr>
            <p:spPr>
              <a:xfrm rot="20220000">
                <a:off x="3173347" y="3457509"/>
                <a:ext cx="2880000" cy="2880001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7" name="直接连接符 46"/>
              <p:cNvSpPr/>
              <p:nvPr/>
            </p:nvSpPr>
            <p:spPr>
              <a:xfrm rot="16200000" flipV="1">
                <a:off x="3669258" y="3948892"/>
                <a:ext cx="1325527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78" name="直接连接符 47"/>
              <p:cNvSpPr/>
              <p:nvPr/>
            </p:nvSpPr>
            <p:spPr>
              <a:xfrm rot="5400000" flipH="1" flipV="1">
                <a:off x="4206455" y="3959578"/>
                <a:ext cx="1340295" cy="52651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172" name="组合 57"/>
            <p:cNvGrpSpPr/>
            <p:nvPr/>
          </p:nvGrpSpPr>
          <p:grpSpPr>
            <a:xfrm flipH="1" flipV="1">
              <a:off x="7535867" y="901693"/>
              <a:ext cx="2880001" cy="2880000"/>
              <a:chOff x="3173349" y="3457509"/>
              <a:chExt cx="2880000" cy="2880001"/>
            </a:xfrm>
            <a:solidFill>
              <a:srgbClr val="D8C7FF"/>
            </a:solidFill>
          </p:grpSpPr>
          <p:sp>
            <p:nvSpPr>
              <p:cNvPr id="173" name="弧形 49"/>
              <p:cNvSpPr/>
              <p:nvPr/>
            </p:nvSpPr>
            <p:spPr>
              <a:xfrm rot="20220000">
                <a:off x="3173349" y="3457509"/>
                <a:ext cx="2880000" cy="2880001"/>
              </a:xfrm>
              <a:prstGeom prst="arc">
                <a:avLst>
                  <a:gd name="adj1" fmla="val 16200000"/>
                  <a:gd name="adj2" fmla="val 18866799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4" name="直接连接符 50"/>
              <p:cNvSpPr/>
              <p:nvPr/>
            </p:nvSpPr>
            <p:spPr>
              <a:xfrm rot="16200000" flipV="1">
                <a:off x="3669257" y="3948894"/>
                <a:ext cx="1325527" cy="56265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175" name="直接连接符 52"/>
              <p:cNvSpPr/>
              <p:nvPr/>
            </p:nvSpPr>
            <p:spPr>
              <a:xfrm rot="5400000" flipH="1" flipV="1">
                <a:off x="4206454" y="3959581"/>
                <a:ext cx="1340295" cy="52651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</p:grpSp>
      <p:grpSp>
        <p:nvGrpSpPr>
          <p:cNvPr id="261" name="组合 260"/>
          <p:cNvGrpSpPr/>
          <p:nvPr/>
        </p:nvGrpSpPr>
        <p:grpSpPr>
          <a:xfrm>
            <a:off x="5446574" y="3194804"/>
            <a:ext cx="2721242" cy="1155021"/>
            <a:chOff x="4773926" y="2179612"/>
            <a:chExt cx="7216292" cy="3062929"/>
          </a:xfrm>
        </p:grpSpPr>
        <p:grpSp>
          <p:nvGrpSpPr>
            <p:cNvPr id="197" name="组合 25"/>
            <p:cNvGrpSpPr/>
            <p:nvPr/>
          </p:nvGrpSpPr>
          <p:grpSpPr>
            <a:xfrm>
              <a:off x="4773926" y="2189137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198" name="弧形 2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99" name="直接连接符 22"/>
              <p:cNvCxnSpPr>
                <a:endCxn id="198" idx="0"/>
              </p:cNvCxnSpPr>
              <p:nvPr/>
            </p:nvCxnSpPr>
            <p:spPr>
              <a:xfrm rot="16200000" flipV="1">
                <a:off x="3758709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24"/>
              <p:cNvCxnSpPr>
                <a:endCxn id="198" idx="2"/>
              </p:cNvCxnSpPr>
              <p:nvPr/>
            </p:nvCxnSpPr>
            <p:spPr>
              <a:xfrm rot="5400000" flipH="1" flipV="1">
                <a:off x="4047661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组合 25"/>
            <p:cNvGrpSpPr/>
            <p:nvPr/>
          </p:nvGrpSpPr>
          <p:grpSpPr>
            <a:xfrm>
              <a:off x="5358126" y="218754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02" name="弧形 53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03" name="直接连接符 57"/>
              <p:cNvCxnSpPr>
                <a:endCxn id="202" idx="0"/>
              </p:cNvCxnSpPr>
              <p:nvPr/>
            </p:nvCxnSpPr>
            <p:spPr>
              <a:xfrm rot="16200000" flipV="1">
                <a:off x="3758709" y="2719401"/>
                <a:ext cx="1405071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61"/>
              <p:cNvCxnSpPr>
                <a:endCxn id="202" idx="2"/>
              </p:cNvCxnSpPr>
              <p:nvPr/>
            </p:nvCxnSpPr>
            <p:spPr>
              <a:xfrm rot="5400000" flipH="1" flipV="1">
                <a:off x="4047661" y="2719401"/>
                <a:ext cx="1405071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组合 25"/>
            <p:cNvGrpSpPr/>
            <p:nvPr/>
          </p:nvGrpSpPr>
          <p:grpSpPr>
            <a:xfrm>
              <a:off x="5934389" y="2184374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06" name="弧形 63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07" name="直接连接符 64"/>
              <p:cNvCxnSpPr>
                <a:endCxn id="206" idx="0"/>
              </p:cNvCxnSpPr>
              <p:nvPr/>
            </p:nvCxnSpPr>
            <p:spPr>
              <a:xfrm rot="16200000" flipV="1">
                <a:off x="3758708" y="2719401"/>
                <a:ext cx="1405071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65"/>
              <p:cNvCxnSpPr>
                <a:endCxn id="206" idx="2"/>
              </p:cNvCxnSpPr>
              <p:nvPr/>
            </p:nvCxnSpPr>
            <p:spPr>
              <a:xfrm rot="5400000" flipH="1" flipV="1">
                <a:off x="4047660" y="2719401"/>
                <a:ext cx="1405071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" name="组合 25"/>
            <p:cNvGrpSpPr/>
            <p:nvPr/>
          </p:nvGrpSpPr>
          <p:grpSpPr>
            <a:xfrm>
              <a:off x="6513826" y="2179612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10" name="弧形 6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11" name="直接连接符 69"/>
              <p:cNvCxnSpPr>
                <a:endCxn id="210" idx="0"/>
              </p:cNvCxnSpPr>
              <p:nvPr/>
            </p:nvCxnSpPr>
            <p:spPr>
              <a:xfrm rot="16200000" flipV="1">
                <a:off x="3758709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接连接符 70"/>
              <p:cNvCxnSpPr>
                <a:endCxn id="210" idx="2"/>
              </p:cNvCxnSpPr>
              <p:nvPr/>
            </p:nvCxnSpPr>
            <p:spPr>
              <a:xfrm rot="5400000" flipH="1" flipV="1">
                <a:off x="4047661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3" name="组合 25"/>
            <p:cNvGrpSpPr/>
            <p:nvPr/>
          </p:nvGrpSpPr>
          <p:grpSpPr>
            <a:xfrm>
              <a:off x="7094851" y="2182787"/>
              <a:ext cx="2881313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14" name="弧形 7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15" name="直接连接符 73"/>
              <p:cNvCxnSpPr>
                <a:endCxn id="214" idx="0"/>
              </p:cNvCxnSpPr>
              <p:nvPr/>
            </p:nvCxnSpPr>
            <p:spPr>
              <a:xfrm rot="16200000" flipV="1">
                <a:off x="3758787" y="2718687"/>
                <a:ext cx="1405072" cy="29038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直接连接符 74"/>
              <p:cNvCxnSpPr>
                <a:endCxn id="214" idx="2"/>
              </p:cNvCxnSpPr>
              <p:nvPr/>
            </p:nvCxnSpPr>
            <p:spPr>
              <a:xfrm rot="5400000" flipH="1" flipV="1">
                <a:off x="4048374" y="2719480"/>
                <a:ext cx="1405072" cy="28879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7" name="组合 25"/>
            <p:cNvGrpSpPr/>
            <p:nvPr/>
          </p:nvGrpSpPr>
          <p:grpSpPr>
            <a:xfrm>
              <a:off x="7666351" y="2179612"/>
              <a:ext cx="2881313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18" name="弧形 9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19" name="直接连接符 95"/>
              <p:cNvCxnSpPr>
                <a:endCxn id="218" idx="0"/>
              </p:cNvCxnSpPr>
              <p:nvPr/>
            </p:nvCxnSpPr>
            <p:spPr>
              <a:xfrm rot="16200000" flipV="1">
                <a:off x="3758787" y="2718687"/>
                <a:ext cx="1405072" cy="29038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接连接符 96"/>
              <p:cNvCxnSpPr>
                <a:endCxn id="218" idx="2"/>
              </p:cNvCxnSpPr>
              <p:nvPr/>
            </p:nvCxnSpPr>
            <p:spPr>
              <a:xfrm rot="5400000" flipH="1" flipV="1">
                <a:off x="4048374" y="2719480"/>
                <a:ext cx="1405072" cy="28879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组合 25"/>
            <p:cNvGrpSpPr/>
            <p:nvPr/>
          </p:nvGrpSpPr>
          <p:grpSpPr>
            <a:xfrm>
              <a:off x="8248964" y="2179612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22" name="弧形 9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23" name="直接连接符 99"/>
              <p:cNvCxnSpPr>
                <a:endCxn id="222" idx="0"/>
              </p:cNvCxnSpPr>
              <p:nvPr/>
            </p:nvCxnSpPr>
            <p:spPr>
              <a:xfrm rot="16200000" flipV="1">
                <a:off x="3758708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接连接符 100"/>
              <p:cNvCxnSpPr>
                <a:endCxn id="222" idx="2"/>
              </p:cNvCxnSpPr>
              <p:nvPr/>
            </p:nvCxnSpPr>
            <p:spPr>
              <a:xfrm rot="5400000" flipH="1" flipV="1">
                <a:off x="4047660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组合 25"/>
            <p:cNvGrpSpPr/>
            <p:nvPr/>
          </p:nvGrpSpPr>
          <p:grpSpPr>
            <a:xfrm>
              <a:off x="8831576" y="2181199"/>
              <a:ext cx="2879725" cy="2881313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226" name="弧形 10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227" name="直接连接符 103"/>
              <p:cNvCxnSpPr>
                <a:endCxn id="226" idx="0"/>
              </p:cNvCxnSpPr>
              <p:nvPr/>
            </p:nvCxnSpPr>
            <p:spPr>
              <a:xfrm rot="16200000" flipV="1">
                <a:off x="3758302" y="2719791"/>
                <a:ext cx="1405884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接连接符 104"/>
              <p:cNvCxnSpPr>
                <a:endCxn id="226" idx="2"/>
              </p:cNvCxnSpPr>
              <p:nvPr/>
            </p:nvCxnSpPr>
            <p:spPr>
              <a:xfrm rot="5400000" flipH="1" flipV="1">
                <a:off x="4047255" y="2719791"/>
                <a:ext cx="1405884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9" name="组合 25"/>
            <p:cNvGrpSpPr/>
            <p:nvPr/>
          </p:nvGrpSpPr>
          <p:grpSpPr>
            <a:xfrm flipH="1" flipV="1">
              <a:off x="5064107" y="2362541"/>
              <a:ext cx="2879998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30" name="弧形 10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1" name="直接连接符 107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32" name="直接连接符 108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33" name="组合 232"/>
            <p:cNvGrpSpPr/>
            <p:nvPr/>
          </p:nvGrpSpPr>
          <p:grpSpPr>
            <a:xfrm flipH="1" flipV="1">
              <a:off x="5648633" y="2361231"/>
              <a:ext cx="2879996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34" name="弧形 11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5" name="直接连接符 111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36" name="直接连接符 112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37" name="组合 25"/>
            <p:cNvGrpSpPr/>
            <p:nvPr/>
          </p:nvGrpSpPr>
          <p:grpSpPr>
            <a:xfrm flipH="1" flipV="1">
              <a:off x="6225367" y="2358019"/>
              <a:ext cx="2880000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38" name="弧形 11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9" name="直接连接符 115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40" name="直接连接符 116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41" name="组合 25"/>
            <p:cNvGrpSpPr/>
            <p:nvPr/>
          </p:nvGrpSpPr>
          <p:grpSpPr>
            <a:xfrm flipH="1" flipV="1">
              <a:off x="6804052" y="2353122"/>
              <a:ext cx="2879998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42" name="弧形 11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3" name="直接连接符 119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44" name="直接连接符 120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45" name="组合 25"/>
            <p:cNvGrpSpPr/>
            <p:nvPr/>
          </p:nvGrpSpPr>
          <p:grpSpPr>
            <a:xfrm flipH="1" flipV="1">
              <a:off x="7386187" y="2356115"/>
              <a:ext cx="2880002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46" name="弧形 12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7" name="直接连接符 123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48" name="直接连接符 124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49" name="组合 25"/>
            <p:cNvGrpSpPr/>
            <p:nvPr/>
          </p:nvGrpSpPr>
          <p:grpSpPr>
            <a:xfrm flipH="1" flipV="1">
              <a:off x="7957691" y="2353122"/>
              <a:ext cx="2880002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50" name="弧形 12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1" name="直接连接符 127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52" name="直接连接符 128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53" name="组合 25"/>
            <p:cNvGrpSpPr/>
            <p:nvPr/>
          </p:nvGrpSpPr>
          <p:grpSpPr>
            <a:xfrm flipH="1" flipV="1">
              <a:off x="8534271" y="2353122"/>
              <a:ext cx="2880002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54" name="弧形 13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5" name="直接连接符 131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56" name="直接连接符 132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  <p:grpSp>
          <p:nvGrpSpPr>
            <p:cNvPr id="257" name="组合 25"/>
            <p:cNvGrpSpPr/>
            <p:nvPr/>
          </p:nvGrpSpPr>
          <p:grpSpPr>
            <a:xfrm flipH="1" flipV="1">
              <a:off x="9110216" y="2358202"/>
              <a:ext cx="2880002" cy="2880000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258" name="弧形 13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9" name="直接连接符 135"/>
              <p:cNvSpPr/>
              <p:nvPr/>
            </p:nvSpPr>
            <p:spPr>
              <a:xfrm rot="16200000" flipV="1">
                <a:off x="3757987" y="2718912"/>
                <a:ext cx="1406100" cy="28937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  <p:sp>
            <p:nvSpPr>
              <p:cNvPr id="260" name="直接连接符 136"/>
              <p:cNvSpPr/>
              <p:nvPr/>
            </p:nvSpPr>
            <p:spPr>
              <a:xfrm rot="5400000" flipH="1" flipV="1">
                <a:off x="4047526" y="2718805"/>
                <a:ext cx="1406044" cy="2896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/>
            </p:txBody>
          </p:sp>
        </p:grpSp>
      </p:grpSp>
      <p:grpSp>
        <p:nvGrpSpPr>
          <p:cNvPr id="329" name="组合 328"/>
          <p:cNvGrpSpPr/>
          <p:nvPr/>
        </p:nvGrpSpPr>
        <p:grpSpPr>
          <a:xfrm>
            <a:off x="8445293" y="2955770"/>
            <a:ext cx="2723450" cy="1633089"/>
            <a:chOff x="8718225" y="2586752"/>
            <a:chExt cx="2723450" cy="1633089"/>
          </a:xfrm>
        </p:grpSpPr>
        <p:grpSp>
          <p:nvGrpSpPr>
            <p:cNvPr id="263" name="组合 25"/>
            <p:cNvGrpSpPr/>
            <p:nvPr/>
          </p:nvGrpSpPr>
          <p:grpSpPr>
            <a:xfrm>
              <a:off x="8718225" y="3133906"/>
              <a:ext cx="1085936" cy="108593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24" name="弧形 2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6884436"/>
                  <a:gd name="adj2" fmla="val 18276244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25" name="直接连接符 22"/>
              <p:cNvCxnSpPr>
                <a:endCxn id="324" idx="0"/>
              </p:cNvCxnSpPr>
              <p:nvPr/>
            </p:nvCxnSpPr>
            <p:spPr>
              <a:xfrm rot="16200000" flipV="1">
                <a:off x="3758709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直接连接符 24"/>
              <p:cNvCxnSpPr>
                <a:endCxn id="324" idx="2"/>
              </p:cNvCxnSpPr>
              <p:nvPr/>
            </p:nvCxnSpPr>
            <p:spPr>
              <a:xfrm rot="5400000" flipH="1" flipV="1">
                <a:off x="4047661" y="2719400"/>
                <a:ext cx="1405072" cy="2889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组合 327"/>
            <p:cNvGrpSpPr/>
            <p:nvPr/>
          </p:nvGrpSpPr>
          <p:grpSpPr>
            <a:xfrm>
              <a:off x="8938525" y="3130314"/>
              <a:ext cx="2395764" cy="1088928"/>
              <a:chOff x="8938525" y="3130314"/>
              <a:chExt cx="2395764" cy="1088928"/>
            </a:xfrm>
          </p:grpSpPr>
          <p:grpSp>
            <p:nvGrpSpPr>
              <p:cNvPr id="264" name="组合 25"/>
              <p:cNvGrpSpPr/>
              <p:nvPr/>
            </p:nvGrpSpPr>
            <p:grpSpPr>
              <a:xfrm>
                <a:off x="8938525" y="3133307"/>
                <a:ext cx="1085936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21" name="弧形 5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22" name="直接连接符 57"/>
                <p:cNvCxnSpPr>
                  <a:endCxn id="321" idx="0"/>
                </p:cNvCxnSpPr>
                <p:nvPr/>
              </p:nvCxnSpPr>
              <p:spPr>
                <a:xfrm rot="16200000" flipV="1">
                  <a:off x="3758709" y="2719401"/>
                  <a:ext cx="1405071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直接连接符 61"/>
                <p:cNvCxnSpPr>
                  <a:endCxn id="321" idx="2"/>
                </p:cNvCxnSpPr>
                <p:nvPr/>
              </p:nvCxnSpPr>
              <p:spPr>
                <a:xfrm rot="5400000" flipH="1" flipV="1">
                  <a:off x="4047661" y="2719401"/>
                  <a:ext cx="1405071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5" name="组合 25"/>
              <p:cNvGrpSpPr/>
              <p:nvPr/>
            </p:nvGrpSpPr>
            <p:grpSpPr>
              <a:xfrm>
                <a:off x="9155832" y="3132110"/>
                <a:ext cx="1085936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18" name="弧形 6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9" name="直接连接符 64"/>
                <p:cNvCxnSpPr>
                  <a:endCxn id="318" idx="0"/>
                </p:cNvCxnSpPr>
                <p:nvPr/>
              </p:nvCxnSpPr>
              <p:spPr>
                <a:xfrm rot="16200000" flipV="1">
                  <a:off x="3758708" y="2719401"/>
                  <a:ext cx="1405071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直接连接符 65"/>
                <p:cNvCxnSpPr>
                  <a:endCxn id="318" idx="2"/>
                </p:cNvCxnSpPr>
                <p:nvPr/>
              </p:nvCxnSpPr>
              <p:spPr>
                <a:xfrm rot="5400000" flipH="1" flipV="1">
                  <a:off x="4047660" y="2719401"/>
                  <a:ext cx="1405071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6" name="组合 25"/>
              <p:cNvGrpSpPr/>
              <p:nvPr/>
            </p:nvGrpSpPr>
            <p:grpSpPr>
              <a:xfrm>
                <a:off x="9374336" y="3130314"/>
                <a:ext cx="1085936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15" name="弧形 6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6" name="直接连接符 69"/>
                <p:cNvCxnSpPr>
                  <a:endCxn id="315" idx="0"/>
                </p:cNvCxnSpPr>
                <p:nvPr/>
              </p:nvCxnSpPr>
              <p:spPr>
                <a:xfrm rot="16200000" flipV="1">
                  <a:off x="3758709" y="2719400"/>
                  <a:ext cx="1405072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直接连接符 70"/>
                <p:cNvCxnSpPr>
                  <a:endCxn id="315" idx="2"/>
                </p:cNvCxnSpPr>
                <p:nvPr/>
              </p:nvCxnSpPr>
              <p:spPr>
                <a:xfrm rot="5400000" flipH="1" flipV="1">
                  <a:off x="4047661" y="2719400"/>
                  <a:ext cx="1405072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7" name="组合 25"/>
              <p:cNvGrpSpPr/>
              <p:nvPr/>
            </p:nvGrpSpPr>
            <p:grpSpPr>
              <a:xfrm>
                <a:off x="9593439" y="3131511"/>
                <a:ext cx="1086534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12" name="弧形 7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3" name="直接连接符 73"/>
                <p:cNvCxnSpPr>
                  <a:endCxn id="312" idx="0"/>
                </p:cNvCxnSpPr>
                <p:nvPr/>
              </p:nvCxnSpPr>
              <p:spPr>
                <a:xfrm rot="16200000" flipV="1">
                  <a:off x="3758787" y="2718687"/>
                  <a:ext cx="1405072" cy="290380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直接连接符 74"/>
                <p:cNvCxnSpPr>
                  <a:endCxn id="312" idx="2"/>
                </p:cNvCxnSpPr>
                <p:nvPr/>
              </p:nvCxnSpPr>
              <p:spPr>
                <a:xfrm rot="5400000" flipH="1" flipV="1">
                  <a:off x="4048374" y="2719480"/>
                  <a:ext cx="1405072" cy="28879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8" name="组合 25"/>
              <p:cNvGrpSpPr/>
              <p:nvPr/>
            </p:nvGrpSpPr>
            <p:grpSpPr>
              <a:xfrm>
                <a:off x="9808950" y="3130314"/>
                <a:ext cx="1086534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09" name="弧形 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0" name="直接连接符 95"/>
                <p:cNvCxnSpPr>
                  <a:endCxn id="309" idx="0"/>
                </p:cNvCxnSpPr>
                <p:nvPr/>
              </p:nvCxnSpPr>
              <p:spPr>
                <a:xfrm rot="16200000" flipV="1">
                  <a:off x="3758787" y="2718687"/>
                  <a:ext cx="1405072" cy="290380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直接连接符 96"/>
                <p:cNvCxnSpPr>
                  <a:endCxn id="309" idx="2"/>
                </p:cNvCxnSpPr>
                <p:nvPr/>
              </p:nvCxnSpPr>
              <p:spPr>
                <a:xfrm rot="5400000" flipH="1" flipV="1">
                  <a:off x="4048374" y="2719480"/>
                  <a:ext cx="1405072" cy="28879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9" name="组合 25"/>
              <p:cNvGrpSpPr/>
              <p:nvPr/>
            </p:nvGrpSpPr>
            <p:grpSpPr>
              <a:xfrm>
                <a:off x="10028651" y="3130314"/>
                <a:ext cx="1085936" cy="108593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06" name="弧形 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07" name="直接连接符 99"/>
                <p:cNvCxnSpPr>
                  <a:endCxn id="306" idx="0"/>
                </p:cNvCxnSpPr>
                <p:nvPr/>
              </p:nvCxnSpPr>
              <p:spPr>
                <a:xfrm rot="16200000" flipV="1">
                  <a:off x="3758708" y="2719400"/>
                  <a:ext cx="1405072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直接连接符 100"/>
                <p:cNvCxnSpPr>
                  <a:endCxn id="306" idx="2"/>
                </p:cNvCxnSpPr>
                <p:nvPr/>
              </p:nvCxnSpPr>
              <p:spPr>
                <a:xfrm rot="5400000" flipH="1" flipV="1">
                  <a:off x="4047660" y="2719400"/>
                  <a:ext cx="1405072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0" name="组合 25"/>
              <p:cNvGrpSpPr/>
              <p:nvPr/>
            </p:nvGrpSpPr>
            <p:grpSpPr>
              <a:xfrm>
                <a:off x="10248353" y="3130912"/>
                <a:ext cx="1085936" cy="1086534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03" name="弧形 1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04" name="直接连接符 103"/>
                <p:cNvCxnSpPr>
                  <a:endCxn id="303" idx="0"/>
                </p:cNvCxnSpPr>
                <p:nvPr/>
              </p:nvCxnSpPr>
              <p:spPr>
                <a:xfrm rot="16200000" flipV="1">
                  <a:off x="3758302" y="2719791"/>
                  <a:ext cx="1405884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直接连接符 104"/>
                <p:cNvCxnSpPr>
                  <a:endCxn id="303" idx="2"/>
                </p:cNvCxnSpPr>
                <p:nvPr/>
              </p:nvCxnSpPr>
              <p:spPr>
                <a:xfrm rot="5400000" flipH="1" flipV="1">
                  <a:off x="4047255" y="2719791"/>
                  <a:ext cx="1405884" cy="2889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7" name="组合 326"/>
            <p:cNvGrpSpPr/>
            <p:nvPr/>
          </p:nvGrpSpPr>
          <p:grpSpPr>
            <a:xfrm>
              <a:off x="8829859" y="2586752"/>
              <a:ext cx="2611816" cy="1089591"/>
              <a:chOff x="8827651" y="3195744"/>
              <a:chExt cx="2611816" cy="1089591"/>
            </a:xfrm>
          </p:grpSpPr>
          <p:grpSp>
            <p:nvGrpSpPr>
              <p:cNvPr id="271" name="组合 25"/>
              <p:cNvGrpSpPr/>
              <p:nvPr/>
            </p:nvGrpSpPr>
            <p:grpSpPr>
              <a:xfrm flipH="1" flipV="1">
                <a:off x="8827651" y="3199296"/>
                <a:ext cx="1086039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00" name="弧形 1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301" name="直接连接符 107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302" name="直接连接符 108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2" name="组合 271"/>
              <p:cNvGrpSpPr/>
              <p:nvPr/>
            </p:nvGrpSpPr>
            <p:grpSpPr>
              <a:xfrm flipH="1" flipV="1">
                <a:off x="9048074" y="3198802"/>
                <a:ext cx="1086038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7" name="弧形 11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98" name="直接连接符 111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99" name="直接连接符 112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3" name="组合 25"/>
              <p:cNvGrpSpPr/>
              <p:nvPr/>
            </p:nvGrpSpPr>
            <p:grpSpPr>
              <a:xfrm flipH="1" flipV="1">
                <a:off x="9265559" y="3197591"/>
                <a:ext cx="1086039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4" name="弧形 11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95" name="直接连接符 115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96" name="直接连接符 116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4" name="组合 25"/>
              <p:cNvGrpSpPr/>
              <p:nvPr/>
            </p:nvGrpSpPr>
            <p:grpSpPr>
              <a:xfrm flipH="1" flipV="1">
                <a:off x="9483779" y="3195744"/>
                <a:ext cx="1086039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1" name="弧形 11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92" name="直接连接符 119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93" name="直接连接符 120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5" name="组合 25"/>
              <p:cNvGrpSpPr/>
              <p:nvPr/>
            </p:nvGrpSpPr>
            <p:grpSpPr>
              <a:xfrm flipH="1" flipV="1">
                <a:off x="9703301" y="3196873"/>
                <a:ext cx="1086040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8" name="弧形 12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89" name="直接连接符 123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90" name="直接连接符 124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6" name="组合 25"/>
              <p:cNvGrpSpPr/>
              <p:nvPr/>
            </p:nvGrpSpPr>
            <p:grpSpPr>
              <a:xfrm flipH="1" flipV="1">
                <a:off x="9918813" y="3195744"/>
                <a:ext cx="1086040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5" name="弧形 12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86" name="直接连接符 127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87" name="直接连接符 128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7" name="组合 25"/>
              <p:cNvGrpSpPr/>
              <p:nvPr/>
            </p:nvGrpSpPr>
            <p:grpSpPr>
              <a:xfrm flipH="1" flipV="1">
                <a:off x="10136240" y="3195744"/>
                <a:ext cx="1086040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2" name="弧形 13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83" name="直接连接符 131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84" name="直接连接符 132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  <p:grpSp>
            <p:nvGrpSpPr>
              <p:cNvPr id="278" name="组合 25"/>
              <p:cNvGrpSpPr/>
              <p:nvPr/>
            </p:nvGrpSpPr>
            <p:grpSpPr>
              <a:xfrm flipH="1" flipV="1">
                <a:off x="10353427" y="3197660"/>
                <a:ext cx="1086040" cy="1086039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79" name="弧形 13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6884436"/>
                    <a:gd name="adj2" fmla="val 18276244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280" name="直接连接符 135"/>
                <p:cNvSpPr/>
                <p:nvPr/>
              </p:nvSpPr>
              <p:spPr>
                <a:xfrm rot="16200000" flipV="1">
                  <a:off x="3757987" y="2718912"/>
                  <a:ext cx="1406100" cy="28937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  <p:sp>
              <p:nvSpPr>
                <p:cNvPr id="281" name="直接连接符 136"/>
                <p:cNvSpPr/>
                <p:nvPr/>
              </p:nvSpPr>
              <p:spPr>
                <a:xfrm rot="5400000" flipH="1" flipV="1">
                  <a:off x="4047526" y="2718805"/>
                  <a:ext cx="1406044" cy="2896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/>
              </p:txBody>
            </p:sp>
          </p:grpSp>
        </p:grpSp>
      </p:grpSp>
      <p:grpSp>
        <p:nvGrpSpPr>
          <p:cNvPr id="458" name="组合 457"/>
          <p:cNvGrpSpPr/>
          <p:nvPr/>
        </p:nvGrpSpPr>
        <p:grpSpPr>
          <a:xfrm>
            <a:off x="5191328" y="4888342"/>
            <a:ext cx="3231735" cy="1154957"/>
            <a:chOff x="4322354" y="2005539"/>
            <a:chExt cx="7741285" cy="3043237"/>
          </a:xfrm>
        </p:grpSpPr>
        <p:grpSp>
          <p:nvGrpSpPr>
            <p:cNvPr id="330" name="组合 25"/>
            <p:cNvGrpSpPr/>
            <p:nvPr/>
          </p:nvGrpSpPr>
          <p:grpSpPr>
            <a:xfrm>
              <a:off x="4932589" y="200712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31" name="弧形 15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32" name="直接连接符 155"/>
              <p:cNvCxnSpPr>
                <a:endCxn id="331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156"/>
              <p:cNvCxnSpPr>
                <a:endCxn id="331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4" name="组合 333"/>
            <p:cNvGrpSpPr/>
            <p:nvPr/>
          </p:nvGrpSpPr>
          <p:grpSpPr>
            <a:xfrm>
              <a:off x="5246914" y="200553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35" name="弧形 15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36" name="直接连接符 159"/>
              <p:cNvCxnSpPr>
                <a:endCxn id="335" idx="0"/>
              </p:cNvCxnSpPr>
              <p:nvPr/>
            </p:nvCxnSpPr>
            <p:spPr>
              <a:xfrm rot="16200000" flipV="1">
                <a:off x="3815069" y="2775763"/>
                <a:ext cx="14272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160"/>
              <p:cNvCxnSpPr>
                <a:endCxn id="335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8" name="组合 25"/>
            <p:cNvGrpSpPr/>
            <p:nvPr/>
          </p:nvGrpSpPr>
          <p:grpSpPr>
            <a:xfrm>
              <a:off x="5562826" y="200712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39" name="弧形 16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40" name="直接连接符 163"/>
              <p:cNvCxnSpPr>
                <a:endCxn id="339" idx="0"/>
              </p:cNvCxnSpPr>
              <p:nvPr/>
            </p:nvCxnSpPr>
            <p:spPr>
              <a:xfrm rot="16200000" flipV="1">
                <a:off x="3815070" y="2775763"/>
                <a:ext cx="1427298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164"/>
              <p:cNvCxnSpPr>
                <a:endCxn id="339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2" name="组合 25"/>
            <p:cNvGrpSpPr/>
            <p:nvPr/>
          </p:nvGrpSpPr>
          <p:grpSpPr>
            <a:xfrm>
              <a:off x="5877151" y="200553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43" name="弧形 16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44" name="直接连接符 167"/>
              <p:cNvCxnSpPr>
                <a:endCxn id="343" idx="0"/>
              </p:cNvCxnSpPr>
              <p:nvPr/>
            </p:nvCxnSpPr>
            <p:spPr>
              <a:xfrm rot="16200000" flipV="1">
                <a:off x="3815069" y="2775763"/>
                <a:ext cx="14272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接连接符 168"/>
              <p:cNvCxnSpPr>
                <a:endCxn id="343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6" name="组合 25"/>
            <p:cNvGrpSpPr/>
            <p:nvPr/>
          </p:nvGrpSpPr>
          <p:grpSpPr>
            <a:xfrm>
              <a:off x="6189889" y="200712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47" name="弧形 17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48" name="直接连接符 171"/>
              <p:cNvCxnSpPr>
                <a:endCxn id="347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接连接符 172"/>
              <p:cNvCxnSpPr>
                <a:endCxn id="347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0" name="组合 25"/>
            <p:cNvGrpSpPr/>
            <p:nvPr/>
          </p:nvGrpSpPr>
          <p:grpSpPr>
            <a:xfrm>
              <a:off x="6505801" y="2005539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51" name="弧形 17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52" name="直接连接符 175"/>
              <p:cNvCxnSpPr>
                <a:endCxn id="351" idx="0"/>
              </p:cNvCxnSpPr>
              <p:nvPr/>
            </p:nvCxnSpPr>
            <p:spPr>
              <a:xfrm rot="16200000" flipV="1">
                <a:off x="3815069" y="2775763"/>
                <a:ext cx="14272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接连接符 176"/>
              <p:cNvCxnSpPr>
                <a:endCxn id="351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4" name="组合 25"/>
            <p:cNvGrpSpPr/>
            <p:nvPr/>
          </p:nvGrpSpPr>
          <p:grpSpPr>
            <a:xfrm>
              <a:off x="6823301" y="2008714"/>
              <a:ext cx="2881313" cy="288131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55" name="弧形 17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56" name="直接连接符 179"/>
              <p:cNvCxnSpPr>
                <a:endCxn id="355" idx="0"/>
              </p:cNvCxnSpPr>
              <p:nvPr/>
            </p:nvCxnSpPr>
            <p:spPr>
              <a:xfrm rot="16200000" flipV="1">
                <a:off x="3815506" y="2776200"/>
                <a:ext cx="1428099" cy="15391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接连接符 180"/>
              <p:cNvCxnSpPr>
                <a:endCxn id="355" idx="2"/>
              </p:cNvCxnSpPr>
              <p:nvPr/>
            </p:nvCxnSpPr>
            <p:spPr>
              <a:xfrm rot="5400000" flipH="1" flipV="1">
                <a:off x="3973390" y="2773820"/>
                <a:ext cx="1426512" cy="160265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8" name="组合 357"/>
            <p:cNvGrpSpPr/>
            <p:nvPr/>
          </p:nvGrpSpPr>
          <p:grpSpPr>
            <a:xfrm>
              <a:off x="7145564" y="2008714"/>
              <a:ext cx="2879725" cy="288131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59" name="弧形 33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60" name="直接连接符 183"/>
              <p:cNvCxnSpPr>
                <a:endCxn id="359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接连接符 184"/>
              <p:cNvCxnSpPr>
                <a:endCxn id="359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2" name="组合 25"/>
            <p:cNvGrpSpPr/>
            <p:nvPr/>
          </p:nvGrpSpPr>
          <p:grpSpPr>
            <a:xfrm>
              <a:off x="7459889" y="2008714"/>
              <a:ext cx="2879725" cy="288131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63" name="弧形 18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64" name="直接连接符 187"/>
              <p:cNvCxnSpPr>
                <a:endCxn id="363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直接连接符 188"/>
              <p:cNvCxnSpPr>
                <a:endCxn id="363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6" name="组合 25"/>
            <p:cNvGrpSpPr/>
            <p:nvPr/>
          </p:nvGrpSpPr>
          <p:grpSpPr>
            <a:xfrm>
              <a:off x="7780564" y="200712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67" name="弧形 19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68" name="直接连接符 191"/>
              <p:cNvCxnSpPr>
                <a:endCxn id="367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直接连接符 36"/>
              <p:cNvCxnSpPr>
                <a:endCxn id="367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0" name="组合 25"/>
            <p:cNvGrpSpPr/>
            <p:nvPr/>
          </p:nvGrpSpPr>
          <p:grpSpPr>
            <a:xfrm>
              <a:off x="8096476" y="2008714"/>
              <a:ext cx="2879725" cy="288131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71" name="弧形 19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72" name="直接连接符 195"/>
              <p:cNvCxnSpPr>
                <a:endCxn id="371" idx="0"/>
              </p:cNvCxnSpPr>
              <p:nvPr/>
            </p:nvCxnSpPr>
            <p:spPr>
              <a:xfrm rot="16200000" flipV="1">
                <a:off x="3814669" y="2776158"/>
                <a:ext cx="14280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196"/>
              <p:cNvCxnSpPr>
                <a:endCxn id="371" idx="2"/>
              </p:cNvCxnSpPr>
              <p:nvPr/>
            </p:nvCxnSpPr>
            <p:spPr>
              <a:xfrm rot="5400000" flipH="1" flipV="1">
                <a:off x="3972641" y="2773776"/>
                <a:ext cx="1426512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4" name="组合 25"/>
            <p:cNvGrpSpPr/>
            <p:nvPr/>
          </p:nvGrpSpPr>
          <p:grpSpPr>
            <a:xfrm>
              <a:off x="8410801" y="200712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75" name="弧形 19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76" name="直接连接符 199"/>
              <p:cNvCxnSpPr>
                <a:endCxn id="375" idx="0"/>
              </p:cNvCxnSpPr>
              <p:nvPr/>
            </p:nvCxnSpPr>
            <p:spPr>
              <a:xfrm rot="16200000" flipV="1">
                <a:off x="3815070" y="2775763"/>
                <a:ext cx="1427298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接连接符 200"/>
              <p:cNvCxnSpPr>
                <a:endCxn id="375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组合 25"/>
            <p:cNvGrpSpPr/>
            <p:nvPr/>
          </p:nvGrpSpPr>
          <p:grpSpPr>
            <a:xfrm>
              <a:off x="8723539" y="2008714"/>
              <a:ext cx="2879725" cy="288131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79" name="弧形 20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80" name="直接连接符 203"/>
              <p:cNvCxnSpPr>
                <a:endCxn id="379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接连接符 204"/>
              <p:cNvCxnSpPr>
                <a:endCxn id="379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2" name="组合 25"/>
            <p:cNvGrpSpPr/>
            <p:nvPr/>
          </p:nvGrpSpPr>
          <p:grpSpPr>
            <a:xfrm>
              <a:off x="9029926" y="2016651"/>
              <a:ext cx="2881313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83" name="弧形 20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84" name="直接连接符 207"/>
              <p:cNvCxnSpPr>
                <a:endCxn id="383" idx="0"/>
              </p:cNvCxnSpPr>
              <p:nvPr/>
            </p:nvCxnSpPr>
            <p:spPr>
              <a:xfrm rot="16200000" flipV="1">
                <a:off x="3815906" y="2775805"/>
                <a:ext cx="1427298" cy="15391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接连接符 208"/>
              <p:cNvCxnSpPr>
                <a:endCxn id="383" idx="2"/>
              </p:cNvCxnSpPr>
              <p:nvPr/>
            </p:nvCxnSpPr>
            <p:spPr>
              <a:xfrm rot="5400000" flipH="1" flipV="1">
                <a:off x="3973790" y="2773426"/>
                <a:ext cx="1425711" cy="160265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6" name="组合 25"/>
            <p:cNvGrpSpPr/>
            <p:nvPr/>
          </p:nvGrpSpPr>
          <p:grpSpPr>
            <a:xfrm>
              <a:off x="4322354" y="200585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87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88" name="直接连接符 42"/>
              <p:cNvCxnSpPr>
                <a:endCxn id="387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43"/>
              <p:cNvCxnSpPr>
                <a:endCxn id="387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0" name="组合 25"/>
            <p:cNvGrpSpPr/>
            <p:nvPr/>
          </p:nvGrpSpPr>
          <p:grpSpPr>
            <a:xfrm>
              <a:off x="4627789" y="2005856"/>
              <a:ext cx="2879725" cy="2879725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391" name="弧形 15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92" name="直接连接符 151"/>
              <p:cNvCxnSpPr>
                <a:endCxn id="391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接连接符 152"/>
              <p:cNvCxnSpPr>
                <a:endCxn id="391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4" name="组合 25"/>
            <p:cNvGrpSpPr/>
            <p:nvPr/>
          </p:nvGrpSpPr>
          <p:grpSpPr>
            <a:xfrm rot="10800000">
              <a:off x="5084989" y="215952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395" name="弧形 15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396" name="直接连接符 155"/>
              <p:cNvCxnSpPr>
                <a:endCxn id="395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156"/>
              <p:cNvCxnSpPr>
                <a:endCxn id="395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8" name="组合 397"/>
            <p:cNvGrpSpPr/>
            <p:nvPr/>
          </p:nvGrpSpPr>
          <p:grpSpPr>
            <a:xfrm rot="10800000">
              <a:off x="5399314" y="2157939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399" name="弧形 15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00" name="直接连接符 159"/>
              <p:cNvCxnSpPr>
                <a:endCxn id="399" idx="0"/>
              </p:cNvCxnSpPr>
              <p:nvPr/>
            </p:nvCxnSpPr>
            <p:spPr>
              <a:xfrm rot="16200000" flipV="1">
                <a:off x="3815069" y="2775763"/>
                <a:ext cx="14272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160"/>
              <p:cNvCxnSpPr>
                <a:endCxn id="399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2" name="组合 25"/>
            <p:cNvGrpSpPr/>
            <p:nvPr/>
          </p:nvGrpSpPr>
          <p:grpSpPr>
            <a:xfrm rot="10800000">
              <a:off x="5715226" y="215952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03" name="弧形 16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04" name="直接连接符 163"/>
              <p:cNvCxnSpPr>
                <a:endCxn id="403" idx="0"/>
              </p:cNvCxnSpPr>
              <p:nvPr/>
            </p:nvCxnSpPr>
            <p:spPr>
              <a:xfrm rot="16200000" flipV="1">
                <a:off x="3815070" y="2775763"/>
                <a:ext cx="1427298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接连接符 164"/>
              <p:cNvCxnSpPr>
                <a:endCxn id="403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6" name="组合 25"/>
            <p:cNvGrpSpPr/>
            <p:nvPr/>
          </p:nvGrpSpPr>
          <p:grpSpPr>
            <a:xfrm rot="10800000">
              <a:off x="6029551" y="2157939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07" name="弧形 16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08" name="直接连接符 167"/>
              <p:cNvCxnSpPr>
                <a:endCxn id="407" idx="0"/>
              </p:cNvCxnSpPr>
              <p:nvPr/>
            </p:nvCxnSpPr>
            <p:spPr>
              <a:xfrm rot="16200000" flipV="1">
                <a:off x="3815069" y="2775763"/>
                <a:ext cx="14272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接连接符 168"/>
              <p:cNvCxnSpPr>
                <a:endCxn id="407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0" name="组合 25"/>
            <p:cNvGrpSpPr/>
            <p:nvPr/>
          </p:nvGrpSpPr>
          <p:grpSpPr>
            <a:xfrm rot="10800000">
              <a:off x="6342289" y="215952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11" name="弧形 17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12" name="直接连接符 171"/>
              <p:cNvCxnSpPr>
                <a:endCxn id="411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接连接符 172"/>
              <p:cNvCxnSpPr>
                <a:endCxn id="411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4" name="组合 25"/>
            <p:cNvGrpSpPr/>
            <p:nvPr/>
          </p:nvGrpSpPr>
          <p:grpSpPr>
            <a:xfrm rot="10800000">
              <a:off x="6658201" y="2157939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15" name="弧形 17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16" name="直接连接符 175"/>
              <p:cNvCxnSpPr>
                <a:endCxn id="415" idx="0"/>
              </p:cNvCxnSpPr>
              <p:nvPr/>
            </p:nvCxnSpPr>
            <p:spPr>
              <a:xfrm rot="16200000" flipV="1">
                <a:off x="3815069" y="2775763"/>
                <a:ext cx="14272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直接连接符 176"/>
              <p:cNvCxnSpPr>
                <a:endCxn id="415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8" name="组合 25"/>
            <p:cNvGrpSpPr/>
            <p:nvPr/>
          </p:nvGrpSpPr>
          <p:grpSpPr>
            <a:xfrm rot="10800000">
              <a:off x="6975701" y="2161114"/>
              <a:ext cx="2881313" cy="2881312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19" name="弧形 17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20" name="直接连接符 179"/>
              <p:cNvCxnSpPr>
                <a:endCxn id="419" idx="0"/>
              </p:cNvCxnSpPr>
              <p:nvPr/>
            </p:nvCxnSpPr>
            <p:spPr>
              <a:xfrm rot="16200000" flipV="1">
                <a:off x="3815506" y="2776200"/>
                <a:ext cx="1428099" cy="15391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接连接符 180"/>
              <p:cNvCxnSpPr>
                <a:endCxn id="419" idx="2"/>
              </p:cNvCxnSpPr>
              <p:nvPr/>
            </p:nvCxnSpPr>
            <p:spPr>
              <a:xfrm rot="5400000" flipH="1" flipV="1">
                <a:off x="3973390" y="2773820"/>
                <a:ext cx="1426512" cy="160265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10800000">
              <a:off x="7297964" y="2161114"/>
              <a:ext cx="2879725" cy="2881312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23" name="弧形 33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24" name="直接连接符 183"/>
              <p:cNvCxnSpPr>
                <a:endCxn id="423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184"/>
              <p:cNvCxnSpPr>
                <a:endCxn id="423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组合 25"/>
            <p:cNvGrpSpPr/>
            <p:nvPr/>
          </p:nvGrpSpPr>
          <p:grpSpPr>
            <a:xfrm rot="10800000">
              <a:off x="7612289" y="2161114"/>
              <a:ext cx="2879725" cy="2881312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27" name="弧形 18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28" name="直接连接符 187"/>
              <p:cNvCxnSpPr>
                <a:endCxn id="427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188"/>
              <p:cNvCxnSpPr>
                <a:endCxn id="427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组合 25"/>
            <p:cNvGrpSpPr/>
            <p:nvPr/>
          </p:nvGrpSpPr>
          <p:grpSpPr>
            <a:xfrm rot="10800000">
              <a:off x="7932964" y="215952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31" name="弧形 19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32" name="直接连接符 191"/>
              <p:cNvCxnSpPr>
                <a:endCxn id="431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36"/>
              <p:cNvCxnSpPr>
                <a:endCxn id="431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组合 25"/>
            <p:cNvGrpSpPr/>
            <p:nvPr/>
          </p:nvGrpSpPr>
          <p:grpSpPr>
            <a:xfrm rot="10800000">
              <a:off x="8248876" y="2161114"/>
              <a:ext cx="2879725" cy="2881312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35" name="弧形 194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36" name="直接连接符 195"/>
              <p:cNvCxnSpPr>
                <a:endCxn id="435" idx="0"/>
              </p:cNvCxnSpPr>
              <p:nvPr/>
            </p:nvCxnSpPr>
            <p:spPr>
              <a:xfrm rot="16200000" flipV="1">
                <a:off x="3814669" y="2776158"/>
                <a:ext cx="1428099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196"/>
              <p:cNvCxnSpPr>
                <a:endCxn id="435" idx="2"/>
              </p:cNvCxnSpPr>
              <p:nvPr/>
            </p:nvCxnSpPr>
            <p:spPr>
              <a:xfrm rot="5400000" flipH="1" flipV="1">
                <a:off x="3972641" y="2773776"/>
                <a:ext cx="1426512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8" name="组合 25"/>
            <p:cNvGrpSpPr/>
            <p:nvPr/>
          </p:nvGrpSpPr>
          <p:grpSpPr>
            <a:xfrm rot="10800000">
              <a:off x="8563201" y="215952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39" name="弧形 198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40" name="直接连接符 199"/>
              <p:cNvCxnSpPr>
                <a:endCxn id="439" idx="0"/>
              </p:cNvCxnSpPr>
              <p:nvPr/>
            </p:nvCxnSpPr>
            <p:spPr>
              <a:xfrm rot="16200000" flipV="1">
                <a:off x="3815070" y="2775763"/>
                <a:ext cx="1427298" cy="15400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直接连接符 200"/>
              <p:cNvCxnSpPr>
                <a:endCxn id="439" idx="2"/>
              </p:cNvCxnSpPr>
              <p:nvPr/>
            </p:nvCxnSpPr>
            <p:spPr>
              <a:xfrm rot="5400000" flipH="1" flipV="1">
                <a:off x="3973041" y="2773381"/>
                <a:ext cx="1425711" cy="1603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2" name="组合 25"/>
            <p:cNvGrpSpPr/>
            <p:nvPr/>
          </p:nvGrpSpPr>
          <p:grpSpPr>
            <a:xfrm rot="10800000">
              <a:off x="8875939" y="2161114"/>
              <a:ext cx="2879725" cy="2881312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43" name="弧形 202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44" name="直接连接符 203"/>
              <p:cNvCxnSpPr>
                <a:endCxn id="443" idx="0"/>
              </p:cNvCxnSpPr>
              <p:nvPr/>
            </p:nvCxnSpPr>
            <p:spPr>
              <a:xfrm rot="16200000" flipV="1">
                <a:off x="3814669" y="2776158"/>
                <a:ext cx="1428099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204"/>
              <p:cNvCxnSpPr>
                <a:endCxn id="443" idx="2"/>
              </p:cNvCxnSpPr>
              <p:nvPr/>
            </p:nvCxnSpPr>
            <p:spPr>
              <a:xfrm rot="5400000" flipH="1" flipV="1">
                <a:off x="3972640" y="2773776"/>
                <a:ext cx="1426512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6" name="组合 25"/>
            <p:cNvGrpSpPr/>
            <p:nvPr/>
          </p:nvGrpSpPr>
          <p:grpSpPr>
            <a:xfrm rot="10800000">
              <a:off x="9182326" y="2169051"/>
              <a:ext cx="2881313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47" name="弧形 206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48" name="直接连接符 207"/>
              <p:cNvCxnSpPr>
                <a:endCxn id="447" idx="0"/>
              </p:cNvCxnSpPr>
              <p:nvPr/>
            </p:nvCxnSpPr>
            <p:spPr>
              <a:xfrm rot="16200000" flipV="1">
                <a:off x="3815906" y="2775805"/>
                <a:ext cx="1427298" cy="15391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208"/>
              <p:cNvCxnSpPr>
                <a:endCxn id="447" idx="2"/>
              </p:cNvCxnSpPr>
              <p:nvPr/>
            </p:nvCxnSpPr>
            <p:spPr>
              <a:xfrm rot="5400000" flipH="1" flipV="1">
                <a:off x="3973790" y="2773426"/>
                <a:ext cx="1425711" cy="160265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0" name="组合 25"/>
            <p:cNvGrpSpPr/>
            <p:nvPr/>
          </p:nvGrpSpPr>
          <p:grpSpPr>
            <a:xfrm rot="10800000">
              <a:off x="4474754" y="215825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51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52" name="直接连接符 42"/>
              <p:cNvCxnSpPr>
                <a:endCxn id="451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3"/>
              <p:cNvCxnSpPr>
                <a:endCxn id="451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4" name="组合 25"/>
            <p:cNvGrpSpPr/>
            <p:nvPr/>
          </p:nvGrpSpPr>
          <p:grpSpPr>
            <a:xfrm rot="10800000">
              <a:off x="4780189" y="2158256"/>
              <a:ext cx="2879725" cy="2879725"/>
              <a:chOff x="3165720" y="2131176"/>
              <a:chExt cx="2880000" cy="2880000"/>
            </a:xfrm>
            <a:solidFill>
              <a:srgbClr val="D8C7FF"/>
            </a:solidFill>
          </p:grpSpPr>
          <p:sp>
            <p:nvSpPr>
              <p:cNvPr id="455" name="弧形 150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456" name="直接连接符 151"/>
              <p:cNvCxnSpPr>
                <a:endCxn id="455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152"/>
              <p:cNvCxnSpPr>
                <a:endCxn id="455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1" name="文本框 590"/>
          <p:cNvSpPr txBox="1"/>
          <p:nvPr/>
        </p:nvSpPr>
        <p:spPr>
          <a:xfrm>
            <a:off x="9193197" y="2951267"/>
            <a:ext cx="1227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592" name="文本框 591"/>
          <p:cNvSpPr txBox="1"/>
          <p:nvPr/>
        </p:nvSpPr>
        <p:spPr>
          <a:xfrm>
            <a:off x="9174255" y="4608521"/>
            <a:ext cx="1265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/>
      <p:bldP spid="591" grpId="0"/>
      <p:bldP spid="5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4648925" y="1159582"/>
            <a:ext cx="6339658" cy="3486253"/>
            <a:chOff x="8539744" y="4274117"/>
            <a:chExt cx="3236041" cy="1779537"/>
          </a:xfrm>
        </p:grpSpPr>
        <p:grpSp>
          <p:nvGrpSpPr>
            <p:cNvPr id="111" name="组合 25"/>
            <p:cNvGrpSpPr/>
            <p:nvPr/>
          </p:nvGrpSpPr>
          <p:grpSpPr>
            <a:xfrm>
              <a:off x="8539744" y="4846955"/>
              <a:ext cx="1202192" cy="120219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697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698" name="直接连接符 42"/>
              <p:cNvCxnSpPr>
                <a:endCxn id="697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直接连接符 43"/>
              <p:cNvCxnSpPr>
                <a:endCxn id="697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组合 111"/>
            <p:cNvGrpSpPr/>
            <p:nvPr/>
          </p:nvGrpSpPr>
          <p:grpSpPr>
            <a:xfrm>
              <a:off x="8607672" y="4274117"/>
              <a:ext cx="3168113" cy="1779537"/>
              <a:chOff x="8607672" y="4274117"/>
              <a:chExt cx="3168113" cy="1779537"/>
            </a:xfrm>
          </p:grpSpPr>
          <p:grpSp>
            <p:nvGrpSpPr>
              <p:cNvPr id="113" name="组合 25"/>
              <p:cNvGrpSpPr/>
              <p:nvPr/>
            </p:nvGrpSpPr>
            <p:grpSpPr>
              <a:xfrm>
                <a:off x="8794497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94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95" name="直接连接符 155"/>
                <p:cNvCxnSpPr>
                  <a:endCxn id="694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6" name="直接连接符 156"/>
                <p:cNvCxnSpPr>
                  <a:endCxn id="694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组合 113"/>
              <p:cNvGrpSpPr/>
              <p:nvPr/>
            </p:nvGrpSpPr>
            <p:grpSpPr>
              <a:xfrm>
                <a:off x="8925718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91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92" name="直接连接符 159"/>
                <p:cNvCxnSpPr>
                  <a:endCxn id="691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3" name="直接连接符 160"/>
                <p:cNvCxnSpPr>
                  <a:endCxn id="691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组合 25"/>
              <p:cNvGrpSpPr/>
              <p:nvPr/>
            </p:nvGrpSpPr>
            <p:grpSpPr>
              <a:xfrm>
                <a:off x="9057601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88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89" name="直接连接符 163"/>
                <p:cNvCxnSpPr>
                  <a:endCxn id="688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直接连接符 164"/>
                <p:cNvCxnSpPr>
                  <a:endCxn id="688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组合 25"/>
              <p:cNvGrpSpPr/>
              <p:nvPr/>
            </p:nvGrpSpPr>
            <p:grpSpPr>
              <a:xfrm>
                <a:off x="9188821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85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86" name="直接连接符 167"/>
                <p:cNvCxnSpPr>
                  <a:endCxn id="685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7" name="直接连接符 168"/>
                <p:cNvCxnSpPr>
                  <a:endCxn id="685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组合 25"/>
              <p:cNvGrpSpPr/>
              <p:nvPr/>
            </p:nvGrpSpPr>
            <p:grpSpPr>
              <a:xfrm>
                <a:off x="9319379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82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83" name="直接连接符 171"/>
                <p:cNvCxnSpPr>
                  <a:endCxn id="682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4" name="直接连接符 172"/>
                <p:cNvCxnSpPr>
                  <a:endCxn id="68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组合 25"/>
              <p:cNvGrpSpPr/>
              <p:nvPr/>
            </p:nvGrpSpPr>
            <p:grpSpPr>
              <a:xfrm>
                <a:off x="9451262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79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80" name="直接连接符 175"/>
                <p:cNvCxnSpPr>
                  <a:endCxn id="679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1" name="直接连接符 176"/>
                <p:cNvCxnSpPr>
                  <a:endCxn id="679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组合 25"/>
              <p:cNvGrpSpPr/>
              <p:nvPr/>
            </p:nvGrpSpPr>
            <p:grpSpPr>
              <a:xfrm>
                <a:off x="9583808" y="4848148"/>
                <a:ext cx="1202855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76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77" name="直接连接符 179"/>
                <p:cNvCxnSpPr>
                  <a:endCxn id="676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8" name="直接连接符 180"/>
                <p:cNvCxnSpPr>
                  <a:endCxn id="676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组合 119"/>
              <p:cNvGrpSpPr/>
              <p:nvPr/>
            </p:nvGrpSpPr>
            <p:grpSpPr>
              <a:xfrm>
                <a:off x="9718342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73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74" name="直接连接符 183"/>
                <p:cNvCxnSpPr>
                  <a:endCxn id="673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5" name="直接连接符 184"/>
                <p:cNvCxnSpPr>
                  <a:endCxn id="673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1" name="组合 25"/>
              <p:cNvGrpSpPr/>
              <p:nvPr/>
            </p:nvGrpSpPr>
            <p:grpSpPr>
              <a:xfrm>
                <a:off x="9849563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70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71" name="直接连接符 187"/>
                <p:cNvCxnSpPr>
                  <a:endCxn id="670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2" name="直接连接符 188"/>
                <p:cNvCxnSpPr>
                  <a:endCxn id="670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组合 25"/>
              <p:cNvGrpSpPr/>
              <p:nvPr/>
            </p:nvGrpSpPr>
            <p:grpSpPr>
              <a:xfrm>
                <a:off x="9983434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67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68" name="直接连接符 191"/>
                <p:cNvCxnSpPr>
                  <a:endCxn id="667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9" name="直接连接符 36"/>
                <p:cNvCxnSpPr>
                  <a:endCxn id="667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组合 25"/>
              <p:cNvGrpSpPr/>
              <p:nvPr/>
            </p:nvGrpSpPr>
            <p:grpSpPr>
              <a:xfrm>
                <a:off x="10115317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64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65" name="直接连接符 195"/>
                <p:cNvCxnSpPr>
                  <a:endCxn id="664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6" name="直接连接符 196"/>
                <p:cNvCxnSpPr>
                  <a:endCxn id="664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组合 25"/>
              <p:cNvGrpSpPr/>
              <p:nvPr/>
            </p:nvGrpSpPr>
            <p:grpSpPr>
              <a:xfrm>
                <a:off x="10246538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61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62" name="直接连接符 199"/>
                <p:cNvCxnSpPr>
                  <a:endCxn id="661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3" name="直接连接符 200"/>
                <p:cNvCxnSpPr>
                  <a:endCxn id="661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组合 25"/>
              <p:cNvGrpSpPr/>
              <p:nvPr/>
            </p:nvGrpSpPr>
            <p:grpSpPr>
              <a:xfrm>
                <a:off x="10377096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58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59" name="直接连接符 203"/>
                <p:cNvCxnSpPr>
                  <a:endCxn id="658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0" name="直接连接符 204"/>
                <p:cNvCxnSpPr>
                  <a:endCxn id="658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组合 25"/>
              <p:cNvGrpSpPr/>
              <p:nvPr/>
            </p:nvGrpSpPr>
            <p:grpSpPr>
              <a:xfrm>
                <a:off x="10505002" y="4851462"/>
                <a:ext cx="1202855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55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56" name="直接连接符 207"/>
                <p:cNvCxnSpPr>
                  <a:endCxn id="655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7" name="直接连接符 208"/>
                <p:cNvCxnSpPr>
                  <a:endCxn id="655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组合 25"/>
              <p:cNvGrpSpPr/>
              <p:nvPr/>
            </p:nvGrpSpPr>
            <p:grpSpPr>
              <a:xfrm>
                <a:off x="8667253" y="4846955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652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53" name="直接连接符 151"/>
                <p:cNvCxnSpPr>
                  <a:endCxn id="652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4" name="直接连接符 152"/>
                <p:cNvCxnSpPr>
                  <a:endCxn id="65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0" name="组合 25"/>
              <p:cNvGrpSpPr/>
              <p:nvPr/>
            </p:nvGrpSpPr>
            <p:grpSpPr>
              <a:xfrm rot="10800000">
                <a:off x="8862425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49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50" name="直接连接符 155"/>
                <p:cNvCxnSpPr>
                  <a:endCxn id="649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1" name="直接连接符 156"/>
                <p:cNvCxnSpPr>
                  <a:endCxn id="649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3" name="组合 592"/>
              <p:cNvGrpSpPr/>
              <p:nvPr/>
            </p:nvGrpSpPr>
            <p:grpSpPr>
              <a:xfrm rot="10800000">
                <a:off x="8993646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46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47" name="直接连接符 159"/>
                <p:cNvCxnSpPr>
                  <a:endCxn id="646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8" name="直接连接符 160"/>
                <p:cNvCxnSpPr>
                  <a:endCxn id="646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" name="组合 25"/>
              <p:cNvGrpSpPr/>
              <p:nvPr/>
            </p:nvGrpSpPr>
            <p:grpSpPr>
              <a:xfrm rot="10800000">
                <a:off x="9125529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43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44" name="直接连接符 163"/>
                <p:cNvCxnSpPr>
                  <a:endCxn id="643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5" name="直接连接符 164"/>
                <p:cNvCxnSpPr>
                  <a:endCxn id="643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5" name="组合 25"/>
              <p:cNvGrpSpPr/>
              <p:nvPr/>
            </p:nvGrpSpPr>
            <p:grpSpPr>
              <a:xfrm rot="10800000">
                <a:off x="9256749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40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41" name="直接连接符 167"/>
                <p:cNvCxnSpPr>
                  <a:endCxn id="640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2" name="直接连接符 168"/>
                <p:cNvCxnSpPr>
                  <a:endCxn id="640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6" name="组合 25"/>
              <p:cNvGrpSpPr/>
              <p:nvPr/>
            </p:nvGrpSpPr>
            <p:grpSpPr>
              <a:xfrm rot="10800000">
                <a:off x="9387307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129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130" name="直接连接符 171"/>
                <p:cNvCxnSpPr>
                  <a:endCxn id="129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直接连接符 172"/>
                <p:cNvCxnSpPr>
                  <a:endCxn id="129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7" name="组合 25"/>
              <p:cNvGrpSpPr/>
              <p:nvPr/>
            </p:nvGrpSpPr>
            <p:grpSpPr>
              <a:xfrm rot="10800000">
                <a:off x="9519190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38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39" name="直接连接符 175"/>
                <p:cNvCxnSpPr>
                  <a:endCxn id="638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76"/>
                <p:cNvCxnSpPr>
                  <a:endCxn id="638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8" name="组合 25"/>
              <p:cNvGrpSpPr/>
              <p:nvPr/>
            </p:nvGrpSpPr>
            <p:grpSpPr>
              <a:xfrm rot="10800000">
                <a:off x="9651736" y="4275443"/>
                <a:ext cx="1202855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35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36" name="直接连接符 179"/>
                <p:cNvCxnSpPr>
                  <a:endCxn id="635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7" name="直接连接符 180"/>
                <p:cNvCxnSpPr>
                  <a:endCxn id="635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9" name="组合 598"/>
              <p:cNvGrpSpPr/>
              <p:nvPr/>
            </p:nvGrpSpPr>
            <p:grpSpPr>
              <a:xfrm rot="10800000">
                <a:off x="978627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32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33" name="直接连接符 183"/>
                <p:cNvCxnSpPr>
                  <a:endCxn id="632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直接连接符 184"/>
                <p:cNvCxnSpPr>
                  <a:endCxn id="632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0" name="组合 25"/>
              <p:cNvGrpSpPr/>
              <p:nvPr/>
            </p:nvGrpSpPr>
            <p:grpSpPr>
              <a:xfrm rot="10800000">
                <a:off x="991749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29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30" name="直接连接符 187"/>
                <p:cNvCxnSpPr>
                  <a:endCxn id="629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直接连接符 188"/>
                <p:cNvCxnSpPr>
                  <a:endCxn id="629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1" name="组合 25"/>
              <p:cNvGrpSpPr/>
              <p:nvPr/>
            </p:nvGrpSpPr>
            <p:grpSpPr>
              <a:xfrm rot="10800000">
                <a:off x="10051362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26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27" name="直接连接符 191"/>
                <p:cNvCxnSpPr>
                  <a:endCxn id="626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直接连接符 36"/>
                <p:cNvCxnSpPr>
                  <a:endCxn id="626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2" name="组合 25"/>
              <p:cNvGrpSpPr/>
              <p:nvPr/>
            </p:nvGrpSpPr>
            <p:grpSpPr>
              <a:xfrm rot="10800000">
                <a:off x="10183245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23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24" name="直接连接符 195"/>
                <p:cNvCxnSpPr>
                  <a:endCxn id="623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5" name="直接连接符 196"/>
                <p:cNvCxnSpPr>
                  <a:endCxn id="623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3" name="组合 25"/>
              <p:cNvGrpSpPr/>
              <p:nvPr/>
            </p:nvGrpSpPr>
            <p:grpSpPr>
              <a:xfrm rot="10800000">
                <a:off x="10314466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20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21" name="直接连接符 199"/>
                <p:cNvCxnSpPr>
                  <a:endCxn id="620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2" name="直接连接符 200"/>
                <p:cNvCxnSpPr>
                  <a:endCxn id="620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4" name="组合 25"/>
              <p:cNvGrpSpPr/>
              <p:nvPr/>
            </p:nvGrpSpPr>
            <p:grpSpPr>
              <a:xfrm rot="10800000">
                <a:off x="10445024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17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18" name="直接连接符 203"/>
                <p:cNvCxnSpPr>
                  <a:endCxn id="617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直接连接符 204"/>
                <p:cNvCxnSpPr>
                  <a:endCxn id="617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5" name="组合 25"/>
              <p:cNvGrpSpPr/>
              <p:nvPr/>
            </p:nvGrpSpPr>
            <p:grpSpPr>
              <a:xfrm rot="10800000">
                <a:off x="10572930" y="4278756"/>
                <a:ext cx="1202855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14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15" name="直接连接符 207"/>
                <p:cNvCxnSpPr>
                  <a:endCxn id="614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直接连接符 208"/>
                <p:cNvCxnSpPr>
                  <a:endCxn id="614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6" name="组合 25"/>
              <p:cNvGrpSpPr/>
              <p:nvPr/>
            </p:nvGrpSpPr>
            <p:grpSpPr>
              <a:xfrm rot="10800000">
                <a:off x="8607672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11" name="弧形 41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12" name="直接连接符 42"/>
                <p:cNvCxnSpPr>
                  <a:endCxn id="611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直接连接符 43"/>
                <p:cNvCxnSpPr>
                  <a:endCxn id="611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7" name="组合 25"/>
              <p:cNvGrpSpPr/>
              <p:nvPr/>
            </p:nvGrpSpPr>
            <p:grpSpPr>
              <a:xfrm rot="10800000">
                <a:off x="8735181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608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609" name="直接连接符 151"/>
                <p:cNvCxnSpPr>
                  <a:endCxn id="608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0" name="直接连接符 152"/>
                <p:cNvCxnSpPr>
                  <a:endCxn id="608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5" name="组合 4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8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10" name="矩形 10"/>
          <p:cNvSpPr/>
          <p:nvPr/>
        </p:nvSpPr>
        <p:spPr>
          <a:xfrm>
            <a:off x="2793557" y="1139703"/>
            <a:ext cx="7186583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拼成的平行四边形与原来的圆之间有什么联系？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519110" y="4541009"/>
            <a:ext cx="7218045" cy="626745"/>
          </a:xfrm>
          <a:prstGeom prst="roundRect">
            <a:avLst/>
          </a:prstGeom>
          <a:solidFill>
            <a:srgbClr val="D8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509585" y="5453504"/>
            <a:ext cx="7218045" cy="626745"/>
          </a:xfrm>
          <a:prstGeom prst="roundRect">
            <a:avLst/>
          </a:prstGeom>
          <a:solidFill>
            <a:srgbClr val="D8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31760" y="1696209"/>
            <a:ext cx="2516400" cy="2516505"/>
            <a:chOff x="4467" y="5384"/>
            <a:chExt cx="4570" cy="4572"/>
          </a:xfrm>
        </p:grpSpPr>
        <p:sp>
          <p:nvSpPr>
            <p:cNvPr id="15" name="弧形 34"/>
            <p:cNvSpPr/>
            <p:nvPr/>
          </p:nvSpPr>
          <p:spPr>
            <a:xfrm>
              <a:off x="4473" y="5393"/>
              <a:ext cx="4535" cy="4535"/>
            </a:xfrm>
            <a:prstGeom prst="arc">
              <a:avLst/>
            </a:prstGeom>
            <a:solidFill>
              <a:srgbClr val="D8C7FF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" name="弧形 35"/>
            <p:cNvSpPr/>
            <p:nvPr/>
          </p:nvSpPr>
          <p:spPr>
            <a:xfrm rot="5400000">
              <a:off x="4478" y="5384"/>
              <a:ext cx="4535" cy="453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8" name="弧形 36"/>
            <p:cNvSpPr/>
            <p:nvPr/>
          </p:nvSpPr>
          <p:spPr>
            <a:xfrm rot="16200000">
              <a:off x="4473" y="5398"/>
              <a:ext cx="4535" cy="4535"/>
            </a:xfrm>
            <a:prstGeom prst="arc">
              <a:avLst/>
            </a:prstGeom>
            <a:solidFill>
              <a:srgbClr val="D8C7FF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9" name="弧形 38"/>
            <p:cNvSpPr/>
            <p:nvPr/>
          </p:nvSpPr>
          <p:spPr>
            <a:xfrm rot="5400000" flipV="1">
              <a:off x="4478" y="5393"/>
              <a:ext cx="4535" cy="453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0" name="弧形 43"/>
            <p:cNvSpPr/>
            <p:nvPr/>
          </p:nvSpPr>
          <p:spPr>
            <a:xfrm rot="5400000">
              <a:off x="4483" y="5398"/>
              <a:ext cx="4535" cy="4535"/>
            </a:xfrm>
            <a:prstGeom prst="arc">
              <a:avLst/>
            </a:prstGeom>
            <a:solidFill>
              <a:srgbClr val="EBE4FD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1" name="弧形 45"/>
            <p:cNvSpPr/>
            <p:nvPr/>
          </p:nvSpPr>
          <p:spPr>
            <a:xfrm rot="5400000" flipV="1">
              <a:off x="4478" y="5398"/>
              <a:ext cx="4535" cy="4535"/>
            </a:xfrm>
            <a:prstGeom prst="arc">
              <a:avLst/>
            </a:prstGeom>
            <a:solidFill>
              <a:srgbClr val="EBE4FD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22" name="直接连接符 46"/>
            <p:cNvCxnSpPr>
              <a:stCxn id="21" idx="0"/>
            </p:cNvCxnSpPr>
            <p:nvPr/>
          </p:nvCxnSpPr>
          <p:spPr>
            <a:xfrm rot="16200000" flipH="1">
              <a:off x="6748" y="5395"/>
              <a:ext cx="0" cy="454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48"/>
            <p:cNvCxnSpPr>
              <a:stCxn id="18" idx="2"/>
              <a:endCxn id="21" idx="2"/>
            </p:cNvCxnSpPr>
            <p:nvPr/>
          </p:nvCxnSpPr>
          <p:spPr>
            <a:xfrm>
              <a:off x="6741" y="5398"/>
              <a:ext cx="5" cy="453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52"/>
            <p:cNvCxnSpPr/>
            <p:nvPr/>
          </p:nvCxnSpPr>
          <p:spPr>
            <a:xfrm rot="-2700000" flipH="1">
              <a:off x="6753" y="5426"/>
              <a:ext cx="3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58"/>
            <p:cNvCxnSpPr/>
            <p:nvPr/>
          </p:nvCxnSpPr>
          <p:spPr>
            <a:xfrm rot="2700000">
              <a:off x="6744" y="5387"/>
              <a:ext cx="2" cy="4530"/>
            </a:xfrm>
            <a:prstGeom prst="line">
              <a:avLst/>
            </a:prstGeom>
            <a:solidFill>
              <a:srgbClr val="EBE4FD"/>
            </a:solidFill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9"/>
            <p:cNvCxnSpPr/>
            <p:nvPr/>
          </p:nvCxnSpPr>
          <p:spPr>
            <a:xfrm rot="-1380000">
              <a:off x="6770" y="5401"/>
              <a:ext cx="2" cy="452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0"/>
            <p:cNvCxnSpPr/>
            <p:nvPr/>
          </p:nvCxnSpPr>
          <p:spPr>
            <a:xfrm rot="1320000">
              <a:off x="6775" y="5386"/>
              <a:ext cx="2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41"/>
            <p:cNvCxnSpPr/>
            <p:nvPr/>
          </p:nvCxnSpPr>
          <p:spPr>
            <a:xfrm rot="4020000">
              <a:off x="6730" y="5391"/>
              <a:ext cx="2" cy="452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42"/>
            <p:cNvCxnSpPr/>
            <p:nvPr/>
          </p:nvCxnSpPr>
          <p:spPr>
            <a:xfrm rot="17580000" flipH="1">
              <a:off x="6771" y="5400"/>
              <a:ext cx="2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43"/>
            <p:cNvCxnSpPr/>
            <p:nvPr/>
          </p:nvCxnSpPr>
          <p:spPr>
            <a:xfrm rot="16200000" flipH="1">
              <a:off x="4538" y="7214"/>
              <a:ext cx="4423" cy="9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44"/>
            <p:cNvCxnSpPr/>
            <p:nvPr/>
          </p:nvCxnSpPr>
          <p:spPr>
            <a:xfrm rot="14820000" flipH="1">
              <a:off x="4519" y="7205"/>
              <a:ext cx="4422" cy="907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接连接符 145"/>
            <p:cNvCxnSpPr/>
            <p:nvPr/>
          </p:nvCxnSpPr>
          <p:spPr>
            <a:xfrm>
              <a:off x="4877" y="6405"/>
              <a:ext cx="3750" cy="255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146"/>
            <p:cNvCxnSpPr/>
            <p:nvPr/>
          </p:nvCxnSpPr>
          <p:spPr>
            <a:xfrm flipH="1">
              <a:off x="4869" y="6390"/>
              <a:ext cx="3750" cy="255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147"/>
            <p:cNvCxnSpPr/>
            <p:nvPr/>
          </p:nvCxnSpPr>
          <p:spPr>
            <a:xfrm rot="5400000" flipH="1" flipV="1">
              <a:off x="4539" y="7195"/>
              <a:ext cx="4420" cy="9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148"/>
            <p:cNvCxnSpPr/>
            <p:nvPr/>
          </p:nvCxnSpPr>
          <p:spPr>
            <a:xfrm rot="6780000" flipH="1" flipV="1">
              <a:off x="4523" y="7229"/>
              <a:ext cx="4478" cy="8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149"/>
            <p:cNvCxnSpPr/>
            <p:nvPr/>
          </p:nvCxnSpPr>
          <p:spPr>
            <a:xfrm rot="16800000" flipH="1">
              <a:off x="6694" y="5398"/>
              <a:ext cx="113" cy="4537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150"/>
            <p:cNvCxnSpPr/>
            <p:nvPr/>
          </p:nvCxnSpPr>
          <p:spPr>
            <a:xfrm rot="4800000">
              <a:off x="6694" y="5398"/>
              <a:ext cx="115" cy="453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弧形 27"/>
          <p:cNvSpPr/>
          <p:nvPr/>
        </p:nvSpPr>
        <p:spPr>
          <a:xfrm flipV="1">
            <a:off x="2136840" y="1682239"/>
            <a:ext cx="2501900" cy="2519363"/>
          </a:xfrm>
          <a:prstGeom prst="arc">
            <a:avLst>
              <a:gd name="adj1" fmla="val 10796700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94" name="直接连接符 37"/>
          <p:cNvCxnSpPr>
            <a:endCxn id="614" idx="0"/>
          </p:cNvCxnSpPr>
          <p:nvPr/>
        </p:nvCxnSpPr>
        <p:spPr>
          <a:xfrm flipV="1">
            <a:off x="5813490" y="3517186"/>
            <a:ext cx="4122547" cy="814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39"/>
          <p:cNvCxnSpPr/>
          <p:nvPr/>
        </p:nvCxnSpPr>
        <p:spPr>
          <a:xfrm flipH="1" flipV="1">
            <a:off x="5813490" y="2288049"/>
            <a:ext cx="0" cy="1253153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1"/>
          <p:cNvSpPr txBox="1">
            <a:spLocks noChangeArrowheads="1"/>
          </p:cNvSpPr>
          <p:nvPr/>
        </p:nvSpPr>
        <p:spPr bwMode="auto">
          <a:xfrm>
            <a:off x="7478778" y="3599939"/>
            <a:ext cx="571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底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100" name="TextBox 42"/>
          <p:cNvSpPr txBox="1">
            <a:spLocks noChangeArrowheads="1"/>
          </p:cNvSpPr>
          <p:nvPr/>
        </p:nvSpPr>
        <p:spPr bwMode="auto">
          <a:xfrm>
            <a:off x="5241990" y="2656964"/>
            <a:ext cx="571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高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cxnSp>
        <p:nvCxnSpPr>
          <p:cNvPr id="101" name="直接连接符 44"/>
          <p:cNvCxnSpPr/>
          <p:nvPr/>
        </p:nvCxnSpPr>
        <p:spPr>
          <a:xfrm rot="16080000" flipV="1">
            <a:off x="2600390" y="2191827"/>
            <a:ext cx="1223963" cy="357187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" name="Object 3"/>
          <p:cNvGraphicFramePr>
            <a:graphicFrameLocks noChangeAspect="1"/>
          </p:cNvGraphicFramePr>
          <p:nvPr/>
        </p:nvGraphicFramePr>
        <p:xfrm>
          <a:off x="2700403" y="2037839"/>
          <a:ext cx="420687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2" imgW="114935" imgH="127635" progId="Equation.DSMT4">
                  <p:embed/>
                </p:oleObj>
              </mc:Choice>
              <mc:Fallback>
                <p:oleObj name="" r:id="rId2" imgW="114935" imgH="127635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700403" y="2037839"/>
                        <a:ext cx="420687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TextBox 47"/>
          <p:cNvSpPr txBox="1">
            <a:spLocks noChangeArrowheads="1"/>
          </p:cNvSpPr>
          <p:nvPr/>
        </p:nvSpPr>
        <p:spPr bwMode="auto">
          <a:xfrm>
            <a:off x="2647930" y="4634631"/>
            <a:ext cx="2591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6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周长的一半</a:t>
            </a:r>
            <a:endParaRPr lang="zh-CN" altLang="en-US" sz="2600" dirty="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4" name="TextBox 54"/>
          <p:cNvSpPr txBox="1">
            <a:spLocks noChangeArrowheads="1"/>
          </p:cNvSpPr>
          <p:nvPr/>
        </p:nvSpPr>
        <p:spPr bwMode="auto">
          <a:xfrm>
            <a:off x="6901245" y="4603874"/>
            <a:ext cx="251841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</a:rPr>
              <a:t>平行四边形的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底</a:t>
            </a:r>
            <a:endParaRPr lang="zh-CN" altLang="en-US" sz="26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105" name="TextBox 40"/>
          <p:cNvSpPr txBox="1">
            <a:spLocks noChangeArrowheads="1"/>
          </p:cNvSpPr>
          <p:nvPr/>
        </p:nvSpPr>
        <p:spPr bwMode="auto">
          <a:xfrm>
            <a:off x="2945830" y="3652644"/>
            <a:ext cx="875030" cy="400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3">
                <a:lumMod val="40000"/>
                <a:lumOff val="60000"/>
              </a:schemeClr>
            </a:solidFill>
            <a:miter lim="800000"/>
          </a:ln>
        </p:spPr>
        <p:txBody>
          <a:bodyPr wrap="square" lIns="0" tIns="0" rIns="0" bIns="0" anchor="ctr" anchorCtr="1">
            <a:spAutoFit/>
          </a:bodyPr>
          <a:lstStyle/>
          <a:p>
            <a:pPr algn="ctr"/>
            <a:r>
              <a:rPr lang="en-US" altLang="zh-CN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C÷2</a:t>
            </a:r>
            <a:endParaRPr lang="en-US" altLang="zh-CN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6" name="TextBox 54"/>
          <p:cNvSpPr txBox="1">
            <a:spLocks noChangeArrowheads="1"/>
          </p:cNvSpPr>
          <p:nvPr/>
        </p:nvSpPr>
        <p:spPr bwMode="auto">
          <a:xfrm>
            <a:off x="6973635" y="5524624"/>
            <a:ext cx="251841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</a:rPr>
              <a:t>平行四边形的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高</a:t>
            </a:r>
            <a:endParaRPr lang="zh-CN" altLang="en-US" sz="26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108" name="TextBox 47"/>
          <p:cNvSpPr txBox="1">
            <a:spLocks noChangeArrowheads="1"/>
          </p:cNvSpPr>
          <p:nvPr/>
        </p:nvSpPr>
        <p:spPr bwMode="auto">
          <a:xfrm>
            <a:off x="2801685" y="5524624"/>
            <a:ext cx="157861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圆的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半径</a:t>
            </a:r>
            <a:r>
              <a:rPr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  </a:t>
            </a: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00" name="直线连接符 699"/>
          <p:cNvCxnSpPr/>
          <p:nvPr/>
        </p:nvCxnSpPr>
        <p:spPr>
          <a:xfrm flipH="1">
            <a:off x="5466549" y="4849619"/>
            <a:ext cx="1021718" cy="0"/>
          </a:xfrm>
          <a:prstGeom prst="line">
            <a:avLst/>
          </a:prstGeom>
          <a:noFill/>
          <a:ln w="76200" cap="rnd">
            <a:solidFill>
              <a:srgbClr val="6A07D0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04" name="直线连接符 703"/>
          <p:cNvCxnSpPr/>
          <p:nvPr/>
        </p:nvCxnSpPr>
        <p:spPr>
          <a:xfrm>
            <a:off x="5527740" y="5766702"/>
            <a:ext cx="1021718" cy="0"/>
          </a:xfrm>
          <a:prstGeom prst="line">
            <a:avLst/>
          </a:prstGeom>
          <a:noFill/>
          <a:ln w="76200" cap="rnd">
            <a:solidFill>
              <a:srgbClr val="6A07D0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9" grpId="0" animBg="1"/>
      <p:bldP spid="97" grpId="0"/>
      <p:bldP spid="100" grpId="0"/>
      <p:bldP spid="103" grpId="0"/>
      <p:bldP spid="104" grpId="0"/>
      <p:bldP spid="105" grpId="0" animBg="1"/>
      <p:bldP spid="106" grpId="0"/>
      <p:bldP spid="1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5" name="组合 4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8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 dirty="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6995505" y="3491530"/>
            <a:ext cx="2221811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913346" y="1577640"/>
            <a:ext cx="2177849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7039612" y="5371765"/>
            <a:ext cx="2063428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文本框 30"/>
          <p:cNvSpPr txBox="1"/>
          <p:nvPr/>
        </p:nvSpPr>
        <p:spPr>
          <a:xfrm>
            <a:off x="7443470" y="4828840"/>
            <a:ext cx="1271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6907D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800" dirty="0">
                <a:solidFill>
                  <a:srgbClr val="6907D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 dirty="0">
              <a:solidFill>
                <a:srgbClr val="6907D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435850" y="2991150"/>
            <a:ext cx="1271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6907D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800">
                <a:solidFill>
                  <a:srgbClr val="6907D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>
              <a:solidFill>
                <a:srgbClr val="6907D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67270" y="1118535"/>
            <a:ext cx="1271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6907D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800">
                <a:solidFill>
                  <a:srgbClr val="6907D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等分</a:t>
            </a:r>
            <a:endParaRPr lang="zh-CN" altLang="en-US" sz="2800">
              <a:solidFill>
                <a:srgbClr val="6907D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59057" y="2889550"/>
            <a:ext cx="3179720" cy="1790065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290945" y="3134660"/>
            <a:ext cx="311594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圆等分的份数越多，拼出的图形越接近</a:t>
            </a:r>
            <a:r>
              <a:rPr lang="zh-CN" altLang="en-US" sz="2800" dirty="0">
                <a:solidFill>
                  <a:srgbClr val="C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平行四边形</a:t>
            </a:r>
            <a:r>
              <a:rPr lang="zh-CN" altLang="en-US" sz="2800" dirty="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。</a:t>
            </a:r>
            <a:endParaRPr lang="zh-CN" altLang="en-US" sz="2800" dirty="0">
              <a:solidFill>
                <a:srgbClr val="7030A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5 0.02755 C -0.05859 0.0493 -0.10377 0.12593 -0.15859 0.12616 C -0.21341 0.12639 -0.28112 0.04838 -0.31171 0.02893 C -0.34244 0.00949 -0.31484 0.02708 -0.31171 0.02893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40" y="45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0.0419 C -0.02461 0.0544 -0.07695 0.09838 -0.14062 0.09861 C -0.20443 0.09885 -0.28294 0.05394 -0.31862 0.0426 C -0.35417 0.03148 -0.32214 0.04167 -0.31862 0.0426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71" y="2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0.02847 C -0.0237 0.04375 -0.07435 0.09838 -0.13581 0.09861 C -0.1974 0.09884 -0.27331 0.04329 -0.30768 0.0294 C -0.34206 0.01551 -0.31107 0.02801 -0.30768 0.0294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98" y="32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0.01852 C -0.02422 0.03611 -0.07591 0.09838 -0.1388 0.09861 C -0.20169 0.09884 -0.2793 0.03542 -0.31445 0.01968 C -0.34948 0.00393 -0.31797 0.01806 -0.31445 0.01968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9" y="368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0.0213 C -0.02448 0.0382 -0.07669 0.09838 -0.1401 0.09862 C -0.20365 0.09885 -0.2819 0.03774 -0.31732 0.02246 C -0.35287 0.00718 -0.32096 0.02084 -0.31732 0.02246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356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0.04953 C -0.02513 0.06041 -0.07865 0.09838 -0.14375 0.09861 C -0.20885 0.09861 -0.28932 0.05995 -0.32565 0.05023 C -0.36198 0.04074 -0.3293 0.0493 -0.32565 0.05023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35" y="224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2" grpId="0"/>
      <p:bldP spid="32" grpId="1"/>
      <p:bldP spid="33" grpId="0"/>
      <p:bldP spid="33" grpId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圆角矩形 748"/>
          <p:cNvSpPr/>
          <p:nvPr/>
        </p:nvSpPr>
        <p:spPr>
          <a:xfrm>
            <a:off x="2872231" y="5644345"/>
            <a:ext cx="875308" cy="506412"/>
          </a:xfrm>
          <a:prstGeom prst="roundRect">
            <a:avLst/>
          </a:prstGeom>
          <a:solidFill>
            <a:srgbClr val="EBE4FD"/>
          </a:solidFill>
          <a:ln w="12700"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71" name="组合 170"/>
          <p:cNvGrpSpPr/>
          <p:nvPr/>
        </p:nvGrpSpPr>
        <p:grpSpPr>
          <a:xfrm>
            <a:off x="4623174" y="907192"/>
            <a:ext cx="6339658" cy="3486253"/>
            <a:chOff x="8539744" y="4274117"/>
            <a:chExt cx="3236041" cy="1779537"/>
          </a:xfrm>
        </p:grpSpPr>
        <p:grpSp>
          <p:nvGrpSpPr>
            <p:cNvPr id="172" name="组合 25"/>
            <p:cNvGrpSpPr/>
            <p:nvPr/>
          </p:nvGrpSpPr>
          <p:grpSpPr>
            <a:xfrm>
              <a:off x="8539744" y="4846955"/>
              <a:ext cx="1202192" cy="1202192"/>
              <a:chOff x="3165720" y="2131176"/>
              <a:chExt cx="2880000" cy="2880000"/>
            </a:xfrm>
            <a:solidFill>
              <a:srgbClr val="EBE4FD"/>
            </a:solidFill>
          </p:grpSpPr>
          <p:sp>
            <p:nvSpPr>
              <p:cNvPr id="745" name="弧形 41"/>
              <p:cNvSpPr/>
              <p:nvPr/>
            </p:nvSpPr>
            <p:spPr>
              <a:xfrm rot="20220000">
                <a:off x="3165720" y="2131176"/>
                <a:ext cx="2880000" cy="2880000"/>
              </a:xfrm>
              <a:prstGeom prst="arc">
                <a:avLst>
                  <a:gd name="adj1" fmla="val 17212369"/>
                  <a:gd name="adj2" fmla="val 17964592"/>
                </a:avLst>
              </a:prstGeom>
              <a:grpFill/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746" name="直接连接符 42"/>
              <p:cNvCxnSpPr>
                <a:endCxn id="745" idx="0"/>
              </p:cNvCxnSpPr>
              <p:nvPr/>
            </p:nvCxnSpPr>
            <p:spPr>
              <a:xfrm rot="16200000" flipV="1">
                <a:off x="3815070" y="2775763"/>
                <a:ext cx="1427298" cy="15400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直接连接符 43"/>
              <p:cNvCxnSpPr>
                <a:endCxn id="745" idx="2"/>
              </p:cNvCxnSpPr>
              <p:nvPr/>
            </p:nvCxnSpPr>
            <p:spPr>
              <a:xfrm rot="5400000" flipH="1" flipV="1">
                <a:off x="3973040" y="2773381"/>
                <a:ext cx="1425711" cy="160353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组合 172"/>
            <p:cNvGrpSpPr/>
            <p:nvPr/>
          </p:nvGrpSpPr>
          <p:grpSpPr>
            <a:xfrm>
              <a:off x="8607672" y="4274117"/>
              <a:ext cx="3168113" cy="1779537"/>
              <a:chOff x="8607672" y="4274117"/>
              <a:chExt cx="3168113" cy="1779537"/>
            </a:xfrm>
          </p:grpSpPr>
          <p:grpSp>
            <p:nvGrpSpPr>
              <p:cNvPr id="174" name="组合 25"/>
              <p:cNvGrpSpPr/>
              <p:nvPr/>
            </p:nvGrpSpPr>
            <p:grpSpPr>
              <a:xfrm>
                <a:off x="8794497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42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43" name="直接连接符 155"/>
                <p:cNvCxnSpPr>
                  <a:endCxn id="742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4" name="直接连接符 156"/>
                <p:cNvCxnSpPr>
                  <a:endCxn id="74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5" name="组合 174"/>
              <p:cNvGrpSpPr/>
              <p:nvPr/>
            </p:nvGrpSpPr>
            <p:grpSpPr>
              <a:xfrm>
                <a:off x="8925718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39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40" name="直接连接符 159"/>
                <p:cNvCxnSpPr>
                  <a:endCxn id="739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1" name="直接连接符 160"/>
                <p:cNvCxnSpPr>
                  <a:endCxn id="739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6" name="组合 25"/>
              <p:cNvGrpSpPr/>
              <p:nvPr/>
            </p:nvGrpSpPr>
            <p:grpSpPr>
              <a:xfrm>
                <a:off x="9057601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36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37" name="直接连接符 163"/>
                <p:cNvCxnSpPr>
                  <a:endCxn id="736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8" name="直接连接符 164"/>
                <p:cNvCxnSpPr>
                  <a:endCxn id="736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组合 25"/>
              <p:cNvGrpSpPr/>
              <p:nvPr/>
            </p:nvGrpSpPr>
            <p:grpSpPr>
              <a:xfrm>
                <a:off x="9188821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33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34" name="直接连接符 167"/>
                <p:cNvCxnSpPr>
                  <a:endCxn id="733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5" name="直接连接符 168"/>
                <p:cNvCxnSpPr>
                  <a:endCxn id="733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组合 25"/>
              <p:cNvGrpSpPr/>
              <p:nvPr/>
            </p:nvGrpSpPr>
            <p:grpSpPr>
              <a:xfrm>
                <a:off x="9319379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30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31" name="直接连接符 171"/>
                <p:cNvCxnSpPr>
                  <a:endCxn id="730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2" name="直接连接符 172"/>
                <p:cNvCxnSpPr>
                  <a:endCxn id="730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组合 25"/>
              <p:cNvGrpSpPr/>
              <p:nvPr/>
            </p:nvGrpSpPr>
            <p:grpSpPr>
              <a:xfrm>
                <a:off x="9451262" y="4846823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27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28" name="直接连接符 175"/>
                <p:cNvCxnSpPr>
                  <a:endCxn id="727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直接连接符 176"/>
                <p:cNvCxnSpPr>
                  <a:endCxn id="727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" name="组合 25"/>
              <p:cNvGrpSpPr/>
              <p:nvPr/>
            </p:nvGrpSpPr>
            <p:grpSpPr>
              <a:xfrm>
                <a:off x="9583808" y="4848148"/>
                <a:ext cx="1202855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24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25" name="直接连接符 179"/>
                <p:cNvCxnSpPr>
                  <a:endCxn id="724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6" name="直接连接符 180"/>
                <p:cNvCxnSpPr>
                  <a:endCxn id="724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组合 180"/>
              <p:cNvGrpSpPr/>
              <p:nvPr/>
            </p:nvGrpSpPr>
            <p:grpSpPr>
              <a:xfrm>
                <a:off x="9718342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21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22" name="直接连接符 183"/>
                <p:cNvCxnSpPr>
                  <a:endCxn id="721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3" name="直接连接符 184"/>
                <p:cNvCxnSpPr>
                  <a:endCxn id="721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组合 25"/>
              <p:cNvGrpSpPr/>
              <p:nvPr/>
            </p:nvGrpSpPr>
            <p:grpSpPr>
              <a:xfrm>
                <a:off x="9849563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18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19" name="直接连接符 187"/>
                <p:cNvCxnSpPr>
                  <a:endCxn id="718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0" name="直接连接符 188"/>
                <p:cNvCxnSpPr>
                  <a:endCxn id="718" idx="2"/>
                </p:cNvCxnSpPr>
                <p:nvPr/>
              </p:nvCxnSpPr>
              <p:spPr>
                <a:xfrm rot="5400000" flipH="1" flipV="1">
                  <a:off x="3972640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组合 25"/>
              <p:cNvGrpSpPr/>
              <p:nvPr/>
            </p:nvGrpSpPr>
            <p:grpSpPr>
              <a:xfrm>
                <a:off x="9983434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15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16" name="直接连接符 191"/>
                <p:cNvCxnSpPr>
                  <a:endCxn id="71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7" name="直接连接符 36"/>
                <p:cNvCxnSpPr>
                  <a:endCxn id="71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4" name="组合 25"/>
              <p:cNvGrpSpPr/>
              <p:nvPr/>
            </p:nvGrpSpPr>
            <p:grpSpPr>
              <a:xfrm>
                <a:off x="10115317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12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13" name="直接连接符 195"/>
                <p:cNvCxnSpPr>
                  <a:endCxn id="712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4" name="直接连接符 196"/>
                <p:cNvCxnSpPr>
                  <a:endCxn id="712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组合 25"/>
              <p:cNvGrpSpPr/>
              <p:nvPr/>
            </p:nvGrpSpPr>
            <p:grpSpPr>
              <a:xfrm>
                <a:off x="10246538" y="4847486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09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10" name="直接连接符 199"/>
                <p:cNvCxnSpPr>
                  <a:endCxn id="709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1" name="直接连接符 200"/>
                <p:cNvCxnSpPr>
                  <a:endCxn id="709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6" name="组合 25"/>
              <p:cNvGrpSpPr/>
              <p:nvPr/>
            </p:nvGrpSpPr>
            <p:grpSpPr>
              <a:xfrm>
                <a:off x="10377096" y="4848148"/>
                <a:ext cx="1202192" cy="1202855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706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707" name="直接连接符 203"/>
                <p:cNvCxnSpPr>
                  <a:endCxn id="706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8" name="直接连接符 204"/>
                <p:cNvCxnSpPr>
                  <a:endCxn id="706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7" name="组合 25"/>
              <p:cNvGrpSpPr/>
              <p:nvPr/>
            </p:nvGrpSpPr>
            <p:grpSpPr>
              <a:xfrm>
                <a:off x="10505002" y="4851462"/>
                <a:ext cx="1202855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18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9" name="直接连接符 207"/>
                <p:cNvCxnSpPr>
                  <a:endCxn id="318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直接连接符 208"/>
                <p:cNvCxnSpPr>
                  <a:endCxn id="318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8" name="组合 25"/>
              <p:cNvGrpSpPr/>
              <p:nvPr/>
            </p:nvGrpSpPr>
            <p:grpSpPr>
              <a:xfrm>
                <a:off x="8667253" y="4846955"/>
                <a:ext cx="1202192" cy="1202192"/>
                <a:chOff x="3165720" y="2131176"/>
                <a:chExt cx="2880000" cy="2880000"/>
              </a:xfrm>
              <a:solidFill>
                <a:srgbClr val="EBE4FD"/>
              </a:solidFill>
            </p:grpSpPr>
            <p:sp>
              <p:nvSpPr>
                <p:cNvPr id="315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6" name="直接连接符 151"/>
                <p:cNvCxnSpPr>
                  <a:endCxn id="31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直接连接符 152"/>
                <p:cNvCxnSpPr>
                  <a:endCxn id="31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9" name="组合 25"/>
              <p:cNvGrpSpPr/>
              <p:nvPr/>
            </p:nvGrpSpPr>
            <p:grpSpPr>
              <a:xfrm rot="10800000">
                <a:off x="8862425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12" name="弧形 15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3" name="直接连接符 155"/>
                <p:cNvCxnSpPr>
                  <a:endCxn id="312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直接连接符 156"/>
                <p:cNvCxnSpPr>
                  <a:endCxn id="312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0" name="组合 189"/>
              <p:cNvGrpSpPr/>
              <p:nvPr/>
            </p:nvGrpSpPr>
            <p:grpSpPr>
              <a:xfrm rot="10800000">
                <a:off x="8993646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09" name="弧形 15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10" name="直接连接符 159"/>
                <p:cNvCxnSpPr>
                  <a:endCxn id="309" idx="0"/>
                </p:cNvCxnSpPr>
                <p:nvPr/>
              </p:nvCxnSpPr>
              <p:spPr>
                <a:xfrm rot="16200000" flipV="1">
                  <a:off x="3815069" y="2775763"/>
                  <a:ext cx="14272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直接连接符 160"/>
                <p:cNvCxnSpPr>
                  <a:endCxn id="309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25"/>
              <p:cNvGrpSpPr/>
              <p:nvPr/>
            </p:nvGrpSpPr>
            <p:grpSpPr>
              <a:xfrm rot="10800000">
                <a:off x="9125529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06" name="弧形 16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07" name="直接连接符 163"/>
                <p:cNvCxnSpPr>
                  <a:endCxn id="306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直接连接符 164"/>
                <p:cNvCxnSpPr>
                  <a:endCxn id="306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1" name="组合 25"/>
              <p:cNvGrpSpPr/>
              <p:nvPr/>
            </p:nvGrpSpPr>
            <p:grpSpPr>
              <a:xfrm rot="10800000">
                <a:off x="9256749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03" name="弧形 16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04" name="直接连接符 167"/>
                <p:cNvCxnSpPr>
                  <a:endCxn id="303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直接连接符 168"/>
                <p:cNvCxnSpPr>
                  <a:endCxn id="303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2" name="组合 25"/>
              <p:cNvGrpSpPr/>
              <p:nvPr/>
            </p:nvGrpSpPr>
            <p:grpSpPr>
              <a:xfrm rot="10800000">
                <a:off x="9387307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300" name="弧形 17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301" name="直接连接符 171"/>
                <p:cNvCxnSpPr>
                  <a:endCxn id="300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直接连接符 172"/>
                <p:cNvCxnSpPr>
                  <a:endCxn id="300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3" name="组合 25"/>
              <p:cNvGrpSpPr/>
              <p:nvPr/>
            </p:nvGrpSpPr>
            <p:grpSpPr>
              <a:xfrm rot="10800000">
                <a:off x="9519190" y="4274117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7" name="弧形 17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98" name="直接连接符 175"/>
                <p:cNvCxnSpPr>
                  <a:endCxn id="297" idx="0"/>
                </p:cNvCxnSpPr>
                <p:nvPr/>
              </p:nvCxnSpPr>
              <p:spPr>
                <a:xfrm rot="16200000" flipV="1">
                  <a:off x="3815069" y="2775763"/>
                  <a:ext cx="14272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直接连接符 176"/>
                <p:cNvCxnSpPr>
                  <a:endCxn id="297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组合 25"/>
              <p:cNvGrpSpPr/>
              <p:nvPr/>
            </p:nvGrpSpPr>
            <p:grpSpPr>
              <a:xfrm rot="10800000">
                <a:off x="9651736" y="4275443"/>
                <a:ext cx="1202855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4" name="弧形 17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95" name="直接连接符 179"/>
                <p:cNvCxnSpPr>
                  <a:endCxn id="294" idx="0"/>
                </p:cNvCxnSpPr>
                <p:nvPr/>
              </p:nvCxnSpPr>
              <p:spPr>
                <a:xfrm rot="16200000" flipV="1">
                  <a:off x="3815506" y="2776200"/>
                  <a:ext cx="1428099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直接连接符 180"/>
                <p:cNvCxnSpPr>
                  <a:endCxn id="294" idx="2"/>
                </p:cNvCxnSpPr>
                <p:nvPr/>
              </p:nvCxnSpPr>
              <p:spPr>
                <a:xfrm rot="5400000" flipH="1" flipV="1">
                  <a:off x="3973390" y="2773820"/>
                  <a:ext cx="1426512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" name="组合 256"/>
              <p:cNvGrpSpPr/>
              <p:nvPr/>
            </p:nvGrpSpPr>
            <p:grpSpPr>
              <a:xfrm rot="10800000">
                <a:off x="978627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91" name="弧形 33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92" name="直接连接符 183"/>
                <p:cNvCxnSpPr>
                  <a:endCxn id="291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直接连接符 184"/>
                <p:cNvCxnSpPr>
                  <a:endCxn id="291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" name="组合 25"/>
              <p:cNvGrpSpPr/>
              <p:nvPr/>
            </p:nvGrpSpPr>
            <p:grpSpPr>
              <a:xfrm rot="10800000">
                <a:off x="9917491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8" name="弧形 18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89" name="直接连接符 187"/>
                <p:cNvCxnSpPr>
                  <a:endCxn id="288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接连接符 188"/>
                <p:cNvCxnSpPr>
                  <a:endCxn id="288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9" name="组合 25"/>
              <p:cNvGrpSpPr/>
              <p:nvPr/>
            </p:nvGrpSpPr>
            <p:grpSpPr>
              <a:xfrm rot="10800000">
                <a:off x="10051362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5" name="弧形 19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86" name="直接连接符 191"/>
                <p:cNvCxnSpPr>
                  <a:endCxn id="285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直接连接符 36"/>
                <p:cNvCxnSpPr>
                  <a:endCxn id="285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0" name="组合 25"/>
              <p:cNvGrpSpPr/>
              <p:nvPr/>
            </p:nvGrpSpPr>
            <p:grpSpPr>
              <a:xfrm rot="10800000">
                <a:off x="10183245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82" name="弧形 194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83" name="直接连接符 195"/>
                <p:cNvCxnSpPr>
                  <a:endCxn id="282" idx="0"/>
                </p:cNvCxnSpPr>
                <p:nvPr/>
              </p:nvCxnSpPr>
              <p:spPr>
                <a:xfrm rot="16200000" flipV="1">
                  <a:off x="3814669" y="2776158"/>
                  <a:ext cx="1428099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直接连接符 196"/>
                <p:cNvCxnSpPr>
                  <a:endCxn id="282" idx="2"/>
                </p:cNvCxnSpPr>
                <p:nvPr/>
              </p:nvCxnSpPr>
              <p:spPr>
                <a:xfrm rot="5400000" flipH="1" flipV="1">
                  <a:off x="3972641" y="2773776"/>
                  <a:ext cx="1426512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1" name="组合 25"/>
              <p:cNvGrpSpPr/>
              <p:nvPr/>
            </p:nvGrpSpPr>
            <p:grpSpPr>
              <a:xfrm rot="10800000">
                <a:off x="10314466" y="4274780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79" name="弧形 198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80" name="直接连接符 199"/>
                <p:cNvCxnSpPr>
                  <a:endCxn id="279" idx="0"/>
                </p:cNvCxnSpPr>
                <p:nvPr/>
              </p:nvCxnSpPr>
              <p:spPr>
                <a:xfrm rot="16200000" flipV="1">
                  <a:off x="3815070" y="2775763"/>
                  <a:ext cx="1427298" cy="15400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直接连接符 200"/>
                <p:cNvCxnSpPr>
                  <a:endCxn id="279" idx="2"/>
                </p:cNvCxnSpPr>
                <p:nvPr/>
              </p:nvCxnSpPr>
              <p:spPr>
                <a:xfrm rot="5400000" flipH="1" flipV="1">
                  <a:off x="3973041" y="2773381"/>
                  <a:ext cx="1425711" cy="16035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3" name="组合 25"/>
              <p:cNvGrpSpPr/>
              <p:nvPr/>
            </p:nvGrpSpPr>
            <p:grpSpPr>
              <a:xfrm rot="10800000">
                <a:off x="10445024" y="4275443"/>
                <a:ext cx="1202192" cy="1202855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76" name="弧形 202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77" name="直接连接符 203"/>
                <p:cNvCxnSpPr>
                  <a:endCxn id="276" idx="0"/>
                </p:cNvCxnSpPr>
                <p:nvPr/>
              </p:nvCxnSpPr>
              <p:spPr>
                <a:xfrm rot="16200000" flipV="1">
                  <a:off x="3814669" y="2776158"/>
                  <a:ext cx="1428099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直接连接符 204"/>
                <p:cNvCxnSpPr>
                  <a:endCxn id="276" idx="2"/>
                </p:cNvCxnSpPr>
                <p:nvPr/>
              </p:nvCxnSpPr>
              <p:spPr>
                <a:xfrm rot="5400000" flipH="1" flipV="1">
                  <a:off x="3972640" y="2773776"/>
                  <a:ext cx="1426512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4" name="组合 25"/>
              <p:cNvGrpSpPr/>
              <p:nvPr/>
            </p:nvGrpSpPr>
            <p:grpSpPr>
              <a:xfrm rot="10800000">
                <a:off x="10572930" y="4278756"/>
                <a:ext cx="1202855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73" name="弧形 206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74" name="直接连接符 207"/>
                <p:cNvCxnSpPr>
                  <a:endCxn id="273" idx="0"/>
                </p:cNvCxnSpPr>
                <p:nvPr/>
              </p:nvCxnSpPr>
              <p:spPr>
                <a:xfrm rot="16200000" flipV="1">
                  <a:off x="3815906" y="2775805"/>
                  <a:ext cx="1427298" cy="153917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直接连接符 208"/>
                <p:cNvCxnSpPr>
                  <a:endCxn id="273" idx="2"/>
                </p:cNvCxnSpPr>
                <p:nvPr/>
              </p:nvCxnSpPr>
              <p:spPr>
                <a:xfrm rot="5400000" flipH="1" flipV="1">
                  <a:off x="3973790" y="2773426"/>
                  <a:ext cx="1425711" cy="160265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5" name="组合 25"/>
              <p:cNvGrpSpPr/>
              <p:nvPr/>
            </p:nvGrpSpPr>
            <p:grpSpPr>
              <a:xfrm rot="10800000">
                <a:off x="8607672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70" name="弧形 41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71" name="直接连接符 42"/>
                <p:cNvCxnSpPr>
                  <a:endCxn id="270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直接连接符 43"/>
                <p:cNvCxnSpPr>
                  <a:endCxn id="270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6" name="组合 25"/>
              <p:cNvGrpSpPr/>
              <p:nvPr/>
            </p:nvGrpSpPr>
            <p:grpSpPr>
              <a:xfrm rot="10800000">
                <a:off x="8735181" y="4274249"/>
                <a:ext cx="1202192" cy="1202192"/>
                <a:chOff x="3165720" y="2131176"/>
                <a:chExt cx="2880000" cy="2880000"/>
              </a:xfrm>
              <a:solidFill>
                <a:srgbClr val="D8C7FF"/>
              </a:solidFill>
            </p:grpSpPr>
            <p:sp>
              <p:nvSpPr>
                <p:cNvPr id="267" name="弧形 150"/>
                <p:cNvSpPr/>
                <p:nvPr/>
              </p:nvSpPr>
              <p:spPr>
                <a:xfrm rot="20220000">
                  <a:off x="3165720" y="2131176"/>
                  <a:ext cx="2880000" cy="2880000"/>
                </a:xfrm>
                <a:prstGeom prst="arc">
                  <a:avLst>
                    <a:gd name="adj1" fmla="val 17212369"/>
                    <a:gd name="adj2" fmla="val 17964592"/>
                  </a:avLst>
                </a:prstGeom>
                <a:grpFill/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buFontTx/>
                    <a:buNone/>
                    <a:defRPr/>
                  </a:pPr>
                  <a:endParaRPr lang="zh-CN" altLang="en-US"/>
                </a:p>
              </p:txBody>
            </p:sp>
            <p:cxnSp>
              <p:nvCxnSpPr>
                <p:cNvPr id="268" name="直接连接符 151"/>
                <p:cNvCxnSpPr>
                  <a:endCxn id="267" idx="0"/>
                </p:cNvCxnSpPr>
                <p:nvPr/>
              </p:nvCxnSpPr>
              <p:spPr>
                <a:xfrm rot="16200000" flipV="1">
                  <a:off x="3815070" y="2775763"/>
                  <a:ext cx="1427298" cy="154002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直接连接符 152"/>
                <p:cNvCxnSpPr>
                  <a:endCxn id="267" idx="2"/>
                </p:cNvCxnSpPr>
                <p:nvPr/>
              </p:nvCxnSpPr>
              <p:spPr>
                <a:xfrm rot="5400000" flipH="1" flipV="1">
                  <a:off x="3973040" y="2773381"/>
                  <a:ext cx="1425711" cy="160353"/>
                </a:xfrm>
                <a:prstGeom prst="line">
                  <a:avLst/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5" name="组合 4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8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10" name="矩形 10"/>
          <p:cNvSpPr/>
          <p:nvPr/>
        </p:nvSpPr>
        <p:spPr>
          <a:xfrm>
            <a:off x="2793557" y="1139703"/>
            <a:ext cx="8236550" cy="89255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如果用</a:t>
            </a:r>
            <a:r>
              <a:rPr lang="en-GB" altLang="zh-CN" sz="2600" b="1" i="1" dirty="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S </a:t>
            </a:r>
            <a:r>
              <a:rPr lang="zh-CN" altLang="en-US" sz="2600" dirty="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表示</a:t>
            </a:r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圆的面积，</a:t>
            </a:r>
            <a:r>
              <a:rPr lang="en-GB" altLang="zh-CN" sz="2600" i="1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r</a:t>
            </a:r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表示圆的半径，那么圆的面积</a:t>
            </a:r>
            <a:endParaRPr lang="en-US" altLang="zh-CN" sz="2600" dirty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  <a:p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可以怎样表示？</a:t>
            </a:r>
            <a:endParaRPr lang="zh-CN" altLang="en-US" sz="2600" dirty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023725" y="3848918"/>
            <a:ext cx="5758815" cy="1538605"/>
          </a:xfrm>
          <a:prstGeom prst="roundRect">
            <a:avLst>
              <a:gd name="adj" fmla="val 1162"/>
            </a:avLst>
          </a:prstGeom>
          <a:solidFill>
            <a:schemeClr val="bg1"/>
          </a:solidFill>
          <a:ln w="28575">
            <a:solidFill>
              <a:srgbClr val="6907D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027160" y="2147118"/>
            <a:ext cx="2516400" cy="2516505"/>
            <a:chOff x="4467" y="5384"/>
            <a:chExt cx="4570" cy="4572"/>
          </a:xfrm>
        </p:grpSpPr>
        <p:sp>
          <p:nvSpPr>
            <p:cNvPr id="32" name="弧形 34"/>
            <p:cNvSpPr/>
            <p:nvPr/>
          </p:nvSpPr>
          <p:spPr>
            <a:xfrm>
              <a:off x="4473" y="5393"/>
              <a:ext cx="4535" cy="4535"/>
            </a:xfrm>
            <a:prstGeom prst="arc">
              <a:avLst/>
            </a:prstGeom>
            <a:solidFill>
              <a:srgbClr val="EBE4FD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3" name="弧形 35"/>
            <p:cNvSpPr/>
            <p:nvPr/>
          </p:nvSpPr>
          <p:spPr>
            <a:xfrm rot="5400000">
              <a:off x="4478" y="5384"/>
              <a:ext cx="4535" cy="453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4" name="弧形 36"/>
            <p:cNvSpPr/>
            <p:nvPr/>
          </p:nvSpPr>
          <p:spPr>
            <a:xfrm rot="16200000">
              <a:off x="4473" y="5398"/>
              <a:ext cx="4535" cy="4535"/>
            </a:xfrm>
            <a:prstGeom prst="arc">
              <a:avLst/>
            </a:prstGeom>
            <a:solidFill>
              <a:srgbClr val="EBE4FD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5" name="弧形 38"/>
            <p:cNvSpPr/>
            <p:nvPr/>
          </p:nvSpPr>
          <p:spPr>
            <a:xfrm rot="5400000" flipV="1">
              <a:off x="4478" y="5393"/>
              <a:ext cx="4535" cy="4535"/>
            </a:xfrm>
            <a:prstGeom prst="arc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6" name="弧形 43"/>
            <p:cNvSpPr/>
            <p:nvPr/>
          </p:nvSpPr>
          <p:spPr>
            <a:xfrm rot="5400000">
              <a:off x="4483" y="5398"/>
              <a:ext cx="4535" cy="4535"/>
            </a:xfrm>
            <a:prstGeom prst="arc">
              <a:avLst/>
            </a:prstGeom>
            <a:solidFill>
              <a:srgbClr val="D8C7FF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8" name="弧形 45"/>
            <p:cNvSpPr/>
            <p:nvPr/>
          </p:nvSpPr>
          <p:spPr>
            <a:xfrm rot="5400000" flipV="1">
              <a:off x="4478" y="5398"/>
              <a:ext cx="4535" cy="4535"/>
            </a:xfrm>
            <a:prstGeom prst="arc">
              <a:avLst/>
            </a:prstGeom>
            <a:solidFill>
              <a:srgbClr val="D8C7FF"/>
            </a:solidFill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39" name="直接连接符 46"/>
            <p:cNvCxnSpPr>
              <a:stCxn id="38" idx="0"/>
            </p:cNvCxnSpPr>
            <p:nvPr/>
          </p:nvCxnSpPr>
          <p:spPr>
            <a:xfrm rot="16200000" flipH="1">
              <a:off x="6748" y="5395"/>
              <a:ext cx="0" cy="454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48"/>
            <p:cNvCxnSpPr>
              <a:stCxn id="34" idx="2"/>
              <a:endCxn id="38" idx="2"/>
            </p:cNvCxnSpPr>
            <p:nvPr/>
          </p:nvCxnSpPr>
          <p:spPr>
            <a:xfrm>
              <a:off x="6741" y="5398"/>
              <a:ext cx="5" cy="453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52"/>
            <p:cNvCxnSpPr/>
            <p:nvPr/>
          </p:nvCxnSpPr>
          <p:spPr>
            <a:xfrm rot="-2700000" flipH="1">
              <a:off x="6753" y="5426"/>
              <a:ext cx="3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58"/>
            <p:cNvCxnSpPr/>
            <p:nvPr/>
          </p:nvCxnSpPr>
          <p:spPr>
            <a:xfrm rot="2700000">
              <a:off x="6744" y="5387"/>
              <a:ext cx="2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139"/>
            <p:cNvCxnSpPr/>
            <p:nvPr/>
          </p:nvCxnSpPr>
          <p:spPr>
            <a:xfrm rot="-1380000">
              <a:off x="6770" y="5401"/>
              <a:ext cx="2" cy="452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140"/>
            <p:cNvCxnSpPr/>
            <p:nvPr/>
          </p:nvCxnSpPr>
          <p:spPr>
            <a:xfrm rot="1320000">
              <a:off x="6775" y="5386"/>
              <a:ext cx="2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141"/>
            <p:cNvCxnSpPr/>
            <p:nvPr/>
          </p:nvCxnSpPr>
          <p:spPr>
            <a:xfrm rot="4020000">
              <a:off x="6730" y="5391"/>
              <a:ext cx="2" cy="452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142"/>
            <p:cNvCxnSpPr/>
            <p:nvPr/>
          </p:nvCxnSpPr>
          <p:spPr>
            <a:xfrm rot="17580000" flipH="1">
              <a:off x="6771" y="5400"/>
              <a:ext cx="2" cy="453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143"/>
            <p:cNvCxnSpPr/>
            <p:nvPr/>
          </p:nvCxnSpPr>
          <p:spPr>
            <a:xfrm rot="16200000" flipH="1">
              <a:off x="4538" y="7214"/>
              <a:ext cx="4423" cy="9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144"/>
            <p:cNvCxnSpPr/>
            <p:nvPr/>
          </p:nvCxnSpPr>
          <p:spPr>
            <a:xfrm rot="14820000" flipH="1">
              <a:off x="4519" y="7205"/>
              <a:ext cx="4422" cy="907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145"/>
            <p:cNvCxnSpPr/>
            <p:nvPr/>
          </p:nvCxnSpPr>
          <p:spPr>
            <a:xfrm>
              <a:off x="4877" y="6405"/>
              <a:ext cx="3750" cy="255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146"/>
            <p:cNvCxnSpPr/>
            <p:nvPr/>
          </p:nvCxnSpPr>
          <p:spPr>
            <a:xfrm flipH="1">
              <a:off x="4869" y="6390"/>
              <a:ext cx="3750" cy="255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147"/>
            <p:cNvCxnSpPr/>
            <p:nvPr/>
          </p:nvCxnSpPr>
          <p:spPr>
            <a:xfrm rot="5400000" flipH="1" flipV="1">
              <a:off x="4539" y="7195"/>
              <a:ext cx="4420" cy="9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148"/>
            <p:cNvCxnSpPr/>
            <p:nvPr/>
          </p:nvCxnSpPr>
          <p:spPr>
            <a:xfrm rot="6780000" flipH="1" flipV="1">
              <a:off x="4523" y="7229"/>
              <a:ext cx="4478" cy="8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149"/>
            <p:cNvCxnSpPr/>
            <p:nvPr/>
          </p:nvCxnSpPr>
          <p:spPr>
            <a:xfrm rot="16800000" flipH="1">
              <a:off x="6694" y="5398"/>
              <a:ext cx="113" cy="4537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150"/>
            <p:cNvCxnSpPr/>
            <p:nvPr/>
          </p:nvCxnSpPr>
          <p:spPr>
            <a:xfrm rot="4800000">
              <a:off x="6694" y="5398"/>
              <a:ext cx="115" cy="453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圆角矩形 54"/>
          <p:cNvSpPr/>
          <p:nvPr/>
        </p:nvSpPr>
        <p:spPr>
          <a:xfrm>
            <a:off x="5442189" y="5559608"/>
            <a:ext cx="5059023" cy="539115"/>
          </a:xfrm>
          <a:prstGeom prst="roundRect">
            <a:avLst/>
          </a:prstGeom>
          <a:solidFill>
            <a:srgbClr val="EBE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弧形 27"/>
          <p:cNvSpPr/>
          <p:nvPr/>
        </p:nvSpPr>
        <p:spPr>
          <a:xfrm flipV="1">
            <a:off x="2032240" y="2133148"/>
            <a:ext cx="2501900" cy="2519363"/>
          </a:xfrm>
          <a:prstGeom prst="arc">
            <a:avLst>
              <a:gd name="adj1" fmla="val 10796700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7" name="直接连接符 37"/>
          <p:cNvCxnSpPr/>
          <p:nvPr/>
        </p:nvCxnSpPr>
        <p:spPr>
          <a:xfrm>
            <a:off x="5821920" y="3251066"/>
            <a:ext cx="3887788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39"/>
          <p:cNvCxnSpPr/>
          <p:nvPr/>
        </p:nvCxnSpPr>
        <p:spPr>
          <a:xfrm rot="5400000" flipH="1" flipV="1">
            <a:off x="5244070" y="2687503"/>
            <a:ext cx="1157288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41"/>
          <p:cNvSpPr txBox="1">
            <a:spLocks noChangeArrowheads="1"/>
          </p:cNvSpPr>
          <p:nvPr/>
        </p:nvSpPr>
        <p:spPr bwMode="auto">
          <a:xfrm>
            <a:off x="7487208" y="3325678"/>
            <a:ext cx="571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底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60" name="TextBox 42"/>
          <p:cNvSpPr txBox="1">
            <a:spLocks noChangeArrowheads="1"/>
          </p:cNvSpPr>
          <p:nvPr/>
        </p:nvSpPr>
        <p:spPr bwMode="auto">
          <a:xfrm>
            <a:off x="5250420" y="2382703"/>
            <a:ext cx="571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高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cxnSp>
        <p:nvCxnSpPr>
          <p:cNvPr id="61" name="直接连接符 44"/>
          <p:cNvCxnSpPr/>
          <p:nvPr/>
        </p:nvCxnSpPr>
        <p:spPr>
          <a:xfrm rot="16080000" flipV="1">
            <a:off x="2495790" y="2642736"/>
            <a:ext cx="1223963" cy="357187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Object 3"/>
          <p:cNvGraphicFramePr>
            <a:graphicFrameLocks noChangeAspect="1"/>
          </p:cNvGraphicFramePr>
          <p:nvPr/>
        </p:nvGraphicFramePr>
        <p:xfrm>
          <a:off x="2595803" y="2488748"/>
          <a:ext cx="420687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" r:id="rId2" imgW="114935" imgH="127635" progId="Equation.DSMT4">
                  <p:embed/>
                </p:oleObj>
              </mc:Choice>
              <mc:Fallback>
                <p:oleObj name="" r:id="rId2" imgW="114935" imgH="127635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595803" y="2488748"/>
                        <a:ext cx="420687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3" name="直接箭头连接符 49"/>
          <p:cNvCxnSpPr/>
          <p:nvPr/>
        </p:nvCxnSpPr>
        <p:spPr>
          <a:xfrm flipH="1">
            <a:off x="8034260" y="4480426"/>
            <a:ext cx="217170" cy="358775"/>
          </a:xfrm>
          <a:prstGeom prst="straightConnector1">
            <a:avLst/>
          </a:prstGeom>
          <a:ln w="38100" cap="rnd">
            <a:solidFill>
              <a:srgbClr val="69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TextBox 50"/>
          <p:cNvSpPr txBox="1">
            <a:spLocks noChangeArrowheads="1"/>
          </p:cNvSpPr>
          <p:nvPr/>
        </p:nvSpPr>
        <p:spPr bwMode="auto">
          <a:xfrm>
            <a:off x="6068935" y="4800783"/>
            <a:ext cx="2643188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圆周长的一半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449" name="TextBox 51"/>
          <p:cNvSpPr txBox="1">
            <a:spLocks noChangeArrowheads="1"/>
          </p:cNvSpPr>
          <p:nvPr/>
        </p:nvSpPr>
        <p:spPr bwMode="auto">
          <a:xfrm>
            <a:off x="4289348" y="4046721"/>
            <a:ext cx="573087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600" dirty="0">
                <a:latin typeface="Times New Roman" panose="02020603050405020304" pitchFamily="18" charset="0"/>
                <a:ea typeface="FZLanTingHeiS-R-GB" panose="02000000000000000000" pitchFamily="2" charset="-122"/>
              </a:rPr>
              <a:t>平行四边形的面积＝底</a:t>
            </a:r>
            <a:r>
              <a:rPr lang="en-US" altLang="zh-CN" sz="2600" dirty="0">
                <a:latin typeface="Times New Roman" panose="02020603050405020304" pitchFamily="18" charset="0"/>
                <a:ea typeface="FZLanTingHeiS-R-GB" panose="02000000000000000000" pitchFamily="2" charset="-122"/>
              </a:rPr>
              <a:t>×</a:t>
            </a:r>
            <a:r>
              <a:rPr lang="zh-CN" altLang="en-US" sz="2600" dirty="0">
                <a:latin typeface="Times New Roman" panose="02020603050405020304" pitchFamily="18" charset="0"/>
                <a:ea typeface="FZLanTingHeiS-R-GB" panose="02000000000000000000" pitchFamily="2" charset="-122"/>
              </a:rPr>
              <a:t>高</a:t>
            </a:r>
            <a:endParaRPr lang="zh-CN" altLang="en-US" sz="2600" dirty="0"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cxnSp>
        <p:nvCxnSpPr>
          <p:cNvPr id="450" name="直接箭头连接符 26"/>
          <p:cNvCxnSpPr/>
          <p:nvPr/>
        </p:nvCxnSpPr>
        <p:spPr>
          <a:xfrm>
            <a:off x="9024861" y="4481061"/>
            <a:ext cx="233680" cy="286385"/>
          </a:xfrm>
          <a:prstGeom prst="straightConnector1">
            <a:avLst/>
          </a:prstGeom>
          <a:ln w="38100" cap="rnd">
            <a:solidFill>
              <a:srgbClr val="69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Box 56"/>
          <p:cNvSpPr txBox="1">
            <a:spLocks noChangeArrowheads="1"/>
          </p:cNvSpPr>
          <p:nvPr/>
        </p:nvSpPr>
        <p:spPr bwMode="auto">
          <a:xfrm>
            <a:off x="8702598" y="4796021"/>
            <a:ext cx="1751012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圆的半径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452" name="TextBox 57"/>
          <p:cNvSpPr txBox="1">
            <a:spLocks noChangeArrowheads="1"/>
          </p:cNvSpPr>
          <p:nvPr/>
        </p:nvSpPr>
        <p:spPr bwMode="auto">
          <a:xfrm>
            <a:off x="8481935" y="4800783"/>
            <a:ext cx="4413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600">
                <a:latin typeface="Times New Roman" panose="02020603050405020304" pitchFamily="18" charset="0"/>
                <a:ea typeface="FZLanTingHeiS-R-GB" panose="02000000000000000000" pitchFamily="2" charset="-122"/>
              </a:rPr>
              <a:t>×</a:t>
            </a:r>
            <a:endParaRPr lang="en-US" altLang="zh-CN" sz="2600"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graphicFrame>
        <p:nvGraphicFramePr>
          <p:cNvPr id="453" name="Object 4"/>
          <p:cNvGraphicFramePr>
            <a:graphicFrameLocks noChangeAspect="1"/>
          </p:cNvGraphicFramePr>
          <p:nvPr/>
        </p:nvGraphicFramePr>
        <p:xfrm>
          <a:off x="7529912" y="5621045"/>
          <a:ext cx="588645" cy="433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4" imgW="4572000" imgH="3352800" progId="Equation.DSMT4">
                  <p:embed/>
                </p:oleObj>
              </mc:Choice>
              <mc:Fallback>
                <p:oleObj name="Equation" r:id="rId4" imgW="4572000" imgH="33528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29912" y="5621045"/>
                        <a:ext cx="588645" cy="4337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4" name="TextBox 59"/>
          <p:cNvSpPr txBox="1">
            <a:spLocks noChangeArrowheads="1"/>
          </p:cNvSpPr>
          <p:nvPr/>
        </p:nvSpPr>
        <p:spPr bwMode="auto">
          <a:xfrm>
            <a:off x="7961575" y="5585008"/>
            <a:ext cx="439737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600" dirty="0">
                <a:latin typeface="Times New Roman" panose="02020603050405020304" pitchFamily="18" charset="0"/>
                <a:ea typeface="FZLanTingHeiS-R-GB" panose="02000000000000000000" pitchFamily="2" charset="-122"/>
              </a:rPr>
              <a:t>×</a:t>
            </a:r>
            <a:endParaRPr lang="en-US" altLang="zh-CN" sz="2600" dirty="0"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graphicFrame>
        <p:nvGraphicFramePr>
          <p:cNvPr id="455" name="Object 5"/>
          <p:cNvGraphicFramePr>
            <a:graphicFrameLocks noChangeAspect="1"/>
          </p:cNvGraphicFramePr>
          <p:nvPr/>
        </p:nvGraphicFramePr>
        <p:xfrm>
          <a:off x="8265581" y="5620886"/>
          <a:ext cx="386715" cy="429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" r:id="rId6" imgW="114300" imgH="127000" progId="Equation.DSMT4">
                  <p:embed/>
                </p:oleObj>
              </mc:Choice>
              <mc:Fallback>
                <p:oleObj name="" r:id="rId6" imgW="114300" imgH="1270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65581" y="5620886"/>
                        <a:ext cx="386715" cy="4298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6" name="Object 6"/>
          <p:cNvGraphicFramePr>
            <a:graphicFrameLocks noChangeAspect="1"/>
          </p:cNvGraphicFramePr>
          <p:nvPr/>
        </p:nvGraphicFramePr>
        <p:xfrm>
          <a:off x="7025563" y="5620886"/>
          <a:ext cx="6175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" r:id="rId8" imgW="254000" imgH="177800" progId="Equation.DSMT4">
                  <p:embed/>
                </p:oleObj>
              </mc:Choice>
              <mc:Fallback>
                <p:oleObj name="" r:id="rId8" imgW="254000" imgH="1778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025563" y="5620886"/>
                        <a:ext cx="61753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7" name="TextBox 60"/>
          <p:cNvSpPr txBox="1">
            <a:spLocks noChangeArrowheads="1"/>
          </p:cNvSpPr>
          <p:nvPr/>
        </p:nvSpPr>
        <p:spPr bwMode="auto">
          <a:xfrm>
            <a:off x="5348528" y="5592311"/>
            <a:ext cx="193675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圆的面积     </a:t>
            </a:r>
            <a:endParaRPr lang="zh-CN" altLang="en-US" sz="2600" dirty="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58" name="TextBox 61"/>
          <p:cNvSpPr txBox="1">
            <a:spLocks noChangeArrowheads="1"/>
          </p:cNvSpPr>
          <p:nvPr/>
        </p:nvSpPr>
        <p:spPr bwMode="auto">
          <a:xfrm>
            <a:off x="9314993" y="5637964"/>
            <a:ext cx="420688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600" baseline="300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en-US" altLang="zh-CN" sz="2600" baseline="300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60" name="TextBox 42"/>
          <p:cNvSpPr txBox="1">
            <a:spLocks noChangeArrowheads="1"/>
          </p:cNvSpPr>
          <p:nvPr/>
        </p:nvSpPr>
        <p:spPr bwMode="auto">
          <a:xfrm>
            <a:off x="5252325" y="2374131"/>
            <a:ext cx="571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高</a:t>
            </a:r>
            <a:endParaRPr lang="zh-CN" altLang="en-US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461" name="TextBox 40"/>
          <p:cNvSpPr txBox="1">
            <a:spLocks noChangeArrowheads="1"/>
          </p:cNvSpPr>
          <p:nvPr/>
        </p:nvSpPr>
        <p:spPr bwMode="auto">
          <a:xfrm>
            <a:off x="2849485" y="4098116"/>
            <a:ext cx="875030" cy="442674"/>
          </a:xfrm>
          <a:prstGeom prst="roundRect">
            <a:avLst/>
          </a:prstGeom>
          <a:solidFill>
            <a:srgbClr val="EBE4FD"/>
          </a:solidFill>
          <a:ln w="19050">
            <a:solidFill>
              <a:srgbClr val="6907D0"/>
            </a:solidFill>
            <a:miter lim="800000"/>
          </a:ln>
        </p:spPr>
        <p:txBody>
          <a:bodyPr wrap="square" lIns="0" tIns="0" rIns="0" bIns="0" anchor="ctr" anchorCtr="1">
            <a:spAutoFit/>
          </a:bodyPr>
          <a:lstStyle/>
          <a:p>
            <a:pPr algn="ctr"/>
            <a:r>
              <a:rPr lang="en-US" altLang="zh-CN" sz="2600">
                <a:solidFill>
                  <a:srgbClr val="7030A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C÷2</a:t>
            </a:r>
            <a:endParaRPr lang="en-US" altLang="zh-CN" sz="2600">
              <a:solidFill>
                <a:srgbClr val="7030A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62" name="Object 4"/>
          <p:cNvGraphicFramePr>
            <a:graphicFrameLocks noChangeAspect="1"/>
          </p:cNvGraphicFramePr>
          <p:nvPr/>
        </p:nvGraphicFramePr>
        <p:xfrm>
          <a:off x="3047968" y="5673079"/>
          <a:ext cx="588645" cy="433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" r:id="rId10" imgW="190500" imgH="139700" progId="Equation.DSMT4">
                  <p:embed/>
                </p:oleObj>
              </mc:Choice>
              <mc:Fallback>
                <p:oleObj name="" r:id="rId10" imgW="190500" imgH="139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047968" y="5673079"/>
                        <a:ext cx="588645" cy="4337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3" name="图片 462" descr="箭头3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18420000" flipH="1">
            <a:off x="2868535" y="4676958"/>
            <a:ext cx="860425" cy="739140"/>
          </a:xfrm>
          <a:prstGeom prst="rect">
            <a:avLst/>
          </a:prstGeom>
        </p:spPr>
      </p:pic>
      <p:sp>
        <p:nvSpPr>
          <p:cNvPr id="464" name="文本框 463"/>
          <p:cNvSpPr txBox="1"/>
          <p:nvPr/>
        </p:nvSpPr>
        <p:spPr>
          <a:xfrm>
            <a:off x="8499735" y="561715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＝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aphicFrame>
        <p:nvGraphicFramePr>
          <p:cNvPr id="465" name="Object 4"/>
          <p:cNvGraphicFramePr>
            <a:graphicFrameLocks noChangeAspect="1"/>
          </p:cNvGraphicFramePr>
          <p:nvPr/>
        </p:nvGraphicFramePr>
        <p:xfrm>
          <a:off x="8851702" y="5623846"/>
          <a:ext cx="588645" cy="433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" r:id="rId13" imgW="190500" imgH="139700" progId="Equation.DSMT4">
                  <p:embed/>
                </p:oleObj>
              </mc:Choice>
              <mc:Fallback>
                <p:oleObj name="" r:id="rId13" imgW="190500" imgH="139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851702" y="5623846"/>
                        <a:ext cx="588645" cy="4337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" grpId="0" animBg="1"/>
      <p:bldP spid="13" grpId="0" animBg="1"/>
      <p:bldP spid="55" grpId="0" animBg="1"/>
      <p:bldP spid="448" grpId="0"/>
      <p:bldP spid="449" grpId="0"/>
      <p:bldP spid="451" grpId="0"/>
      <p:bldP spid="452" grpId="0"/>
      <p:bldP spid="454" grpId="0"/>
      <p:bldP spid="457" grpId="0"/>
      <p:bldP spid="458" grpId="0"/>
      <p:bldP spid="4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91508" y="1982938"/>
            <a:ext cx="8659495" cy="745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latin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圆的半径扩大</a:t>
            </a:r>
            <a:r>
              <a:rPr altLang="zh-CN" sz="32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倍，周长和面积都扩大</a:t>
            </a:r>
            <a:r>
              <a:rPr altLang="zh-CN" sz="32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倍。（</a:t>
            </a:r>
            <a:r>
              <a:rPr lang="en-US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）</a:t>
            </a:r>
            <a:endParaRPr altLang="zh-CN" sz="2800" dirty="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9267" y="4379826"/>
            <a:ext cx="9633465" cy="745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一个圆的半径是</a:t>
            </a:r>
            <a:r>
              <a:rPr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厘米，它的周长和面积相等</a:t>
            </a: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。</a:t>
            </a:r>
            <a:r>
              <a:rPr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 </a:t>
            </a:r>
            <a:r>
              <a:rPr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）</a:t>
            </a:r>
            <a:endParaRPr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9933" y="3181537"/>
            <a:ext cx="9164320" cy="668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周长相等的两个圆，他们的</a:t>
            </a:r>
            <a:r>
              <a:rPr sz="2800" err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面积也相等。（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  </a:t>
            </a:r>
            <a:r>
              <a:rPr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）</a:t>
            </a:r>
            <a:endParaRPr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047015" y="633393"/>
            <a:ext cx="1953729" cy="541700"/>
            <a:chOff x="4793680" y="596320"/>
            <a:chExt cx="1953729" cy="541700"/>
          </a:xfrm>
        </p:grpSpPr>
        <p:grpSp>
          <p:nvGrpSpPr>
            <p:cNvPr id="2" name="组合 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rgbClr val="FF9422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chemeClr val="bg1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973804" y="65245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212" y="1175093"/>
            <a:ext cx="2616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600" dirty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判断对错。</a:t>
            </a:r>
            <a:endParaRPr lang="zh-CN" altLang="en-US" sz="2600" dirty="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64530" y="2749549"/>
            <a:ext cx="2381876" cy="5746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866451" y="2769250"/>
            <a:ext cx="2179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E777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面积扩大</a:t>
            </a:r>
            <a:r>
              <a:rPr lang="en-US" altLang="zh-CN" sz="2800">
                <a:solidFill>
                  <a:srgbClr val="E777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400">
                <a:solidFill>
                  <a:srgbClr val="E777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倍。</a:t>
            </a:r>
            <a:endParaRPr lang="zh-CN" altLang="en-US" sz="2400">
              <a:solidFill>
                <a:srgbClr val="E7770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023879" y="5128017"/>
            <a:ext cx="3601895" cy="569041"/>
            <a:chOff x="5970815" y="5053394"/>
            <a:chExt cx="3601895" cy="569041"/>
          </a:xfrm>
        </p:grpSpPr>
        <p:sp>
          <p:nvSpPr>
            <p:cNvPr id="13" name="任意形状 12"/>
            <p:cNvSpPr/>
            <p:nvPr/>
          </p:nvSpPr>
          <p:spPr>
            <a:xfrm>
              <a:off x="5970815" y="5053394"/>
              <a:ext cx="3473177" cy="569041"/>
            </a:xfrm>
            <a:custGeom>
              <a:avLst/>
              <a:gdLst>
                <a:gd name="connsiteX0" fmla="*/ 303570 w 3473177"/>
                <a:gd name="connsiteY0" fmla="*/ 0 h 569041"/>
                <a:gd name="connsiteX1" fmla="*/ 1258017 w 3473177"/>
                <a:gd name="connsiteY1" fmla="*/ 0 h 569041"/>
                <a:gd name="connsiteX2" fmla="*/ 2215160 w 3473177"/>
                <a:gd name="connsiteY2" fmla="*/ 0 h 569041"/>
                <a:gd name="connsiteX3" fmla="*/ 3169607 w 3473177"/>
                <a:gd name="connsiteY3" fmla="*/ 0 h 569041"/>
                <a:gd name="connsiteX4" fmla="*/ 3473177 w 3473177"/>
                <a:gd name="connsiteY4" fmla="*/ 284520 h 569041"/>
                <a:gd name="connsiteX5" fmla="*/ 3169607 w 3473177"/>
                <a:gd name="connsiteY5" fmla="*/ 569041 h 569041"/>
                <a:gd name="connsiteX6" fmla="*/ 2215160 w 3473177"/>
                <a:gd name="connsiteY6" fmla="*/ 569041 h 569041"/>
                <a:gd name="connsiteX7" fmla="*/ 1258017 w 3473177"/>
                <a:gd name="connsiteY7" fmla="*/ 569041 h 569041"/>
                <a:gd name="connsiteX8" fmla="*/ 303570 w 3473177"/>
                <a:gd name="connsiteY8" fmla="*/ 569041 h 569041"/>
                <a:gd name="connsiteX9" fmla="*/ 0 w 3473177"/>
                <a:gd name="connsiteY9" fmla="*/ 284520 h 569041"/>
                <a:gd name="connsiteX10" fmla="*/ 303570 w 3473177"/>
                <a:gd name="connsiteY10" fmla="*/ 0 h 56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3177" h="569041">
                  <a:moveTo>
                    <a:pt x="303570" y="0"/>
                  </a:moveTo>
                  <a:lnTo>
                    <a:pt x="1258017" y="0"/>
                  </a:lnTo>
                  <a:lnTo>
                    <a:pt x="2215160" y="0"/>
                  </a:lnTo>
                  <a:lnTo>
                    <a:pt x="3169607" y="0"/>
                  </a:lnTo>
                  <a:cubicBezTo>
                    <a:pt x="3337262" y="0"/>
                    <a:pt x="3473177" y="127386"/>
                    <a:pt x="3473177" y="284520"/>
                  </a:cubicBezTo>
                  <a:cubicBezTo>
                    <a:pt x="3473177" y="441655"/>
                    <a:pt x="3337262" y="569041"/>
                    <a:pt x="3169607" y="569041"/>
                  </a:cubicBezTo>
                  <a:lnTo>
                    <a:pt x="2215160" y="569041"/>
                  </a:lnTo>
                  <a:lnTo>
                    <a:pt x="1258017" y="569041"/>
                  </a:lnTo>
                  <a:lnTo>
                    <a:pt x="303570" y="569041"/>
                  </a:lnTo>
                  <a:cubicBezTo>
                    <a:pt x="135915" y="569041"/>
                    <a:pt x="0" y="441655"/>
                    <a:pt x="0" y="284520"/>
                  </a:cubicBezTo>
                  <a:cubicBezTo>
                    <a:pt x="0" y="127386"/>
                    <a:pt x="135915" y="0"/>
                    <a:pt x="303570" y="0"/>
                  </a:cubicBezTo>
                  <a:close/>
                </a:path>
              </a:pathLst>
            </a:custGeom>
            <a:solidFill>
              <a:srgbClr val="FFF1A6"/>
            </a:solidFill>
            <a:ln w="6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052270" y="5105492"/>
              <a:ext cx="352044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E777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面积</a:t>
              </a:r>
              <a:r>
                <a:rPr lang="zh-CN" sz="2400">
                  <a:solidFill>
                    <a:srgbClr val="E777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和周长不能相比较</a:t>
              </a:r>
              <a:r>
                <a:rPr lang="zh-CN" altLang="en-US" sz="2400">
                  <a:solidFill>
                    <a:srgbClr val="E777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。</a:t>
              </a:r>
              <a:endParaRPr lang="zh-CN" altLang="en-US" sz="2400">
                <a:solidFill>
                  <a:srgbClr val="E777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377135" y="2260614"/>
            <a:ext cx="391150" cy="3911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969845" y="3399141"/>
            <a:ext cx="522431" cy="361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65661" y="4593855"/>
            <a:ext cx="391150" cy="3911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781951" y="1045079"/>
            <a:ext cx="2011033" cy="655593"/>
            <a:chOff x="4736376" y="518805"/>
            <a:chExt cx="2011033" cy="655593"/>
          </a:xfrm>
        </p:grpSpPr>
        <p:grpSp>
          <p:nvGrpSpPr>
            <p:cNvPr id="2" name="组合 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937607" y="968614"/>
            <a:ext cx="5282739" cy="6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求下图圆的面积。</a:t>
            </a: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531464" y="1904365"/>
            <a:ext cx="1584325" cy="15840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59075" y="4350193"/>
            <a:ext cx="1584326" cy="673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.14×3</a:t>
            </a:r>
            <a:r>
              <a:rPr lang="zh-CN" altLang="en-US" sz="2800" baseline="300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zh-CN" alt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513404" y="3817752"/>
            <a:ext cx="1240790" cy="511175"/>
          </a:xfrm>
          <a:prstGeom prst="roundRect">
            <a:avLst/>
          </a:prstGeom>
          <a:solidFill>
            <a:srgbClr val="FEE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4" name="文本框 23"/>
          <p:cNvSpPr txBox="1"/>
          <p:nvPr/>
        </p:nvSpPr>
        <p:spPr>
          <a:xfrm>
            <a:off x="2604209" y="3837437"/>
            <a:ext cx="1034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en-US" altLang="zh-CN" sz="28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π</a:t>
            </a:r>
            <a:r>
              <a:rPr lang="en-US" altLang="zh-CN" sz="28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2800" baseline="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endParaRPr lang="en-US" altLang="zh-CN" sz="2800" i="1" baseline="30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25" name="直接连接符 18"/>
          <p:cNvCxnSpPr/>
          <p:nvPr/>
        </p:nvCxnSpPr>
        <p:spPr>
          <a:xfrm>
            <a:off x="3002845" y="1984376"/>
            <a:ext cx="322580" cy="66040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3304259" y="2619375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75989" y="2703195"/>
            <a:ext cx="44704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zh-CN" sz="2200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370764"/>
          <p:cNvSpPr txBox="1">
            <a:spLocks noChangeArrowheads="1"/>
          </p:cNvSpPr>
          <p:nvPr/>
        </p:nvSpPr>
        <p:spPr bwMode="auto">
          <a:xfrm rot="3595320">
            <a:off x="3027031" y="2038520"/>
            <a:ext cx="899903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</a:t>
            </a:r>
            <a:endParaRPr lang="zh-CN" altLang="en-US" sz="22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97469" y="1445260"/>
            <a:ext cx="2160000" cy="2160000"/>
          </a:xfrm>
          <a:prstGeom prst="ellipse">
            <a:avLst/>
          </a:prstGeom>
          <a:solidFill>
            <a:srgbClr val="FFC07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接连接符 793608"/>
          <p:cNvSpPr/>
          <p:nvPr/>
        </p:nvSpPr>
        <p:spPr>
          <a:xfrm>
            <a:off x="7397469" y="2525395"/>
            <a:ext cx="2152650" cy="698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1" name="文本框 30"/>
          <p:cNvSpPr txBox="1"/>
          <p:nvPr/>
        </p:nvSpPr>
        <p:spPr>
          <a:xfrm>
            <a:off x="8511894" y="2026474"/>
            <a:ext cx="848607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lstStyle/>
          <a:p>
            <a:pPr algn="l"/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40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435694" y="2489034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475574" y="3914595"/>
            <a:ext cx="2531745" cy="4914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40÷2=20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（米）</a:t>
            </a: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681524" y="4512118"/>
            <a:ext cx="18288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3.14×20</a:t>
            </a:r>
            <a:r>
              <a:rPr lang="zh-CN" altLang="en-US" sz="2800" baseline="300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en-US" altLang="zh-CN" sz="2600" baseline="300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75574" y="5041318"/>
            <a:ext cx="24384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=3.14 ×400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475574" y="5582338"/>
            <a:ext cx="29718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=1256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（平方米）</a:t>
            </a:r>
            <a:endParaRPr lang="zh-CN" alt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60142" y="4891212"/>
            <a:ext cx="1953895" cy="673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.14×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</a:t>
            </a:r>
            <a:endParaRPr lang="zh-CN" alt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246475" y="5432232"/>
            <a:ext cx="3506470" cy="673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28.26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（平方厘米）</a:t>
            </a:r>
            <a:endParaRPr 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211301" y="4100557"/>
            <a:ext cx="1830078" cy="223867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390758" y="4466541"/>
            <a:ext cx="4563335" cy="1085559"/>
            <a:chOff x="4390758" y="4466541"/>
            <a:chExt cx="4563335" cy="1085559"/>
          </a:xfrm>
        </p:grpSpPr>
        <p:grpSp>
          <p:nvGrpSpPr>
            <p:cNvPr id="2" name="组合 1"/>
            <p:cNvGrpSpPr/>
            <p:nvPr/>
          </p:nvGrpSpPr>
          <p:grpSpPr>
            <a:xfrm>
              <a:off x="4390758" y="4466541"/>
              <a:ext cx="4436756" cy="901298"/>
              <a:chOff x="4390758" y="4466541"/>
              <a:chExt cx="4436756" cy="901298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4390758" y="4466541"/>
                <a:ext cx="4436756" cy="901298"/>
              </a:xfrm>
              <a:prstGeom prst="roundRect">
                <a:avLst>
                  <a:gd name="adj" fmla="val 21818"/>
                </a:avLst>
              </a:prstGeom>
              <a:solidFill>
                <a:schemeClr val="bg1"/>
              </a:solidFill>
              <a:ln w="50800" cap="rnd">
                <a:solidFill>
                  <a:srgbClr val="1B53E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605018" y="4711132"/>
                <a:ext cx="400823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kern="100" dirty="0">
                    <a:effectLst/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准备好了吗？一起去探索吧！</a:t>
                </a:r>
                <a:endParaRPr lang="zh-CN" altLang="zh-CN" sz="2400" kern="100" dirty="0"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341964">
              <a:off x="8581087" y="5260000"/>
              <a:ext cx="373006" cy="292100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858617" y="1108507"/>
            <a:ext cx="1946514" cy="518598"/>
            <a:chOff x="858617" y="1108507"/>
            <a:chExt cx="1946514" cy="518598"/>
          </a:xfrm>
        </p:grpSpPr>
        <p:grpSp>
          <p:nvGrpSpPr>
            <p:cNvPr id="3" name="组合 2"/>
            <p:cNvGrpSpPr/>
            <p:nvPr/>
          </p:nvGrpSpPr>
          <p:grpSpPr>
            <a:xfrm>
              <a:off x="858617" y="1108507"/>
              <a:ext cx="1946514" cy="518598"/>
              <a:chOff x="604140" y="561108"/>
              <a:chExt cx="2466088" cy="657025"/>
            </a:xfrm>
          </p:grpSpPr>
          <p:sp>
            <p:nvSpPr>
              <p:cNvPr id="9" name="圆角矩形 65"/>
              <p:cNvSpPr/>
              <p:nvPr/>
            </p:nvSpPr>
            <p:spPr>
              <a:xfrm>
                <a:off x="673266" y="623450"/>
                <a:ext cx="2396962" cy="54170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604140" y="561108"/>
                <a:ext cx="657025" cy="657025"/>
              </a:xfrm>
              <a:prstGeom prst="rect">
                <a:avLst/>
              </a:prstGeom>
            </p:spPr>
          </p:pic>
        </p:grpSp>
        <p:sp>
          <p:nvSpPr>
            <p:cNvPr id="20" name="文本占位符 26"/>
            <p:cNvSpPr txBox="1"/>
            <p:nvPr/>
          </p:nvSpPr>
          <p:spPr>
            <a:xfrm>
              <a:off x="1426370" y="1208037"/>
              <a:ext cx="1219556" cy="32121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学习目标</a:t>
              </a:r>
              <a:endParaRPr lang="zh-CN" altLang="en-US" sz="2000" dirty="0">
                <a:solidFill>
                  <a:srgbClr val="3A72FF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318367" y="2054086"/>
            <a:ext cx="8095259" cy="1147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结合实例认识圆的面积，经历圆面 积计算公式的推导过程， 掌握圆的面积计算公式。 </a:t>
            </a:r>
            <a:endParaRPr lang="zh-CN" altLang="en-US" sz="2400" kern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71413" y="3199318"/>
            <a:ext cx="8644187" cy="593368"/>
            <a:chOff x="1442785" y="3494013"/>
            <a:chExt cx="8644187" cy="593368"/>
          </a:xfrm>
        </p:grpSpPr>
        <p:sp>
          <p:nvSpPr>
            <p:cNvPr id="18" name="矩形 17"/>
            <p:cNvSpPr/>
            <p:nvPr/>
          </p:nvSpPr>
          <p:spPr>
            <a:xfrm>
              <a:off x="1889739" y="3494013"/>
              <a:ext cx="8197233" cy="593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dirty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在探究圆的面积公式的活动中，体会“化曲为直”的思想。</a:t>
              </a:r>
              <a:endParaRPr lang="zh-CN" altLang="en-US" sz="2400" kern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圆角矩形 32"/>
            <p:cNvSpPr/>
            <p:nvPr/>
          </p:nvSpPr>
          <p:spPr>
            <a:xfrm>
              <a:off x="1442785" y="3600645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6" name="直线连接符 7"/>
          <p:cNvCxnSpPr>
            <a:endCxn id="10" idx="3"/>
          </p:cNvCxnSpPr>
          <p:nvPr/>
        </p:nvCxnSpPr>
        <p:spPr>
          <a:xfrm flipV="1">
            <a:off x="5904105" y="2627769"/>
            <a:ext cx="4509521" cy="3057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6253546" y="2754237"/>
            <a:ext cx="945347" cy="517758"/>
            <a:chOff x="7461774" y="1808808"/>
            <a:chExt cx="945347" cy="517758"/>
          </a:xfrm>
        </p:grpSpPr>
        <p:sp>
          <p:nvSpPr>
            <p:cNvPr id="30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FZLanTingHeiS-R-GB" panose="02000000000000000000" pitchFamily="2" charset="-122"/>
              </a:endParaRPr>
            </a:p>
          </p:txBody>
        </p:sp>
        <p:sp>
          <p:nvSpPr>
            <p:cNvPr id="31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2" name="直线连接符 7"/>
          <p:cNvCxnSpPr/>
          <p:nvPr/>
        </p:nvCxnSpPr>
        <p:spPr>
          <a:xfrm>
            <a:off x="2445499" y="3187420"/>
            <a:ext cx="3193301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圆角矩形 32"/>
          <p:cNvSpPr/>
          <p:nvPr/>
        </p:nvSpPr>
        <p:spPr>
          <a:xfrm>
            <a:off x="1871413" y="2180505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Times New Roman" panose="02020603050405020304" pitchFamily="18" charset="0"/>
              </a:rPr>
              <a:t>1</a:t>
            </a:r>
            <a:endParaRPr lang="zh-CN" altLang="en-US" sz="2400" b="1">
              <a:solidFill>
                <a:schemeClr val="bg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781951" y="1045079"/>
            <a:ext cx="2011033" cy="655593"/>
            <a:chOff x="4736376" y="518805"/>
            <a:chExt cx="2011033" cy="655593"/>
          </a:xfrm>
        </p:grpSpPr>
        <p:grpSp>
          <p:nvGrpSpPr>
            <p:cNvPr id="2" name="组合 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831084" y="1108059"/>
            <a:ext cx="872744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下图涂色部分是个环形。它的内圆半径是</a:t>
            </a: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厘米，外圆半径是</a:t>
            </a: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厘米。它的面积是多少？</a:t>
            </a:r>
            <a:endParaRPr lang="zh-CN" altLang="en-US" sz="26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6125" y="2204308"/>
            <a:ext cx="5603875" cy="70739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72565" y="2557051"/>
            <a:ext cx="2592388" cy="2592387"/>
            <a:chOff x="431" y="2024"/>
            <a:chExt cx="1633" cy="1633"/>
          </a:xfrm>
        </p:grpSpPr>
        <p:sp>
          <p:nvSpPr>
            <p:cNvPr id="12" name="椭圆 11"/>
            <p:cNvSpPr/>
            <p:nvPr/>
          </p:nvSpPr>
          <p:spPr>
            <a:xfrm>
              <a:off x="431" y="2024"/>
              <a:ext cx="1633" cy="1633"/>
            </a:xfrm>
            <a:prstGeom prst="ellipse">
              <a:avLst/>
            </a:prstGeom>
            <a:solidFill>
              <a:srgbClr val="FF00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82" y="2275"/>
              <a:ext cx="1130" cy="1130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直接连接符 790535"/>
          <p:cNvSpPr/>
          <p:nvPr/>
        </p:nvSpPr>
        <p:spPr>
          <a:xfrm rot="-2639695" flipV="1">
            <a:off x="2651760" y="3493993"/>
            <a:ext cx="857885" cy="3492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6" name="文本框 15"/>
          <p:cNvSpPr txBox="1"/>
          <p:nvPr/>
        </p:nvSpPr>
        <p:spPr>
          <a:xfrm rot="18862328">
            <a:off x="2383790" y="2939003"/>
            <a:ext cx="1261110" cy="461645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 anchorCtr="0">
            <a:spAutoFit/>
          </a:bodyPr>
          <a:lstStyle/>
          <a:p>
            <a:pPr algn="l"/>
            <a:r>
              <a:rPr lang="en-US" altLang="zh-CN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</a:t>
            </a:r>
            <a:endParaRPr lang="zh-CN" altLang="en-US" sz="24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472565" y="2557051"/>
            <a:ext cx="2592388" cy="2592387"/>
          </a:xfrm>
          <a:prstGeom prst="ellipse">
            <a:avLst/>
          </a:prstGeom>
          <a:solidFill>
            <a:srgbClr val="FFC07D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871980" y="2956783"/>
            <a:ext cx="1793875" cy="179387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直接连接符 790539"/>
          <p:cNvSpPr/>
          <p:nvPr/>
        </p:nvSpPr>
        <p:spPr>
          <a:xfrm>
            <a:off x="2767965" y="3848006"/>
            <a:ext cx="1296988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3" name="文本框 22"/>
          <p:cNvSpPr txBox="1"/>
          <p:nvPr/>
        </p:nvSpPr>
        <p:spPr>
          <a:xfrm>
            <a:off x="2931478" y="3824193"/>
            <a:ext cx="1156384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lstStyle/>
          <a:p>
            <a:pPr algn="l"/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厘米</a:t>
            </a:r>
            <a:endParaRPr lang="zh-CN" altLang="en-US" sz="24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39310" y="2313528"/>
            <a:ext cx="386225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lstStyle/>
          <a:p>
            <a:pPr algn="l"/>
            <a:r>
              <a:rPr lang="zh-CN" altLang="en-US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圆环面积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＝ </a:t>
            </a:r>
            <a:r>
              <a:rPr lang="zh-CN" altLang="en-US" sz="2800">
                <a:solidFill>
                  <a:srgbClr val="C0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>
                <a:solidFill>
                  <a:srgbClr val="C0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800">
                <a:solidFill>
                  <a:srgbClr val="C0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77635" y="2304956"/>
            <a:ext cx="1618048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外圆面积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63280" y="2315116"/>
            <a:ext cx="1618048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rPr>
              <a:t>内圆面积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696528" y="3776568"/>
            <a:ext cx="144462" cy="144463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800">
              <a:solidFill>
                <a:srgbClr val="C0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713604" y="3570828"/>
            <a:ext cx="6353175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外圆的面积：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.14×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=706.5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（平方厘米）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745942" y="3178129"/>
            <a:ext cx="1240790" cy="511175"/>
          </a:xfrm>
          <a:prstGeom prst="roundRect">
            <a:avLst/>
          </a:prstGeom>
          <a:solidFill>
            <a:srgbClr val="FEE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47" name="文本框 46"/>
          <p:cNvSpPr txBox="1"/>
          <p:nvPr/>
        </p:nvSpPr>
        <p:spPr>
          <a:xfrm>
            <a:off x="4836747" y="3197814"/>
            <a:ext cx="1034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en-US" altLang="zh-CN" sz="28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π</a:t>
            </a:r>
            <a:r>
              <a:rPr lang="en-US" altLang="zh-CN" sz="28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2800" baseline="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endParaRPr lang="en-US" altLang="zh-CN" sz="2800" i="1" baseline="30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713604" y="4835748"/>
            <a:ext cx="6528435" cy="661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圆环的面积：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706.5-314=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392.5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（平方厘米）</a:t>
            </a:r>
            <a:endParaRPr lang="en-US" sz="24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713604" y="4190588"/>
            <a:ext cx="6353175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内圆的面积：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.14×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800" baseline="300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=314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（平方厘米）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13604" y="5414233"/>
            <a:ext cx="5698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答：圆环的面积是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392.5</a:t>
            </a: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平方厘米。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6" grpId="0" animBg="1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2"/>
          <p:cNvSpPr/>
          <p:nvPr/>
        </p:nvSpPr>
        <p:spPr>
          <a:xfrm>
            <a:off x="2338961" y="936751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44450" y="1021561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 dirty="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cxnSp>
        <p:nvCxnSpPr>
          <p:cNvPr id="2" name="直接连接符 17"/>
          <p:cNvCxnSpPr/>
          <p:nvPr/>
        </p:nvCxnSpPr>
        <p:spPr>
          <a:xfrm>
            <a:off x="3747502" y="3983740"/>
            <a:ext cx="1158240" cy="0"/>
          </a:xfrm>
          <a:prstGeom prst="line">
            <a:avLst/>
          </a:prstGeom>
          <a:ln w="38100">
            <a:solidFill>
              <a:srgbClr val="00B1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左中括号 5"/>
          <p:cNvSpPr/>
          <p:nvPr/>
        </p:nvSpPr>
        <p:spPr>
          <a:xfrm>
            <a:off x="3930773" y="2486471"/>
            <a:ext cx="944707" cy="2993677"/>
          </a:xfrm>
          <a:prstGeom prst="leftBracket">
            <a:avLst>
              <a:gd name="adj" fmla="val 84763"/>
            </a:avLst>
          </a:prstGeom>
          <a:ln w="38100">
            <a:solidFill>
              <a:srgbClr val="00B1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FZLanTingHeiS-R-GB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571912" y="1995734"/>
            <a:ext cx="6474149" cy="1133215"/>
            <a:chOff x="4167180" y="1995734"/>
            <a:chExt cx="6474149" cy="1133215"/>
          </a:xfrm>
        </p:grpSpPr>
        <p:sp>
          <p:nvSpPr>
            <p:cNvPr id="16" name="圆角矩形 8"/>
            <p:cNvSpPr/>
            <p:nvPr/>
          </p:nvSpPr>
          <p:spPr>
            <a:xfrm>
              <a:off x="4167180" y="1995734"/>
              <a:ext cx="6474149" cy="1133215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24406" y="2166005"/>
              <a:ext cx="5921675" cy="83099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圆等分的份数越多，拼出的图形越接近</a:t>
              </a:r>
              <a:r>
                <a:rPr lang="zh-CN" altLang="en-US" sz="2400" dirty="0">
                  <a:solidFill>
                    <a:srgbClr val="FE594F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平行四边形</a:t>
              </a:r>
              <a:r>
                <a:rPr lang="zh-CN" altLang="en-US" sz="2400" dirty="0">
                  <a:solidFill>
                    <a:srgbClr val="7030A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。</a:t>
              </a:r>
              <a:endParaRPr lang="zh-CN" altLang="en-US" sz="2400" dirty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9709482" y="2655996"/>
              <a:ext cx="736599" cy="409836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017263" y="3586644"/>
            <a:ext cx="3273431" cy="1036173"/>
            <a:chOff x="612531" y="3586644"/>
            <a:chExt cx="3273431" cy="1036173"/>
          </a:xfrm>
        </p:grpSpPr>
        <p:sp>
          <p:nvSpPr>
            <p:cNvPr id="9" name="圆角矩形 8"/>
            <p:cNvSpPr/>
            <p:nvPr/>
          </p:nvSpPr>
          <p:spPr>
            <a:xfrm>
              <a:off x="737593" y="3586644"/>
              <a:ext cx="3148369" cy="9015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87786" y="3797022"/>
              <a:ext cx="269817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圆的面积（一）</a:t>
              </a:r>
              <a:endPara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2531" y="3900138"/>
              <a:ext cx="687253" cy="722679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4571912" y="3345533"/>
            <a:ext cx="6474149" cy="940427"/>
            <a:chOff x="4167180" y="3363325"/>
            <a:chExt cx="6474149" cy="940427"/>
          </a:xfrm>
        </p:grpSpPr>
        <p:sp>
          <p:nvSpPr>
            <p:cNvPr id="3" name="圆角矩形 8"/>
            <p:cNvSpPr/>
            <p:nvPr/>
          </p:nvSpPr>
          <p:spPr>
            <a:xfrm>
              <a:off x="4167180" y="3363325"/>
              <a:ext cx="6474149" cy="94042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62203" y="3556366"/>
              <a:ext cx="449305" cy="705063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571912" y="4502544"/>
            <a:ext cx="6474149" cy="1598020"/>
            <a:chOff x="4167180" y="4906376"/>
            <a:chExt cx="6474149" cy="1194188"/>
          </a:xfrm>
        </p:grpSpPr>
        <p:sp>
          <p:nvSpPr>
            <p:cNvPr id="5" name="圆角矩形 8"/>
            <p:cNvSpPr/>
            <p:nvPr/>
          </p:nvSpPr>
          <p:spPr>
            <a:xfrm>
              <a:off x="4167180" y="4906376"/>
              <a:ext cx="6474149" cy="119418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9763139" y="5677888"/>
              <a:ext cx="736599" cy="337866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4968246" y="3577061"/>
            <a:ext cx="29019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圆的面积公式：</a:t>
            </a:r>
            <a:r>
              <a:rPr lang="en-US" altLang="zh-CN" sz="2400" dirty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 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268129" y="3643681"/>
            <a:ext cx="1166495" cy="455295"/>
          </a:xfrm>
          <a:prstGeom prst="roundRect">
            <a:avLst/>
          </a:prstGeom>
          <a:solidFill>
            <a:srgbClr val="F7C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287931" y="3643681"/>
            <a:ext cx="1037938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 S=πr</a:t>
            </a:r>
            <a:r>
              <a:rPr lang="en-US" altLang="zh-CN" sz="2400" baseline="30000" dirty="0">
                <a:solidFill>
                  <a:srgbClr val="C0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2</a:t>
            </a:r>
            <a:endParaRPr lang="en-US" altLang="zh-CN" sz="2400" baseline="30000" dirty="0">
              <a:solidFill>
                <a:srgbClr val="C0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4968246" y="4655469"/>
            <a:ext cx="397700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FZLanTingHeiS-R-GB" panose="02000000000000000000" pitchFamily="2" charset="-122"/>
              </a:rPr>
              <a:t>思想方法：</a:t>
            </a:r>
            <a:r>
              <a:rPr lang="zh-CN" altLang="en-US" sz="2400" kern="100" dirty="0">
                <a:solidFill>
                  <a:srgbClr val="FE594F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lt"/>
              </a:rPr>
              <a:t>化曲为直</a:t>
            </a:r>
            <a:endParaRPr lang="zh-CN" altLang="en-US" sz="2400" kern="100" dirty="0">
              <a:solidFill>
                <a:srgbClr val="FE594F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  <a:sym typeface="+mn-lt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344993" y="5185639"/>
            <a:ext cx="739775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6713418" y="5252314"/>
            <a:ext cx="117411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8585398" y="5395824"/>
            <a:ext cx="1546860" cy="45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直接箭头连接符 70"/>
          <p:cNvCxnSpPr/>
          <p:nvPr/>
        </p:nvCxnSpPr>
        <p:spPr>
          <a:xfrm flipV="1">
            <a:off x="6208911" y="5571402"/>
            <a:ext cx="334962" cy="0"/>
          </a:xfrm>
          <a:prstGeom prst="straightConnector1">
            <a:avLst/>
          </a:prstGeom>
          <a:ln w="28575" cap="rnd">
            <a:solidFill>
              <a:srgbClr val="01B15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73"/>
          <p:cNvCxnSpPr/>
          <p:nvPr/>
        </p:nvCxnSpPr>
        <p:spPr>
          <a:xfrm flipV="1">
            <a:off x="8109783" y="5571402"/>
            <a:ext cx="334963" cy="0"/>
          </a:xfrm>
          <a:prstGeom prst="straightConnector1">
            <a:avLst/>
          </a:prstGeom>
          <a:ln w="28575" cap="rnd">
            <a:solidFill>
              <a:srgbClr val="01B15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2" grpId="0" animBg="1"/>
      <p:bldP spid="23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26884" y="608498"/>
            <a:ext cx="2159025" cy="662516"/>
            <a:chOff x="4596105" y="714332"/>
            <a:chExt cx="2159025" cy="662516"/>
          </a:xfrm>
        </p:grpSpPr>
        <p:sp>
          <p:nvSpPr>
            <p:cNvPr id="15" name="圆角矩形 2"/>
            <p:cNvSpPr/>
            <p:nvPr/>
          </p:nvSpPr>
          <p:spPr>
            <a:xfrm>
              <a:off x="4596105" y="714332"/>
              <a:ext cx="2159025" cy="662516"/>
            </a:xfrm>
            <a:prstGeom prst="roundRect">
              <a:avLst>
                <a:gd name="adj" fmla="val 50000"/>
              </a:avLst>
            </a:prstGeom>
            <a:solidFill>
              <a:srgbClr val="FE5A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49563" y="806121"/>
              <a:ext cx="165210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考考你</a:t>
              </a:r>
              <a:endParaRPr lang="zh-CN" altLang="en-US" sz="260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5404304" y="3187912"/>
            <a:ext cx="1792605" cy="539115"/>
          </a:xfrm>
          <a:prstGeom prst="roundRect">
            <a:avLst/>
          </a:prstGeom>
          <a:solidFill>
            <a:srgbClr val="FFD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600">
              <a:solidFill>
                <a:schemeClr val="accent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7064" y="1489192"/>
            <a:ext cx="8993393" cy="102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       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一根铁丝可以围成一个长</a:t>
            </a:r>
            <a:r>
              <a:rPr kumimoji="1"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12.56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m、宽</a:t>
            </a:r>
            <a:r>
              <a:rPr kumimoji="1"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6.28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m的长方形，如果用这根铁丝围成一个圆，这个圆的面积是多少平方米？</a:t>
            </a:r>
            <a:endParaRPr sz="2400">
              <a:latin typeface="FZLanTingHeiS-R-GB" panose="02000000000000000000" pitchFamily="2" charset="-122"/>
              <a:ea typeface="FZLanTingHeiS-R-GB" panose="02000000000000000000" pitchFamily="2" charset="-122"/>
              <a:cs typeface="黑体" panose="02010609060101010101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52189" y="3010747"/>
            <a:ext cx="2574290" cy="1440180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420429" y="2680547"/>
            <a:ext cx="2160000" cy="2160000"/>
          </a:xfrm>
          <a:prstGeom prst="ellipse">
            <a:avLst/>
          </a:prstGeom>
          <a:noFill/>
          <a:ln w="38100">
            <a:solidFill>
              <a:srgbClr val="FE594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451554" y="3020907"/>
            <a:ext cx="2574290" cy="1440180"/>
          </a:xfrm>
          <a:prstGeom prst="rect">
            <a:avLst/>
          </a:prstGeom>
          <a:noFill/>
          <a:ln w="38100">
            <a:solidFill>
              <a:srgbClr val="FE594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5476059" y="3227282"/>
            <a:ext cx="16370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kern="100">
                <a:solidFill>
                  <a:srgbClr val="FE594F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lt"/>
              </a:rPr>
              <a:t>什么关系？</a:t>
            </a:r>
            <a:endParaRPr lang="zh-CN" altLang="en-US" sz="2400" kern="100">
              <a:solidFill>
                <a:srgbClr val="FE594F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27" name="直接箭头连接符 15"/>
          <p:cNvCxnSpPr/>
          <p:nvPr/>
        </p:nvCxnSpPr>
        <p:spPr>
          <a:xfrm flipV="1">
            <a:off x="5547497" y="3916575"/>
            <a:ext cx="1728470" cy="30480"/>
          </a:xfrm>
          <a:prstGeom prst="straightConnector1">
            <a:avLst/>
          </a:prstGeom>
          <a:ln w="76200" cap="rnd">
            <a:solidFill>
              <a:srgbClr val="FE594F"/>
            </a:solidFill>
            <a:round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903863" y="5124581"/>
            <a:ext cx="6204394" cy="537883"/>
            <a:chOff x="2993803" y="5124581"/>
            <a:chExt cx="6204394" cy="537883"/>
          </a:xfrm>
        </p:grpSpPr>
        <p:sp>
          <p:nvSpPr>
            <p:cNvPr id="29" name="文本框 28"/>
            <p:cNvSpPr txBox="1"/>
            <p:nvPr/>
          </p:nvSpPr>
          <p:spPr>
            <a:xfrm>
              <a:off x="2993803" y="5162690"/>
              <a:ext cx="6204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FE594F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原来的长方形和围成的圆周长相等。</a:t>
              </a:r>
              <a:endParaRPr lang="zh-CN" altLang="en-US" sz="2400">
                <a:solidFill>
                  <a:srgbClr val="FE594F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993803" y="5124581"/>
              <a:ext cx="6204394" cy="537883"/>
            </a:xfrm>
            <a:prstGeom prst="roundRect">
              <a:avLst>
                <a:gd name="adj" fmla="val 21818"/>
              </a:avLst>
            </a:prstGeom>
            <a:noFill/>
            <a:ln w="25400" cap="rnd" cmpd="sng">
              <a:solidFill>
                <a:srgbClr val="FE594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07 -1.48148E-06 L 0.38464 -1.48148E-06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xit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"/>
                            </p:stCondLst>
                            <p:childTnLst>
                              <p:par>
                                <p:cTn id="34" presetID="33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5" dur="1000" accel="50000" autoRev="1" tmFilter="0, 0; .33333, 1; 1, 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0" accel="50000" autoRev="1" tmFilter="0, 0; .33333, 1; 1, 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9" dur="1000" accel="50000" autoRev="1" tmFilter="0, 0; .33333, 1; 1, 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1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22" grpId="0" animBg="1"/>
      <p:bldP spid="22" grpId="1" animBg="1"/>
      <p:bldP spid="22" grpId="2" animBg="1"/>
      <p:bldP spid="23" grpId="0" animBg="1"/>
      <p:bldP spid="24" grpId="0" animBg="1"/>
      <p:bldP spid="24" grpId="1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26884" y="608498"/>
            <a:ext cx="2159025" cy="662516"/>
            <a:chOff x="4596105" y="714332"/>
            <a:chExt cx="2159025" cy="662516"/>
          </a:xfrm>
        </p:grpSpPr>
        <p:sp>
          <p:nvSpPr>
            <p:cNvPr id="15" name="圆角矩形 2"/>
            <p:cNvSpPr/>
            <p:nvPr/>
          </p:nvSpPr>
          <p:spPr>
            <a:xfrm>
              <a:off x="4596105" y="714332"/>
              <a:ext cx="2159025" cy="662516"/>
            </a:xfrm>
            <a:prstGeom prst="roundRect">
              <a:avLst>
                <a:gd name="adj" fmla="val 50000"/>
              </a:avLst>
            </a:prstGeom>
            <a:solidFill>
              <a:srgbClr val="FE5A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49563" y="806121"/>
              <a:ext cx="165210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考考你</a:t>
              </a:r>
              <a:endParaRPr lang="zh-CN" altLang="en-US" sz="260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52944" y="1571202"/>
            <a:ext cx="9398896" cy="990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       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一根铁丝可以围成一个长</a:t>
            </a:r>
            <a:r>
              <a:rPr kumimoji="1"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12.56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m、宽</a:t>
            </a:r>
            <a:r>
              <a:rPr kumimoji="1" lang="zh-CN" altLang="en-US" sz="26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6.28</a:t>
            </a:r>
            <a:r>
              <a:rPr kumimoji="1" lang="zh-CN" altLang="en-US" sz="24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m的长方形，如果用这根铁丝围成一个圆，这个圆的面积是多少平方米？</a:t>
            </a:r>
            <a:endParaRPr sz="2400">
              <a:latin typeface="FZLanTingHeiS-R-GB" panose="02000000000000000000" pitchFamily="2" charset="-122"/>
              <a:ea typeface="FZLanTingHeiS-R-GB" panose="02000000000000000000" pitchFamily="2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9306" y="2731396"/>
            <a:ext cx="6906260" cy="63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长方形的周长：</a:t>
            </a:r>
            <a:r>
              <a:rPr lang="zh-CN" alt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12.56+6.28</a:t>
            </a:r>
            <a:r>
              <a:rPr lang="zh-CN" alt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）×</a:t>
            </a:r>
            <a:r>
              <a:rPr 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=37.68</a:t>
            </a: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（米）</a:t>
            </a:r>
            <a:endParaRPr lang="en-US" altLang="zh-CN" sz="2400">
              <a:solidFill>
                <a:srgbClr val="FE594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59306" y="3374400"/>
            <a:ext cx="6906260" cy="63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圆的半径：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37.68</a:t>
            </a:r>
            <a:r>
              <a:rPr lang="zh-CN" alt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3.14</a:t>
            </a:r>
            <a:r>
              <a:rPr lang="zh-CN" alt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2=6</a:t>
            </a: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（米）</a:t>
            </a:r>
            <a:endParaRPr lang="en-US" altLang="zh-CN" sz="2400">
              <a:solidFill>
                <a:srgbClr val="FE594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01851" y="4017404"/>
            <a:ext cx="6906260" cy="63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圆的面积：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3.14</a:t>
            </a:r>
            <a:r>
              <a:rPr lang="zh-CN" alt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baseline="300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=113.04</a:t>
            </a:r>
            <a:r>
              <a:rPr lang="zh-CN" altLang="en-US" sz="24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（平方米）</a:t>
            </a:r>
            <a:endParaRPr lang="en-US" altLang="zh-CN" sz="2400">
              <a:solidFill>
                <a:srgbClr val="FE594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59306" y="4660408"/>
            <a:ext cx="5698490" cy="626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答：这个圆的面积是</a:t>
            </a:r>
            <a:r>
              <a:rPr lang="en-US" sz="2600">
                <a:solidFill>
                  <a:srgbClr val="FE59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113.04</a:t>
            </a: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平方米。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02687" y="2562060"/>
            <a:ext cx="4786626" cy="2017743"/>
            <a:chOff x="4530273" y="2837724"/>
            <a:chExt cx="4786626" cy="2017743"/>
          </a:xfrm>
        </p:grpSpPr>
        <p:sp>
          <p:nvSpPr>
            <p:cNvPr id="2" name="文本框 1"/>
            <p:cNvSpPr txBox="1"/>
            <p:nvPr/>
          </p:nvSpPr>
          <p:spPr>
            <a:xfrm>
              <a:off x="4530273" y="2837724"/>
              <a:ext cx="4733286" cy="911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教材</a:t>
              </a:r>
              <a:r>
                <a:rPr lang="en-US" altLang="zh-CN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P15      </a:t>
              </a: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第</a:t>
              </a:r>
              <a:r>
                <a:rPr lang="en-US" altLang="zh-CN" sz="40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1</a:t>
              </a: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题</a:t>
              </a:r>
              <a:endParaRPr lang="zh-CN" altLang="zh-CN" sz="3600">
                <a:solidFill>
                  <a:prstClr val="black"/>
                </a:solidFill>
                <a:latin typeface="Times New Roman" panose="02020603050405020304"/>
                <a:ea typeface="FZLanTingHeiS-R-GB" panose="02000000000000000000" pitchFamily="2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583613" y="3933099"/>
              <a:ext cx="4733286" cy="922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教材</a:t>
              </a:r>
              <a:r>
                <a:rPr lang="en-US" altLang="zh-CN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P18      </a:t>
              </a: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第</a:t>
              </a:r>
              <a:r>
                <a:rPr lang="en-US" altLang="zh-CN" sz="40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1</a:t>
              </a:r>
              <a:r>
                <a:rPr lang="zh-CN" altLang="en-US" sz="40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、</a:t>
              </a:r>
              <a:r>
                <a:rPr lang="en-US" altLang="zh-CN" sz="40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2</a:t>
              </a:r>
              <a:r>
                <a:rPr lang="zh-CN" altLang="en-US" sz="3600">
                  <a:solidFill>
                    <a:prstClr val="black"/>
                  </a:solidFill>
                  <a:latin typeface="Times New Roman" panose="02020603050405020304"/>
                  <a:ea typeface="FZLanTingHeiS-R-GB" panose="02000000000000000000" pitchFamily="2" charset="-122"/>
                </a:rPr>
                <a:t>题</a:t>
              </a:r>
              <a:endParaRPr lang="zh-CN" altLang="zh-CN" sz="3600">
                <a:solidFill>
                  <a:prstClr val="black"/>
                </a:solidFill>
                <a:latin typeface="Times New Roman" panose="02020603050405020304"/>
                <a:ea typeface="FZLanTingHeiS-R-GB" panose="020000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85600" y="111125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2"/>
          <p:cNvSpPr/>
          <p:nvPr/>
        </p:nvSpPr>
        <p:spPr>
          <a:xfrm>
            <a:off x="8580111" y="5200490"/>
            <a:ext cx="1363570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圆角矩形 22"/>
          <p:cNvSpPr/>
          <p:nvPr/>
        </p:nvSpPr>
        <p:spPr>
          <a:xfrm>
            <a:off x="5277866" y="5202285"/>
            <a:ext cx="1621024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圆角矩形 22"/>
          <p:cNvSpPr/>
          <p:nvPr/>
        </p:nvSpPr>
        <p:spPr>
          <a:xfrm>
            <a:off x="1910022" y="5200490"/>
            <a:ext cx="1985645" cy="551735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Shape 16468"/>
          <p:cNvSpPr/>
          <p:nvPr/>
        </p:nvSpPr>
        <p:spPr>
          <a:xfrm>
            <a:off x="2843373" y="1639333"/>
            <a:ext cx="395894" cy="273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79" h="21600" extrusionOk="0">
                <a:moveTo>
                  <a:pt x="16247" y="21600"/>
                </a:moveTo>
                <a:cubicBezTo>
                  <a:pt x="13782" y="21600"/>
                  <a:pt x="10619" y="20063"/>
                  <a:pt x="7564" y="17393"/>
                </a:cubicBezTo>
                <a:cubicBezTo>
                  <a:pt x="2097" y="12620"/>
                  <a:pt x="-1065" y="5987"/>
                  <a:pt x="329" y="2265"/>
                </a:cubicBezTo>
                <a:cubicBezTo>
                  <a:pt x="918" y="809"/>
                  <a:pt x="2151" y="0"/>
                  <a:pt x="3920" y="0"/>
                </a:cubicBezTo>
                <a:cubicBezTo>
                  <a:pt x="6385" y="0"/>
                  <a:pt x="9547" y="1537"/>
                  <a:pt x="12602" y="4207"/>
                </a:cubicBezTo>
                <a:cubicBezTo>
                  <a:pt x="15175" y="6391"/>
                  <a:pt x="17373" y="9222"/>
                  <a:pt x="18766" y="11973"/>
                </a:cubicBezTo>
                <a:cubicBezTo>
                  <a:pt x="20160" y="14885"/>
                  <a:pt x="20535" y="17474"/>
                  <a:pt x="19838" y="19335"/>
                </a:cubicBezTo>
                <a:cubicBezTo>
                  <a:pt x="19249" y="20791"/>
                  <a:pt x="18016" y="21600"/>
                  <a:pt x="16247" y="21600"/>
                </a:cubicBezTo>
                <a:moveTo>
                  <a:pt x="3920" y="809"/>
                </a:moveTo>
                <a:cubicBezTo>
                  <a:pt x="2848" y="809"/>
                  <a:pt x="1829" y="1456"/>
                  <a:pt x="1240" y="2993"/>
                </a:cubicBezTo>
                <a:cubicBezTo>
                  <a:pt x="7" y="6229"/>
                  <a:pt x="2794" y="12297"/>
                  <a:pt x="7832" y="16746"/>
                </a:cubicBezTo>
                <a:cubicBezTo>
                  <a:pt x="10780" y="19254"/>
                  <a:pt x="13889" y="20791"/>
                  <a:pt x="16247" y="20791"/>
                </a:cubicBezTo>
                <a:cubicBezTo>
                  <a:pt x="17373" y="20791"/>
                  <a:pt x="18337" y="20306"/>
                  <a:pt x="18927" y="18688"/>
                </a:cubicBezTo>
                <a:cubicBezTo>
                  <a:pt x="19517" y="17231"/>
                  <a:pt x="19570" y="15047"/>
                  <a:pt x="18284" y="12458"/>
                </a:cubicBezTo>
                <a:cubicBezTo>
                  <a:pt x="16998" y="9789"/>
                  <a:pt x="14854" y="7119"/>
                  <a:pt x="12335" y="4935"/>
                </a:cubicBezTo>
                <a:cubicBezTo>
                  <a:pt x="9440" y="2346"/>
                  <a:pt x="6278" y="809"/>
                  <a:pt x="3920" y="809"/>
                </a:cubicBezTo>
              </a:path>
            </a:pathLst>
          </a:custGeom>
          <a:noFill/>
          <a:ln w="12700" cap="flat">
            <a:solidFill>
              <a:schemeClr val="bg1"/>
            </a:solidFill>
            <a:miter lim="400000"/>
          </a:ln>
          <a:effectLst/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lIns="0" tIns="0" rIns="0" bIns="0" numCol="1" anchor="t">
            <a:noAutofit/>
          </a:bodyPr>
          <a:lstStyle/>
          <a:p>
            <a:pPr lvl="0"/>
          </a:p>
        </p:txBody>
      </p:sp>
      <p:grpSp>
        <p:nvGrpSpPr>
          <p:cNvPr id="9" name="组合 8"/>
          <p:cNvGrpSpPr/>
          <p:nvPr/>
        </p:nvGrpSpPr>
        <p:grpSpPr>
          <a:xfrm>
            <a:off x="686962" y="1061107"/>
            <a:ext cx="2052124" cy="518598"/>
            <a:chOff x="4926910" y="535950"/>
            <a:chExt cx="2599891" cy="657025"/>
          </a:xfrm>
        </p:grpSpPr>
        <p:grpSp>
          <p:nvGrpSpPr>
            <p:cNvPr id="10" name="组合 9"/>
            <p:cNvGrpSpPr/>
            <p:nvPr/>
          </p:nvGrpSpPr>
          <p:grpSpPr>
            <a:xfrm>
              <a:off x="4985646" y="596320"/>
              <a:ext cx="2541155" cy="541700"/>
              <a:chOff x="5383757" y="1573561"/>
              <a:chExt cx="2541155" cy="541700"/>
            </a:xfrm>
          </p:grpSpPr>
          <p:sp>
            <p:nvSpPr>
              <p:cNvPr id="12" name="圆角矩形 65"/>
              <p:cNvSpPr/>
              <p:nvPr/>
            </p:nvSpPr>
            <p:spPr>
              <a:xfrm>
                <a:off x="5383757" y="1573561"/>
                <a:ext cx="254115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文本占位符 26"/>
              <p:cNvSpPr txBox="1"/>
              <p:nvPr/>
            </p:nvSpPr>
            <p:spPr>
              <a:xfrm>
                <a:off x="6078303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情景导入</a:t>
                </a:r>
                <a:endParaRPr lang="zh-CN" altLang="en-US" sz="2000" dirty="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14" name="文本框 13"/>
          <p:cNvSpPr txBox="1"/>
          <p:nvPr/>
        </p:nvSpPr>
        <p:spPr>
          <a:xfrm>
            <a:off x="1503571" y="1775532"/>
            <a:ext cx="9318619" cy="1025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altLang="zh-CN" sz="2600" dirty="0" err="1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我们学过平行四边形、三角形、梯形的面积计算。大家还记得，这些平面图形的面积计算公式是如何推导出来的吗</a:t>
            </a:r>
            <a:r>
              <a:rPr altLang="zh-CN" sz="260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？</a:t>
            </a:r>
            <a:endParaRPr altLang="zh-CN" sz="260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1668767" y="3319734"/>
            <a:ext cx="2745105" cy="1583690"/>
          </a:xfrm>
          <a:prstGeom prst="parallelogram">
            <a:avLst/>
          </a:prstGeom>
          <a:solidFill>
            <a:srgbClr val="0072F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9"/>
          <p:cNvSpPr/>
          <p:nvPr/>
        </p:nvSpPr>
        <p:spPr>
          <a:xfrm>
            <a:off x="4841778" y="3362597"/>
            <a:ext cx="2529840" cy="1497965"/>
          </a:xfrm>
          <a:prstGeom prst="triangle">
            <a:avLst/>
          </a:prstGeom>
          <a:solidFill>
            <a:srgbClr val="119023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梯形 16"/>
          <p:cNvSpPr/>
          <p:nvPr/>
        </p:nvSpPr>
        <p:spPr>
          <a:xfrm>
            <a:off x="7968409" y="3305447"/>
            <a:ext cx="2555875" cy="1555115"/>
          </a:xfrm>
          <a:prstGeom prst="trapezoid">
            <a:avLst/>
          </a:prstGeom>
          <a:solidFill>
            <a:srgbClr val="FF8114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066877" y="5181108"/>
            <a:ext cx="1713875" cy="53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72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平行四边形</a:t>
            </a:r>
            <a:endParaRPr lang="zh-CN" altLang="en-US" sz="2400">
              <a:solidFill>
                <a:srgbClr val="0072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31224" y="5177087"/>
            <a:ext cx="1114308" cy="53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72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三角形</a:t>
            </a:r>
            <a:endParaRPr lang="zh-CN" altLang="en-US" sz="2400">
              <a:solidFill>
                <a:srgbClr val="0072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877516" y="5175291"/>
            <a:ext cx="801744" cy="53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72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梯形</a:t>
            </a:r>
            <a:endParaRPr lang="zh-CN" altLang="en-US" sz="2400">
              <a:solidFill>
                <a:srgbClr val="0072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5" grpId="1" animBg="1"/>
      <p:bldP spid="16" grpId="0" animBg="1"/>
      <p:bldP spid="17" grpId="1" animBg="1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05219" y="1214797"/>
            <a:ext cx="2052124" cy="518598"/>
            <a:chOff x="4926910" y="535950"/>
            <a:chExt cx="2599891" cy="657025"/>
          </a:xfrm>
        </p:grpSpPr>
        <p:grpSp>
          <p:nvGrpSpPr>
            <p:cNvPr id="16" name="组合 15"/>
            <p:cNvGrpSpPr/>
            <p:nvPr/>
          </p:nvGrpSpPr>
          <p:grpSpPr>
            <a:xfrm>
              <a:off x="4985646" y="596320"/>
              <a:ext cx="2541155" cy="541700"/>
              <a:chOff x="5383757" y="1573561"/>
              <a:chExt cx="2541155" cy="541700"/>
            </a:xfrm>
          </p:grpSpPr>
          <p:sp>
            <p:nvSpPr>
              <p:cNvPr id="21" name="圆角矩形 65"/>
              <p:cNvSpPr/>
              <p:nvPr/>
            </p:nvSpPr>
            <p:spPr>
              <a:xfrm>
                <a:off x="5383757" y="1573561"/>
                <a:ext cx="254115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" name="文本占位符 26"/>
              <p:cNvSpPr txBox="1"/>
              <p:nvPr/>
            </p:nvSpPr>
            <p:spPr>
              <a:xfrm>
                <a:off x="6078303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情景导入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5176729" y="1201680"/>
            <a:ext cx="235437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altLang="zh-CN" sz="2800" dirty="0" err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平行四边形</a:t>
            </a:r>
            <a:endParaRPr altLang="zh-CN" sz="28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4" name="Freeform 3"/>
          <p:cNvSpPr/>
          <p:nvPr/>
        </p:nvSpPr>
        <p:spPr bwMode="auto">
          <a:xfrm>
            <a:off x="3892550" y="3314700"/>
            <a:ext cx="1240881" cy="1752882"/>
          </a:xfrm>
          <a:custGeom>
            <a:avLst/>
            <a:gdLst>
              <a:gd name="T0" fmla="*/ 2147483647 w 725"/>
              <a:gd name="T1" fmla="*/ 0 h 1043"/>
              <a:gd name="T2" fmla="*/ 0 w 725"/>
              <a:gd name="T3" fmla="*/ 2147483647 h 1043"/>
              <a:gd name="T4" fmla="*/ 2147483647 w 725"/>
              <a:gd name="T5" fmla="*/ 2147483647 h 1043"/>
              <a:gd name="T6" fmla="*/ 2147483647 w 725"/>
              <a:gd name="T7" fmla="*/ 0 h 1043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043"/>
              <a:gd name="T14" fmla="*/ 725 w 725"/>
              <a:gd name="T15" fmla="*/ 1043 h 1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043">
                <a:moveTo>
                  <a:pt x="725" y="0"/>
                </a:moveTo>
                <a:lnTo>
                  <a:pt x="0" y="1043"/>
                </a:lnTo>
                <a:lnTo>
                  <a:pt x="725" y="1043"/>
                </a:lnTo>
                <a:lnTo>
                  <a:pt x="72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67500" tIns="35100" rIns="67500" bIns="351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5" name="Freeform 4"/>
          <p:cNvSpPr/>
          <p:nvPr/>
        </p:nvSpPr>
        <p:spPr bwMode="auto">
          <a:xfrm>
            <a:off x="5133546" y="3326049"/>
            <a:ext cx="3053954" cy="1739504"/>
          </a:xfrm>
          <a:custGeom>
            <a:avLst/>
            <a:gdLst>
              <a:gd name="T0" fmla="*/ 0 w 1815"/>
              <a:gd name="T1" fmla="*/ 0 h 1043"/>
              <a:gd name="T2" fmla="*/ 2147483647 w 1815"/>
              <a:gd name="T3" fmla="*/ 0 h 1043"/>
              <a:gd name="T4" fmla="*/ 2147483647 w 1815"/>
              <a:gd name="T5" fmla="*/ 2147483647 h 1043"/>
              <a:gd name="T6" fmla="*/ 0 w 1815"/>
              <a:gd name="T7" fmla="*/ 2147483647 h 1043"/>
              <a:gd name="T8" fmla="*/ 0 w 1815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5"/>
              <a:gd name="T16" fmla="*/ 0 h 1043"/>
              <a:gd name="T17" fmla="*/ 1815 w 1815"/>
              <a:gd name="T18" fmla="*/ 1043 h 1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5" h="1043">
                <a:moveTo>
                  <a:pt x="0" y="0"/>
                </a:moveTo>
                <a:lnTo>
                  <a:pt x="1815" y="0"/>
                </a:lnTo>
                <a:lnTo>
                  <a:pt x="1089" y="1043"/>
                </a:lnTo>
                <a:lnTo>
                  <a:pt x="0" y="1043"/>
                </a:lnTo>
                <a:lnTo>
                  <a:pt x="0" y="0"/>
                </a:lnTo>
                <a:close/>
              </a:path>
            </a:pathLst>
          </a:custGeom>
          <a:solidFill>
            <a:srgbClr val="5F99FF"/>
          </a:solidFill>
          <a:ln>
            <a:noFill/>
          </a:ln>
        </p:spPr>
        <p:txBody>
          <a:bodyPr wrap="none" lIns="67500" tIns="35100" rIns="67500" bIns="351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4827119" y="1930890"/>
            <a:ext cx="2934415" cy="487049"/>
          </a:xfrm>
          <a:prstGeom prst="roundRect">
            <a:avLst/>
          </a:prstGeom>
          <a:solidFill>
            <a:srgbClr val="E9F8FF"/>
          </a:solidFill>
          <a:ln>
            <a:noFill/>
          </a:ln>
        </p:spPr>
        <p:txBody>
          <a:bodyPr wrap="none" lIns="67500" tIns="35100" rIns="67500" bIns="35100">
            <a:spAutoFit/>
          </a:bodyPr>
          <a:lstStyle>
            <a:lvl1pPr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  <a:lvl2pPr marL="742950" indent="-28575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2pPr>
            <a:lvl3pPr marL="11430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3pPr>
            <a:lvl4pPr marL="16002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9pPr>
          </a:lstStyle>
          <a:p>
            <a:pPr algn="ctr" fontAlgn="base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原来平行四边形的底</a:t>
            </a:r>
            <a:endParaRPr lang="zh-CN" altLang="en-US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534763" y="2576436"/>
            <a:ext cx="559443" cy="2868349"/>
          </a:xfrm>
          <a:prstGeom prst="roundRect">
            <a:avLst/>
          </a:prstGeom>
          <a:solidFill>
            <a:srgbClr val="E9F8FF"/>
          </a:solidFill>
          <a:ln>
            <a:noFill/>
          </a:ln>
        </p:spPr>
        <p:txBody>
          <a:bodyPr vert="eaVert" wrap="none" lIns="67500" tIns="35100" rIns="67500" bIns="35100">
            <a:spAutoFit/>
          </a:bodyPr>
          <a:lstStyle>
            <a:lvl1pPr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  <a:lvl2pPr marL="742950" indent="-28575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2pPr>
            <a:lvl3pPr marL="11430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3pPr>
            <a:lvl4pPr marL="16002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dirty="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原来平行四边形的高</a:t>
            </a:r>
            <a:endParaRPr lang="zh-CN" altLang="en-US" dirty="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148950" y="2487691"/>
            <a:ext cx="2290754" cy="44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  <a:lvl2pPr marL="742950" indent="-28575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2pPr>
            <a:lvl3pPr marL="11430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3pPr>
            <a:lvl4pPr marL="16002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9pPr>
          </a:lstStyle>
          <a:p>
            <a:pPr algn="ctr" fontAlgn="base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>
                <a:solidFill>
                  <a:srgbClr val="1B53E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（长方形的长）</a:t>
            </a:r>
            <a:endParaRPr lang="zh-CN" altLang="en-US">
              <a:solidFill>
                <a:srgbClr val="1B53E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205020" y="2966024"/>
            <a:ext cx="505650" cy="222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7500" tIns="35100" rIns="67500" bIns="35100">
            <a:spAutoFit/>
          </a:bodyPr>
          <a:lstStyle>
            <a:lvl1pPr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  <a:lvl2pPr marL="742950" indent="-28575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2pPr>
            <a:lvl3pPr marL="11430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3pPr>
            <a:lvl4pPr marL="16002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>
                <a:solidFill>
                  <a:srgbClr val="1B53E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（长方形的宽）</a:t>
            </a:r>
            <a:endParaRPr lang="zh-CN" altLang="en-US">
              <a:solidFill>
                <a:srgbClr val="1B53E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3" name="Freeform 21"/>
          <p:cNvSpPr/>
          <p:nvPr/>
        </p:nvSpPr>
        <p:spPr bwMode="auto">
          <a:xfrm>
            <a:off x="3907476" y="3326049"/>
            <a:ext cx="1213443" cy="1741533"/>
          </a:xfrm>
          <a:custGeom>
            <a:avLst/>
            <a:gdLst>
              <a:gd name="T0" fmla="*/ 2147483647 w 725"/>
              <a:gd name="T1" fmla="*/ 0 h 1043"/>
              <a:gd name="T2" fmla="*/ 0 w 725"/>
              <a:gd name="T3" fmla="*/ 2147483647 h 1043"/>
              <a:gd name="T4" fmla="*/ 2147483647 w 725"/>
              <a:gd name="T5" fmla="*/ 2147483647 h 1043"/>
              <a:gd name="T6" fmla="*/ 2147483647 w 725"/>
              <a:gd name="T7" fmla="*/ 0 h 1043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043"/>
              <a:gd name="T14" fmla="*/ 725 w 725"/>
              <a:gd name="T15" fmla="*/ 1043 h 1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043">
                <a:moveTo>
                  <a:pt x="725" y="0"/>
                </a:moveTo>
                <a:lnTo>
                  <a:pt x="0" y="1043"/>
                </a:lnTo>
                <a:lnTo>
                  <a:pt x="725" y="1043"/>
                </a:lnTo>
                <a:lnTo>
                  <a:pt x="725" y="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4" name="Freeform 22"/>
          <p:cNvSpPr/>
          <p:nvPr/>
        </p:nvSpPr>
        <p:spPr bwMode="auto">
          <a:xfrm>
            <a:off x="3894583" y="3320215"/>
            <a:ext cx="1242000" cy="1753200"/>
          </a:xfrm>
          <a:custGeom>
            <a:avLst/>
            <a:gdLst>
              <a:gd name="T0" fmla="*/ 2147483647 w 725"/>
              <a:gd name="T1" fmla="*/ 0 h 1043"/>
              <a:gd name="T2" fmla="*/ 0 w 725"/>
              <a:gd name="T3" fmla="*/ 2147483647 h 1043"/>
              <a:gd name="T4" fmla="*/ 2147483647 w 725"/>
              <a:gd name="T5" fmla="*/ 2147483647 h 1043"/>
              <a:gd name="T6" fmla="*/ 2147483647 w 725"/>
              <a:gd name="T7" fmla="*/ 0 h 1043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043"/>
              <a:gd name="T14" fmla="*/ 725 w 725"/>
              <a:gd name="T15" fmla="*/ 1043 h 1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043">
                <a:moveTo>
                  <a:pt x="725" y="0"/>
                </a:moveTo>
                <a:lnTo>
                  <a:pt x="0" y="1043"/>
                </a:lnTo>
                <a:lnTo>
                  <a:pt x="725" y="1043"/>
                </a:lnTo>
                <a:lnTo>
                  <a:pt x="725" y="0"/>
                </a:lnTo>
                <a:close/>
              </a:path>
            </a:pathLst>
          </a:custGeom>
          <a:solidFill>
            <a:srgbClr val="5F87EA">
              <a:alpha val="89000"/>
            </a:srgbClr>
          </a:solidFill>
          <a:ln>
            <a:noFill/>
          </a:ln>
        </p:spPr>
        <p:txBody>
          <a:bodyPr wrap="none" lIns="67500" tIns="35100" rIns="67500" bIns="351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121213" y="4879894"/>
            <a:ext cx="222885" cy="156845"/>
            <a:chOff x="9032" y="9363"/>
            <a:chExt cx="423" cy="297"/>
          </a:xfrm>
        </p:grpSpPr>
        <p:sp>
          <p:nvSpPr>
            <p:cNvPr id="36" name="Line 6"/>
            <p:cNvSpPr>
              <a:spLocks noChangeShapeType="1"/>
            </p:cNvSpPr>
            <p:nvPr/>
          </p:nvSpPr>
          <p:spPr bwMode="auto">
            <a:xfrm rot="7920000" flipV="1">
              <a:off x="9219" y="9424"/>
              <a:ext cx="248" cy="22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37" name="Line 5"/>
            <p:cNvSpPr>
              <a:spLocks noChangeShapeType="1"/>
            </p:cNvSpPr>
            <p:nvPr/>
          </p:nvSpPr>
          <p:spPr bwMode="auto">
            <a:xfrm flipV="1">
              <a:off x="9032" y="9363"/>
              <a:ext cx="318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5652708" y="491354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rgbClr val="1B53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2800" b="1" i="1">
              <a:solidFill>
                <a:srgbClr val="1B53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159313" y="389691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altLang="zh-CN" sz="2800" b="1" i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016747" y="5315454"/>
            <a:ext cx="3422957" cy="729329"/>
            <a:chOff x="7832225" y="4771034"/>
            <a:chExt cx="3422957" cy="729329"/>
          </a:xfrm>
        </p:grpSpPr>
        <p:grpSp>
          <p:nvGrpSpPr>
            <p:cNvPr id="47" name="组合 46"/>
            <p:cNvGrpSpPr/>
            <p:nvPr/>
          </p:nvGrpSpPr>
          <p:grpSpPr>
            <a:xfrm>
              <a:off x="7832225" y="4771034"/>
              <a:ext cx="3422957" cy="729329"/>
              <a:chOff x="5254242" y="1405217"/>
              <a:chExt cx="3422957" cy="729329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383756" y="1573561"/>
                <a:ext cx="3293443" cy="541700"/>
              </a:xfrm>
              <a:prstGeom prst="roundRect">
                <a:avLst>
                  <a:gd name="adj" fmla="val 35423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254242" y="1405217"/>
                <a:ext cx="675589" cy="729329"/>
              </a:xfrm>
              <a:prstGeom prst="rect">
                <a:avLst/>
              </a:prstGeom>
            </p:spPr>
          </p:pic>
        </p:grpSp>
        <p:sp>
          <p:nvSpPr>
            <p:cNvPr id="51" name="文本框 50"/>
            <p:cNvSpPr txBox="1"/>
            <p:nvPr/>
          </p:nvSpPr>
          <p:spPr>
            <a:xfrm>
              <a:off x="8617991" y="4907744"/>
              <a:ext cx="248911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 S</a:t>
              </a:r>
              <a:r>
                <a:rPr lang="zh-CN" altLang="en-US" sz="2400" baseline="-25000" dirty="0">
                  <a:solidFill>
                    <a:srgbClr val="1B53E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平行四边形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 = </a:t>
              </a:r>
              <a:r>
                <a:rPr lang="en-US" altLang="zh-CN" sz="2800" b="1" i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ah</a:t>
              </a:r>
              <a:endParaRPr lang="zh-CN" altLang="en-US" sz="2800" i="1" dirty="0">
                <a:solidFill>
                  <a:srgbClr val="1B53E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用小于45°"/>
          <p:cNvGrpSpPr/>
          <p:nvPr/>
        </p:nvGrpSpPr>
        <p:grpSpPr>
          <a:xfrm rot="21416508">
            <a:off x="8197401" y="2252320"/>
            <a:ext cx="2215052" cy="1171488"/>
            <a:chOff x="9789874" y="1470028"/>
            <a:chExt cx="1735996" cy="1324579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920371">
              <a:off x="10884006" y="1470028"/>
              <a:ext cx="641864" cy="1322881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183493">
              <a:off x="9789874" y="1542102"/>
              <a:ext cx="607719" cy="1252505"/>
            </a:xfrm>
            <a:prstGeom prst="rect">
              <a:avLst/>
            </a:prstGeom>
          </p:spPr>
        </p:pic>
        <p:grpSp>
          <p:nvGrpSpPr>
            <p:cNvPr id="59" name="组合 58"/>
            <p:cNvGrpSpPr/>
            <p:nvPr/>
          </p:nvGrpSpPr>
          <p:grpSpPr>
            <a:xfrm>
              <a:off x="10080623" y="1877841"/>
              <a:ext cx="1209986" cy="665550"/>
              <a:chOff x="10426357" y="1247989"/>
              <a:chExt cx="1209986" cy="665550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0426357" y="1247989"/>
                <a:ext cx="1209986" cy="661193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3200">
                    <a:ln w="76200">
                      <a:solidFill>
                        <a:srgbClr val="FFFFFF"/>
                      </a:solidFill>
                    </a:ln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latin typeface="FZLanTingHeiS-R-GB" panose="02000000000000000000" pitchFamily="2" charset="-122"/>
                    <a:ea typeface="FZLanTingHeiS-R-GB" panose="02000000000000000000" pitchFamily="2" charset="-122"/>
                    <a:sym typeface="Helvetica Neue"/>
                  </a:rPr>
                  <a:t>割补法</a:t>
                </a:r>
                <a:endParaRPr lang="zh-CN" altLang="en-US" sz="3200">
                  <a:ln w="76200">
                    <a:solidFill>
                      <a:srgbClr val="FFFFFF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20000"/>
                      </a:prstClr>
                    </a:outerShdw>
                  </a:effectLst>
                  <a:latin typeface="FZLanTingHeiS-R-GB" panose="02000000000000000000" pitchFamily="2" charset="-122"/>
                  <a:ea typeface="FZLanTingHeiS-R-GB" panose="02000000000000000000" pitchFamily="2" charset="-122"/>
                  <a:sym typeface="Helvetica Neue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0429262" y="1252345"/>
                <a:ext cx="1171893" cy="661194"/>
              </a:xfrm>
              <a:prstGeom prst="rect">
                <a:avLst/>
              </a:prstGeom>
              <a:noFill/>
            </p:spPr>
            <p:txBody>
              <a:bodyPr vert="horz" wrap="square" rtlCol="0" anchor="t">
                <a:spAutoFit/>
              </a:bodyPr>
              <a:lstStyle/>
              <a:p>
                <a:r>
                  <a:rPr lang="zh-CN" altLang="en-US" sz="3200">
                    <a:solidFill>
                      <a:srgbClr val="FE594F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  <a:sym typeface="Helvetica Neue"/>
                  </a:rPr>
                  <a:t>割补法</a:t>
                </a:r>
                <a:endParaRPr lang="zh-CN" altLang="en-US" sz="3200">
                  <a:solidFill>
                    <a:srgbClr val="FE594F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Helvetica Neue"/>
                </a:endParaRPr>
              </a:p>
            </p:txBody>
          </p:sp>
        </p:grpSp>
      </p:grpSp>
      <p:cxnSp>
        <p:nvCxnSpPr>
          <p:cNvPr id="62" name="直线连接符 61"/>
          <p:cNvCxnSpPr/>
          <p:nvPr/>
        </p:nvCxnSpPr>
        <p:spPr>
          <a:xfrm flipH="1">
            <a:off x="6192643" y="2927908"/>
            <a:ext cx="0" cy="333978"/>
          </a:xfrm>
          <a:prstGeom prst="line">
            <a:avLst/>
          </a:prstGeom>
          <a:noFill/>
          <a:ln w="762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4" name="直线连接符 63"/>
          <p:cNvCxnSpPr/>
          <p:nvPr/>
        </p:nvCxnSpPr>
        <p:spPr>
          <a:xfrm>
            <a:off x="3813717" y="4203540"/>
            <a:ext cx="513423" cy="0"/>
          </a:xfrm>
          <a:prstGeom prst="line">
            <a:avLst/>
          </a:prstGeom>
          <a:noFill/>
          <a:ln w="76200" cap="rnd">
            <a:solidFill>
              <a:srgbClr val="FE594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Line 7"/>
          <p:cNvSpPr>
            <a:spLocks noChangeShapeType="1"/>
          </p:cNvSpPr>
          <p:nvPr/>
        </p:nvSpPr>
        <p:spPr bwMode="auto">
          <a:xfrm>
            <a:off x="5132804" y="3332399"/>
            <a:ext cx="1191" cy="1754981"/>
          </a:xfrm>
          <a:prstGeom prst="line">
            <a:avLst/>
          </a:prstGeom>
          <a:noFill/>
          <a:ln w="38100">
            <a:solidFill>
              <a:srgbClr val="FF66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7500" tIns="35100" rIns="67500" bIns="351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700">
              <a:solidFill>
                <a:prstClr val="black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4.44444E-06 L 0.25 4.44444E-06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7" grpId="0" animBg="1"/>
      <p:bldP spid="28" grpId="0" animBg="1"/>
      <p:bldP spid="31" grpId="0"/>
      <p:bldP spid="32" grpId="0"/>
      <p:bldP spid="33" grpId="0" animBg="1"/>
      <p:bldP spid="34" grpId="0" animBg="1"/>
      <p:bldP spid="34" grpId="1" animBg="1"/>
      <p:bldP spid="34" grpId="2" animBg="1"/>
      <p:bldP spid="34" grpId="4" animBg="1"/>
      <p:bldP spid="38" grpId="0"/>
      <p:bldP spid="39" grpId="0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05219" y="1214797"/>
            <a:ext cx="2052124" cy="518598"/>
            <a:chOff x="4926910" y="535950"/>
            <a:chExt cx="2599891" cy="657025"/>
          </a:xfrm>
        </p:grpSpPr>
        <p:grpSp>
          <p:nvGrpSpPr>
            <p:cNvPr id="16" name="组合 15"/>
            <p:cNvGrpSpPr/>
            <p:nvPr/>
          </p:nvGrpSpPr>
          <p:grpSpPr>
            <a:xfrm>
              <a:off x="4985646" y="596320"/>
              <a:ext cx="2541155" cy="541700"/>
              <a:chOff x="5383757" y="1573561"/>
              <a:chExt cx="2541155" cy="541700"/>
            </a:xfrm>
          </p:grpSpPr>
          <p:sp>
            <p:nvSpPr>
              <p:cNvPr id="21" name="圆角矩形 65"/>
              <p:cNvSpPr/>
              <p:nvPr/>
            </p:nvSpPr>
            <p:spPr>
              <a:xfrm>
                <a:off x="5383757" y="1573561"/>
                <a:ext cx="254115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" name="文本占位符 26"/>
              <p:cNvSpPr txBox="1"/>
              <p:nvPr/>
            </p:nvSpPr>
            <p:spPr>
              <a:xfrm>
                <a:off x="6078303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情景导入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5176729" y="1201680"/>
            <a:ext cx="1838541" cy="545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三角形</a:t>
            </a:r>
            <a:endParaRPr lang="zh-CN" altLang="en-US" sz="2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436830" y="5081037"/>
            <a:ext cx="3216740" cy="729329"/>
            <a:chOff x="7832225" y="4771034"/>
            <a:chExt cx="3216740" cy="729329"/>
          </a:xfrm>
        </p:grpSpPr>
        <p:grpSp>
          <p:nvGrpSpPr>
            <p:cNvPr id="47" name="组合 46"/>
            <p:cNvGrpSpPr/>
            <p:nvPr/>
          </p:nvGrpSpPr>
          <p:grpSpPr>
            <a:xfrm>
              <a:off x="7832225" y="4771034"/>
              <a:ext cx="3216740" cy="729329"/>
              <a:chOff x="5254242" y="1405217"/>
              <a:chExt cx="3216740" cy="729329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383756" y="1573561"/>
                <a:ext cx="3087226" cy="541700"/>
              </a:xfrm>
              <a:prstGeom prst="roundRect">
                <a:avLst>
                  <a:gd name="adj" fmla="val 35423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254242" y="1405217"/>
                <a:ext cx="675589" cy="729329"/>
              </a:xfrm>
              <a:prstGeom prst="rect">
                <a:avLst/>
              </a:prstGeom>
            </p:spPr>
          </p:pic>
        </p:grpSp>
        <p:sp>
          <p:nvSpPr>
            <p:cNvPr id="51" name="文本框 50"/>
            <p:cNvSpPr txBox="1"/>
            <p:nvPr/>
          </p:nvSpPr>
          <p:spPr>
            <a:xfrm>
              <a:off x="8507814" y="4939378"/>
              <a:ext cx="244573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 S</a:t>
              </a:r>
              <a:r>
                <a:rPr lang="zh-CN" altLang="en-US" sz="1600" dirty="0">
                  <a:solidFill>
                    <a:srgbClr val="1B53E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三角形</a:t>
              </a:r>
              <a:r>
                <a:rPr lang="zh-CN" altLang="en-US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= </a:t>
              </a:r>
              <a:r>
                <a:rPr lang="en-US" altLang="zh-CN" sz="2800" b="1" i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ah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÷2</a:t>
              </a:r>
              <a:endParaRPr lang="zh-CN" altLang="en-US" sz="2800" dirty="0">
                <a:solidFill>
                  <a:srgbClr val="1B53E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11930" y="2756513"/>
            <a:ext cx="3333843" cy="1359684"/>
            <a:chOff x="7013921" y="2452564"/>
            <a:chExt cx="3333843" cy="1359684"/>
          </a:xfrm>
        </p:grpSpPr>
        <p:sp>
          <p:nvSpPr>
            <p:cNvPr id="15" name="圆角矩形 14"/>
            <p:cNvSpPr/>
            <p:nvPr/>
          </p:nvSpPr>
          <p:spPr>
            <a:xfrm>
              <a:off x="7202837" y="2452564"/>
              <a:ext cx="3144927" cy="1359684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50800" cap="rnd">
              <a:solidFill>
                <a:srgbClr val="3A72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464105" y="2532966"/>
              <a:ext cx="2883659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dirty="0"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</a:rPr>
                <a:t>两个完全相同的三角形可以</a:t>
              </a:r>
              <a:r>
                <a:rPr lang="zh-CN" sz="2400" dirty="0">
                  <a:solidFill>
                    <a:srgbClr val="7030A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</a:rPr>
                <a:t>拼成</a:t>
              </a:r>
              <a:r>
                <a:rPr lang="zh-CN" sz="2400" dirty="0"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</a:rPr>
                <a:t>一个平行四边形。</a:t>
              </a:r>
              <a:endParaRPr lang="zh-CN" sz="2400" dirty="0"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endParaRPr>
            </a:p>
          </p:txBody>
        </p:sp>
        <p:sp>
          <p:nvSpPr>
            <p:cNvPr id="17" name="圆角矩形 1"/>
            <p:cNvSpPr/>
            <p:nvPr/>
          </p:nvSpPr>
          <p:spPr>
            <a:xfrm rot="7061310">
              <a:off x="7002146" y="3265496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50800" cap="rnd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9" name="任意多边形 779267"/>
          <p:cNvSpPr/>
          <p:nvPr/>
        </p:nvSpPr>
        <p:spPr>
          <a:xfrm>
            <a:off x="2029987" y="2775063"/>
            <a:ext cx="3095625" cy="1690688"/>
          </a:xfrm>
          <a:custGeom>
            <a:avLst/>
            <a:gdLst/>
            <a:ahLst/>
            <a:cxnLst/>
            <a:rect l="0" t="0" r="0" b="0"/>
            <a:pathLst>
              <a:path w="2948" h="1134">
                <a:moveTo>
                  <a:pt x="1088" y="0"/>
                </a:moveTo>
                <a:lnTo>
                  <a:pt x="0" y="1134"/>
                </a:lnTo>
                <a:lnTo>
                  <a:pt x="2948" y="1134"/>
                </a:lnTo>
                <a:lnTo>
                  <a:pt x="1088" y="0"/>
                </a:lnTo>
                <a:close/>
              </a:path>
            </a:pathLst>
          </a:custGeom>
          <a:solidFill>
            <a:srgbClr val="5F99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任意多边形 779268"/>
          <p:cNvSpPr/>
          <p:nvPr/>
        </p:nvSpPr>
        <p:spPr>
          <a:xfrm rot="10800000">
            <a:off x="3172034" y="2775063"/>
            <a:ext cx="3095625" cy="1690688"/>
          </a:xfrm>
          <a:custGeom>
            <a:avLst/>
            <a:gdLst/>
            <a:ahLst/>
            <a:cxnLst/>
            <a:rect l="0" t="0" r="0" b="0"/>
            <a:pathLst>
              <a:path w="2948" h="1134">
                <a:moveTo>
                  <a:pt x="1088" y="0"/>
                </a:moveTo>
                <a:lnTo>
                  <a:pt x="0" y="1134"/>
                </a:lnTo>
                <a:lnTo>
                  <a:pt x="2948" y="1134"/>
                </a:lnTo>
                <a:lnTo>
                  <a:pt x="1088" y="0"/>
                </a:lnTo>
                <a:close/>
              </a:path>
            </a:pathLst>
          </a:custGeom>
          <a:solidFill>
            <a:srgbClr val="5F99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任意多边形 779269"/>
          <p:cNvSpPr/>
          <p:nvPr/>
        </p:nvSpPr>
        <p:spPr>
          <a:xfrm rot="10800000" flipH="1" flipV="1">
            <a:off x="2030304" y="2768713"/>
            <a:ext cx="3095625" cy="1690688"/>
          </a:xfrm>
          <a:custGeom>
            <a:avLst/>
            <a:gdLst/>
            <a:ahLst/>
            <a:cxnLst/>
            <a:rect l="0" t="0" r="0" b="0"/>
            <a:pathLst>
              <a:path w="2948" h="1134">
                <a:moveTo>
                  <a:pt x="1088" y="0"/>
                </a:moveTo>
                <a:lnTo>
                  <a:pt x="0" y="1134"/>
                </a:lnTo>
                <a:lnTo>
                  <a:pt x="2948" y="1134"/>
                </a:lnTo>
                <a:lnTo>
                  <a:pt x="1088" y="0"/>
                </a:lnTo>
                <a:close/>
              </a:path>
            </a:pathLst>
          </a:custGeom>
          <a:solidFill>
            <a:srgbClr val="5F87EA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3398729" y="431557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rgbClr val="1B53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2800" b="1" i="1">
              <a:solidFill>
                <a:srgbClr val="1B53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182829" y="341514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altLang="zh-CN" sz="2800" b="1" i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9"/>
          <p:cNvCxnSpPr/>
          <p:nvPr/>
        </p:nvCxnSpPr>
        <p:spPr>
          <a:xfrm>
            <a:off x="3181559" y="2782048"/>
            <a:ext cx="1270" cy="167767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686" y="4302556"/>
            <a:ext cx="222885" cy="156845"/>
            <a:chOff x="9032" y="9363"/>
            <a:chExt cx="423" cy="297"/>
          </a:xfrm>
        </p:grpSpPr>
        <p:sp>
          <p:nvSpPr>
            <p:cNvPr id="25" name="Line 6"/>
            <p:cNvSpPr>
              <a:spLocks noChangeShapeType="1"/>
            </p:cNvSpPr>
            <p:nvPr/>
          </p:nvSpPr>
          <p:spPr bwMode="auto">
            <a:xfrm rot="7920000" flipV="1">
              <a:off x="9219" y="9424"/>
              <a:ext cx="248" cy="22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 flipV="1">
              <a:off x="9032" y="9363"/>
              <a:ext cx="318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6 -7.40741E-07 L 0.13767 0.00278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05219" y="1214797"/>
            <a:ext cx="2052124" cy="518598"/>
            <a:chOff x="4926910" y="535950"/>
            <a:chExt cx="2599891" cy="657025"/>
          </a:xfrm>
        </p:grpSpPr>
        <p:grpSp>
          <p:nvGrpSpPr>
            <p:cNvPr id="16" name="组合 15"/>
            <p:cNvGrpSpPr/>
            <p:nvPr/>
          </p:nvGrpSpPr>
          <p:grpSpPr>
            <a:xfrm>
              <a:off x="4985646" y="596320"/>
              <a:ext cx="2541155" cy="541700"/>
              <a:chOff x="5383757" y="1573561"/>
              <a:chExt cx="2541155" cy="541700"/>
            </a:xfrm>
          </p:grpSpPr>
          <p:sp>
            <p:nvSpPr>
              <p:cNvPr id="21" name="圆角矩形 65"/>
              <p:cNvSpPr/>
              <p:nvPr/>
            </p:nvSpPr>
            <p:spPr>
              <a:xfrm>
                <a:off x="5383757" y="1573561"/>
                <a:ext cx="254115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" name="文本占位符 26"/>
              <p:cNvSpPr txBox="1"/>
              <p:nvPr/>
            </p:nvSpPr>
            <p:spPr>
              <a:xfrm>
                <a:off x="6078303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情景导入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5176729" y="1201680"/>
            <a:ext cx="1838541" cy="545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黑体" panose="02010609060101010101" charset="-122"/>
                <a:sym typeface="+mn-ea"/>
              </a:rPr>
              <a:t>梯形</a:t>
            </a:r>
            <a:endParaRPr lang="zh-CN" altLang="en-US" sz="2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295999" y="5291655"/>
            <a:ext cx="3762816" cy="729329"/>
            <a:chOff x="7832225" y="4771034"/>
            <a:chExt cx="3762816" cy="729329"/>
          </a:xfrm>
        </p:grpSpPr>
        <p:grpSp>
          <p:nvGrpSpPr>
            <p:cNvPr id="47" name="组合 46"/>
            <p:cNvGrpSpPr/>
            <p:nvPr/>
          </p:nvGrpSpPr>
          <p:grpSpPr>
            <a:xfrm>
              <a:off x="7832225" y="4771034"/>
              <a:ext cx="3661106" cy="729329"/>
              <a:chOff x="5254242" y="1405217"/>
              <a:chExt cx="3661106" cy="729329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383755" y="1573561"/>
                <a:ext cx="3531593" cy="541700"/>
              </a:xfrm>
              <a:prstGeom prst="roundRect">
                <a:avLst>
                  <a:gd name="adj" fmla="val 35423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254242" y="1405217"/>
                <a:ext cx="675589" cy="729329"/>
              </a:xfrm>
              <a:prstGeom prst="rect">
                <a:avLst/>
              </a:prstGeom>
            </p:spPr>
          </p:pic>
        </p:grpSp>
        <p:sp>
          <p:nvSpPr>
            <p:cNvPr id="51" name="文本框 50"/>
            <p:cNvSpPr txBox="1"/>
            <p:nvPr/>
          </p:nvSpPr>
          <p:spPr>
            <a:xfrm>
              <a:off x="8507815" y="4939378"/>
              <a:ext cx="308722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 S</a:t>
              </a:r>
              <a:r>
                <a:rPr lang="zh-CN" altLang="en-US" sz="2000" dirty="0">
                  <a:solidFill>
                    <a:srgbClr val="1B53E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梯形 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= (</a:t>
              </a:r>
              <a:r>
                <a:rPr lang="en-US" altLang="zh-CN" sz="2800" b="1" i="1" dirty="0" err="1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a</a:t>
              </a:r>
              <a:r>
                <a:rPr lang="en-US" altLang="zh-CN" sz="2800" b="1" dirty="0" err="1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+</a:t>
              </a:r>
              <a:r>
                <a:rPr lang="en-US" altLang="zh-CN" sz="2800" b="1" i="1" dirty="0" err="1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b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)</a:t>
              </a:r>
              <a:r>
                <a:rPr lang="en-US" altLang="zh-CN" sz="2800" b="1" i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h</a:t>
              </a:r>
              <a:r>
                <a:rPr lang="en-US" altLang="zh-CN" sz="2800" b="1" dirty="0">
                  <a:solidFill>
                    <a:srgbClr val="1B53E1"/>
                  </a:solidFill>
                  <a:latin typeface="Times New Roman" panose="02020603050405020304" pitchFamily="18" charset="0"/>
                  <a:sym typeface="+mn-ea"/>
                </a:rPr>
                <a:t>÷2</a:t>
              </a:r>
              <a:endParaRPr lang="zh-CN" altLang="en-US" sz="2800" dirty="0">
                <a:solidFill>
                  <a:srgbClr val="1B53E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446923" y="2786148"/>
            <a:ext cx="3297784" cy="1359684"/>
            <a:chOff x="7478246" y="2452564"/>
            <a:chExt cx="3297784" cy="1359684"/>
          </a:xfrm>
        </p:grpSpPr>
        <p:sp>
          <p:nvSpPr>
            <p:cNvPr id="15" name="圆角矩形 14"/>
            <p:cNvSpPr/>
            <p:nvPr/>
          </p:nvSpPr>
          <p:spPr>
            <a:xfrm>
              <a:off x="7631103" y="2452564"/>
              <a:ext cx="3144927" cy="1359684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50800" cap="rnd">
              <a:solidFill>
                <a:srgbClr val="3A72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892371" y="2532966"/>
              <a:ext cx="2883659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dirty="0"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  <a:sym typeface="+mn-ea"/>
                </a:rPr>
                <a:t>两个完全相同的梯形可以</a:t>
              </a:r>
              <a:r>
                <a:rPr lang="zh-CN" altLang="zh-CN" sz="2400" dirty="0">
                  <a:solidFill>
                    <a:srgbClr val="7030A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  <a:sym typeface="+mn-ea"/>
                </a:rPr>
                <a:t>拼成</a:t>
              </a:r>
              <a:r>
                <a:rPr lang="zh-CN" altLang="zh-CN" sz="2400" dirty="0">
                  <a:latin typeface="FZLanTingHeiS-R-GB" panose="02000000000000000000" pitchFamily="2" charset="-122"/>
                  <a:ea typeface="FZLanTingHeiS-R-GB" panose="02000000000000000000" pitchFamily="2" charset="-122"/>
                  <a:cs typeface="黑体" panose="02010609060101010101" charset="-122"/>
                  <a:sym typeface="+mn-ea"/>
                </a:rPr>
                <a:t>一个平行四边形。</a:t>
              </a:r>
              <a:endParaRPr lang="zh-CN" altLang="zh-CN" sz="2400" dirty="0"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endParaRPr>
            </a:p>
          </p:txBody>
        </p:sp>
        <p:sp>
          <p:nvSpPr>
            <p:cNvPr id="17" name="圆角矩形 1"/>
            <p:cNvSpPr/>
            <p:nvPr/>
          </p:nvSpPr>
          <p:spPr>
            <a:xfrm rot="7061310">
              <a:off x="7466471" y="3295753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50800" cap="rnd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" name="任意多边形 780291"/>
          <p:cNvSpPr/>
          <p:nvPr/>
        </p:nvSpPr>
        <p:spPr>
          <a:xfrm flipV="1">
            <a:off x="1466222" y="2788688"/>
            <a:ext cx="3159125" cy="173482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99FF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5F99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90873" y="226735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rgbClr val="1B53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2800" b="1" i="1">
              <a:solidFill>
                <a:srgbClr val="1B53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78032" y="338685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rgbClr val="1B53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altLang="zh-CN" sz="2800" b="1" i="1">
              <a:solidFill>
                <a:srgbClr val="1B53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任意多边形 6"/>
          <p:cNvSpPr/>
          <p:nvPr/>
        </p:nvSpPr>
        <p:spPr>
          <a:xfrm flipV="1">
            <a:off x="1473842" y="2786148"/>
            <a:ext cx="3159125" cy="173482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087EA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6087EA"/>
              </a:solidFill>
            </a:endParaRPr>
          </a:p>
        </p:txBody>
      </p:sp>
      <p:sp>
        <p:nvSpPr>
          <p:cNvPr id="24" name="任意多边形 21"/>
          <p:cNvSpPr/>
          <p:nvPr/>
        </p:nvSpPr>
        <p:spPr>
          <a:xfrm rot="10800000" flipV="1">
            <a:off x="3821437" y="2789323"/>
            <a:ext cx="3159125" cy="173482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087EA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5" name="直接连接符 49"/>
          <p:cNvCxnSpPr/>
          <p:nvPr/>
        </p:nvCxnSpPr>
        <p:spPr>
          <a:xfrm flipH="1">
            <a:off x="2265687" y="2789323"/>
            <a:ext cx="22860" cy="1727835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417816" y="4424561"/>
            <a:ext cx="360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>
                <a:solidFill>
                  <a:srgbClr val="1B53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zh-CN" sz="2800" b="1" i="1">
              <a:solidFill>
                <a:srgbClr val="1B53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290620" y="4346138"/>
            <a:ext cx="222885" cy="156845"/>
            <a:chOff x="9032" y="9363"/>
            <a:chExt cx="423" cy="297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 rot="7920000" flipV="1">
              <a:off x="9219" y="9424"/>
              <a:ext cx="248" cy="22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30" name="Line 5"/>
            <p:cNvSpPr>
              <a:spLocks noChangeShapeType="1"/>
            </p:cNvSpPr>
            <p:nvPr/>
          </p:nvSpPr>
          <p:spPr bwMode="auto">
            <a:xfrm flipV="1">
              <a:off x="9032" y="9363"/>
              <a:ext cx="318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67500" tIns="35100" rIns="67500" bIns="35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black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 animBg="1"/>
      <p:bldP spid="19" grpId="1" animBg="1"/>
      <p:bldP spid="24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7853432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如何得到一个圆的面积呢？想一想，并与同伴交流。</a:t>
            </a:r>
            <a:endParaRPr lang="zh-CN" altLang="en-US" sz="2600" dirty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249923" y="2918736"/>
            <a:ext cx="2879725" cy="2879725"/>
          </a:xfrm>
          <a:prstGeom prst="ellipse">
            <a:avLst/>
          </a:prstGeom>
          <a:solidFill>
            <a:srgbClr val="EBE4F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70293" y="3350853"/>
            <a:ext cx="2016125" cy="2016125"/>
          </a:xfrm>
          <a:prstGeom prst="rect">
            <a:avLst/>
          </a:prstGeom>
          <a:solidFill>
            <a:srgbClr val="D8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241986" y="2918736"/>
            <a:ext cx="2879725" cy="2879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8" name="直接连接符 3"/>
          <p:cNvCxnSpPr/>
          <p:nvPr/>
        </p:nvCxnSpPr>
        <p:spPr>
          <a:xfrm rot="5400000" flipH="1" flipV="1">
            <a:off x="1656992" y="4367330"/>
            <a:ext cx="201612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4"/>
          <p:cNvCxnSpPr/>
          <p:nvPr/>
        </p:nvCxnSpPr>
        <p:spPr>
          <a:xfrm flipH="1" flipV="1">
            <a:off x="2662673" y="3361648"/>
            <a:ext cx="20161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7"/>
          <p:cNvCxnSpPr/>
          <p:nvPr/>
        </p:nvCxnSpPr>
        <p:spPr>
          <a:xfrm rot="5400000" flipH="1" flipV="1">
            <a:off x="3684229" y="4368917"/>
            <a:ext cx="20161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8"/>
          <p:cNvCxnSpPr/>
          <p:nvPr/>
        </p:nvCxnSpPr>
        <p:spPr>
          <a:xfrm rot="10800000" flipH="1" flipV="1">
            <a:off x="2680136" y="5377773"/>
            <a:ext cx="20161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6113385" y="2743200"/>
            <a:ext cx="2866029" cy="1523890"/>
            <a:chOff x="6113385" y="2743200"/>
            <a:chExt cx="2866029" cy="1523890"/>
          </a:xfrm>
        </p:grpSpPr>
        <p:sp>
          <p:nvSpPr>
            <p:cNvPr id="28" name="圆角矩形 27"/>
            <p:cNvSpPr/>
            <p:nvPr/>
          </p:nvSpPr>
          <p:spPr>
            <a:xfrm>
              <a:off x="6113385" y="2743200"/>
              <a:ext cx="2866029" cy="1426234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28575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/>
                <a:t>z</a:t>
              </a:r>
              <a:endParaRPr kumimoji="1" lang="zh-CN" altLang="en-US"/>
            </a:p>
          </p:txBody>
        </p:sp>
        <p:sp>
          <p:nvSpPr>
            <p:cNvPr id="31" name="圆角矩形 1"/>
            <p:cNvSpPr/>
            <p:nvPr/>
          </p:nvSpPr>
          <p:spPr>
            <a:xfrm rot="229979">
              <a:off x="8640955" y="3962011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28575" cap="rnd">
              <a:solidFill>
                <a:srgbClr val="6908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70288" y="2859338"/>
              <a:ext cx="26782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我能求出正方形的面积，剩下的怎么办呢？</a:t>
              </a:r>
              <a:endParaRPr lang="zh-CN" altLang="en-US" sz="2400" dirty="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33016" y="2044836"/>
            <a:ext cx="4007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在圆内画最大的正方形。</a:t>
            </a:r>
            <a:endParaRPr lang="zh-CN" altLang="en-US" sz="2800">
              <a:solidFill>
                <a:srgbClr val="7030A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19" name="图片 18" descr="穿黑色衣服的娃娃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536183" y="3695957"/>
            <a:ext cx="2879725" cy="31620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7853432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如何得到一个圆的面积呢？想一想，并与同伴交流。</a:t>
            </a:r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68690" y="1917435"/>
            <a:ext cx="486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用数格子的方法估算圆的面积。</a:t>
            </a:r>
            <a:endParaRPr lang="zh-CN" altLang="en-US" sz="2400">
              <a:solidFill>
                <a:srgbClr val="7030A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792125" y="3004504"/>
            <a:ext cx="2879725" cy="2879725"/>
          </a:xfrm>
          <a:prstGeom prst="ellipse">
            <a:avLst/>
          </a:prstGeom>
          <a:solidFill>
            <a:srgbClr val="D8C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479513" y="3701099"/>
            <a:ext cx="1484312" cy="1485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784188" y="3004504"/>
            <a:ext cx="2879725" cy="2879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cxnSp>
        <p:nvCxnSpPr>
          <p:cNvPr id="36" name="直接连接符 41"/>
          <p:cNvCxnSpPr/>
          <p:nvPr/>
        </p:nvCxnSpPr>
        <p:spPr>
          <a:xfrm rot="5400000">
            <a:off x="1769106" y="4443573"/>
            <a:ext cx="28797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42"/>
          <p:cNvCxnSpPr/>
          <p:nvPr/>
        </p:nvCxnSpPr>
        <p:spPr>
          <a:xfrm rot="5400000">
            <a:off x="1256344" y="4445160"/>
            <a:ext cx="244792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43"/>
          <p:cNvCxnSpPr/>
          <p:nvPr/>
        </p:nvCxnSpPr>
        <p:spPr>
          <a:xfrm rot="5400000">
            <a:off x="2740656" y="4445160"/>
            <a:ext cx="24479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44"/>
          <p:cNvCxnSpPr/>
          <p:nvPr/>
        </p:nvCxnSpPr>
        <p:spPr>
          <a:xfrm rot="10800000">
            <a:off x="1784188" y="4444366"/>
            <a:ext cx="28797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5"/>
          <p:cNvCxnSpPr/>
          <p:nvPr/>
        </p:nvCxnSpPr>
        <p:spPr>
          <a:xfrm rot="10800000">
            <a:off x="1990563" y="5192079"/>
            <a:ext cx="2449512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6"/>
          <p:cNvCxnSpPr/>
          <p:nvPr/>
        </p:nvCxnSpPr>
        <p:spPr>
          <a:xfrm rot="10800000">
            <a:off x="2001675" y="3704591"/>
            <a:ext cx="24479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5736628" y="2975006"/>
            <a:ext cx="2866029" cy="1537366"/>
            <a:chOff x="6113385" y="2743200"/>
            <a:chExt cx="2866029" cy="1537366"/>
          </a:xfrm>
        </p:grpSpPr>
        <p:sp>
          <p:nvSpPr>
            <p:cNvPr id="47" name="圆角矩形 46"/>
            <p:cNvSpPr/>
            <p:nvPr/>
          </p:nvSpPr>
          <p:spPr>
            <a:xfrm>
              <a:off x="6113385" y="2743200"/>
              <a:ext cx="2866029" cy="1426234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28575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/>
                <a:t>z</a:t>
              </a:r>
              <a:endParaRPr kumimoji="1" lang="zh-CN" altLang="en-US"/>
            </a:p>
          </p:txBody>
        </p:sp>
        <p:sp>
          <p:nvSpPr>
            <p:cNvPr id="48" name="圆角矩形 1"/>
            <p:cNvSpPr/>
            <p:nvPr/>
          </p:nvSpPr>
          <p:spPr>
            <a:xfrm rot="229979">
              <a:off x="8640956" y="3975487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28575" cap="rnd">
              <a:solidFill>
                <a:srgbClr val="6908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235053" y="3020115"/>
              <a:ext cx="27091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画方格数一数，不是整格的怎么办呢？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pic>
        <p:nvPicPr>
          <p:cNvPr id="51" name="图片 50" descr="穿黑色衣服的娃娃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21223" y="3695957"/>
            <a:ext cx="2879725" cy="31620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3" grpId="0" animBg="1"/>
      <p:bldP spid="33" grpId="1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0284" y="1118535"/>
            <a:ext cx="1831453" cy="504000"/>
            <a:chOff x="2453727" y="372584"/>
            <a:chExt cx="183145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1786094" cy="415581"/>
              <a:chOff x="5383758" y="1573561"/>
              <a:chExt cx="2328133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281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1644878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探究问题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40282" y="451402"/>
              <a:ext cx="330620" cy="346364"/>
            </a:xfrm>
            <a:prstGeom prst="rect">
              <a:avLst/>
            </a:prstGeom>
          </p:spPr>
        </p:pic>
      </p:grpSp>
      <p:sp>
        <p:nvSpPr>
          <p:cNvPr id="5" name="矩形 10"/>
          <p:cNvSpPr/>
          <p:nvPr/>
        </p:nvSpPr>
        <p:spPr>
          <a:xfrm>
            <a:off x="2793557" y="1139703"/>
            <a:ext cx="7853432" cy="49244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 dirty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如何得到一个圆的面积呢？想一想，并与同伴交流。</a:t>
            </a:r>
            <a:endParaRPr lang="zh-CN" altLang="en-US" sz="2600" dirty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32773" y="2491886"/>
            <a:ext cx="2880000" cy="2880000"/>
          </a:xfrm>
          <a:prstGeom prst="ellipse">
            <a:avLst/>
          </a:prstGeom>
          <a:solidFill>
            <a:srgbClr val="D8C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18774" y="2903006"/>
            <a:ext cx="46898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rPr>
              <a:t>   </a:t>
            </a:r>
            <a:r>
              <a:rPr lang="zh-CN" altLang="en-US" sz="2400" dirty="0"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rPr>
              <a:t>圆的面积公式能不能通过</a:t>
            </a:r>
            <a:r>
              <a:rPr lang="zh-CN" altLang="en-US" sz="2400" dirty="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rPr>
              <a:t>“割补法”</a:t>
            </a:r>
            <a:r>
              <a:rPr lang="zh-CN" altLang="en-US" sz="2400" dirty="0">
                <a:latin typeface="FZLanTingHeiS-R-GB" panose="02000000000000000000" pitchFamily="2" charset="-122"/>
                <a:ea typeface="FZLanTingHeiS-R-GB" panose="02000000000000000000" pitchFamily="2" charset="-122"/>
                <a:cs typeface="黑体" panose="02010609060101010101" charset="-122"/>
              </a:rPr>
              <a:t>转化成我们已学过的图形来推导出来呢？</a:t>
            </a:r>
            <a:endParaRPr lang="zh-CN" altLang="en-US" sz="2400" dirty="0">
              <a:latin typeface="FZLanTingHeiS-R-GB" panose="02000000000000000000" pitchFamily="2" charset="-122"/>
              <a:ea typeface="FZLanTingHeiS-R-GB" panose="02000000000000000000" pitchFamily="2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1665</Words>
  <Application>WPS 演示</Application>
  <PresentationFormat>自定义</PresentationFormat>
  <Paragraphs>351</Paragraphs>
  <Slides>25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7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25</vt:i4>
      </vt:variant>
    </vt:vector>
  </HeadingPairs>
  <TitlesOfParts>
    <vt:vector size="61" baseType="lpstr">
      <vt:lpstr>Arial</vt:lpstr>
      <vt:lpstr>宋体</vt:lpstr>
      <vt:lpstr>Wingdings</vt:lpstr>
      <vt:lpstr>方正兰亭大黑简体</vt:lpstr>
      <vt:lpstr>FZLanTingHeiS-R-GB</vt:lpstr>
      <vt:lpstr>方正兰亭黑简体</vt:lpstr>
      <vt:lpstr>RTWS ShangGothic G0v1 Bold</vt:lpstr>
      <vt:lpstr>微软雅黑</vt:lpstr>
      <vt:lpstr>黑体</vt:lpstr>
      <vt:lpstr>Times New Roman</vt:lpstr>
      <vt:lpstr>Comic Sans MS</vt:lpstr>
      <vt:lpstr>Symbol</vt:lpstr>
      <vt:lpstr>Candara</vt:lpstr>
      <vt:lpstr>华文楷体</vt:lpstr>
      <vt:lpstr>Helvetica Neue</vt:lpstr>
      <vt:lpstr>Arial Unicode MS</vt:lpstr>
      <vt:lpstr>楷体_GB2312</vt:lpstr>
      <vt:lpstr>Times New Roman</vt:lpstr>
      <vt:lpstr>Arial</vt:lpstr>
      <vt:lpstr>Calibri</vt:lpstr>
      <vt:lpstr>等线</vt:lpstr>
      <vt:lpstr>新宋体</vt:lpstr>
      <vt:lpstr>Office 主题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第一PPT模板网-WWW.1PPT.COM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2022-09-18T07:47:00Z</cp:lastPrinted>
  <dcterms:created xsi:type="dcterms:W3CDTF">2022-09-18T07:47:00Z</dcterms:created>
  <dcterms:modified xsi:type="dcterms:W3CDTF">2023-11-01T08:50:44Z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4728FDC222EE47449D74F742F10F84A7_12</vt:lpwstr>
  </property>
  <property fmtid="{D5CDD505-2E9C-101B-9397-08002B2CF9AE}" pid="3" name="KSOProductBuildVer">
    <vt:lpwstr>2052-12.1.0.15712</vt:lpwstr>
  </property>
</Properties>
</file>