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376" r:id="rId3"/>
    <p:sldId id="377" r:id="rId4"/>
    <p:sldId id="378" r:id="rId5"/>
    <p:sldId id="299" r:id="rId6"/>
    <p:sldId id="354" r:id="rId7"/>
    <p:sldId id="364" r:id="rId8"/>
    <p:sldId id="353" r:id="rId9"/>
    <p:sldId id="379" r:id="rId10"/>
    <p:sldId id="350" r:id="rId11"/>
    <p:sldId id="365" r:id="rId12"/>
    <p:sldId id="349" r:id="rId13"/>
    <p:sldId id="352" r:id="rId14"/>
    <p:sldId id="348" r:id="rId15"/>
    <p:sldId id="347" r:id="rId16"/>
    <p:sldId id="313" r:id="rId17"/>
  </p:sldIdLst>
  <p:sldSz cx="12601575" cy="7092950"/>
  <p:notesSz cx="6858000" cy="9144000"/>
  <p:custDataLst>
    <p:tags r:id="rId22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8" userDrawn="1">
          <p15:clr>
            <a:srgbClr val="A4A3A4"/>
          </p15:clr>
        </p15:guide>
        <p15:guide id="2" pos="40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10" y="-360"/>
      </p:cViewPr>
      <p:guideLst>
        <p:guide orient="horz" pos="2278"/>
        <p:guide pos="40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346200"/>
            <a:ext cx="12601575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41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第五单元   认识</a:t>
            </a:r>
            <a:r>
              <a:rPr lang="en-US" altLang="zh-CN" sz="41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41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以内的数</a:t>
            </a:r>
            <a:endParaRPr lang="zh-CN" altLang="en-US" sz="41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802890"/>
            <a:ext cx="12601575" cy="857250"/>
          </a:xfrm>
        </p:spPr>
        <p:txBody>
          <a:bodyPr lIns="94525" tIns="47263" rIns="94525" bIns="47263">
            <a:noAutofit/>
          </a:bodyPr>
          <a:lstStyle/>
          <a:p>
            <a:pPr marL="0" indent="0" algn="ctr" eaLnBrk="0" hangingPunct="0">
              <a:buNone/>
            </a:pPr>
            <a:r>
              <a:rPr lang="en-US" altLang="zh-CN" sz="8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8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的认识</a:t>
            </a:r>
            <a:endParaRPr lang="zh-CN" altLang="en-US" sz="80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70001" y="1664970"/>
            <a:ext cx="4059555" cy="830993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在生活中的意义。</a:t>
            </a:r>
            <a:endParaRPr lang="zh-CN" altLang="en-US" sz="32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548381" y="2679700"/>
            <a:ext cx="2281555" cy="18599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108565" y="2320291"/>
            <a:ext cx="1954530" cy="20002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42311" y="4683761"/>
            <a:ext cx="2506345" cy="197167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9373236" y="4719955"/>
            <a:ext cx="2616199" cy="2000250"/>
            <a:chOff x="13771" y="7433"/>
            <a:chExt cx="4120" cy="315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06" y="9254"/>
              <a:ext cx="1288" cy="126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r="-798"/>
            <a:stretch>
              <a:fillRect/>
            </a:stretch>
          </p:blipFill>
          <p:spPr>
            <a:xfrm>
              <a:off x="13771" y="7433"/>
              <a:ext cx="4121" cy="3150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916941" y="3144521"/>
            <a:ext cx="2646868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①一个数字键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6940" y="5354955"/>
            <a:ext cx="223650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②表示起点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22340" y="2535555"/>
            <a:ext cx="4044315" cy="156965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③在开关上表示电器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的工作状态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22341" y="4829810"/>
            <a:ext cx="3552190" cy="156965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④零上温度与零下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温度的分界点</a:t>
            </a:r>
            <a:endParaRPr lang="zh-CN" altLang="en-US" sz="3200"/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5980430" y="2634616"/>
            <a:ext cx="0" cy="4004945"/>
          </a:xfrm>
          <a:prstGeom prst="line">
            <a:avLst/>
          </a:prstGeom>
          <a:ln w="158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570354" y="4779645"/>
            <a:ext cx="4420871" cy="0"/>
          </a:xfrm>
          <a:prstGeom prst="line">
            <a:avLst/>
          </a:prstGeom>
          <a:ln w="158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5970271" y="4480560"/>
            <a:ext cx="5596256" cy="0"/>
          </a:xfrm>
          <a:prstGeom prst="line">
            <a:avLst/>
          </a:prstGeom>
          <a:ln w="158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805629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0"/>
          <p:cNvGrpSpPr/>
          <p:nvPr/>
        </p:nvGrpSpPr>
        <p:grpSpPr>
          <a:xfrm>
            <a:off x="1828800" y="2258060"/>
            <a:ext cx="9150350" cy="1720850"/>
            <a:chOff x="500034" y="1142990"/>
            <a:chExt cx="8312392" cy="1500198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500034" y="1142990"/>
              <a:ext cx="4038680" cy="1500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4786314" y="1142990"/>
              <a:ext cx="4026112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矩形 18"/>
          <p:cNvSpPr>
            <a:spLocks noChangeArrowheads="1"/>
          </p:cNvSpPr>
          <p:nvPr/>
        </p:nvSpPr>
        <p:spPr bwMode="auto">
          <a:xfrm>
            <a:off x="1038226" y="1958340"/>
            <a:ext cx="72390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1.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16689" y="857595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7305039" y="4288790"/>
            <a:ext cx="415290" cy="842010"/>
            <a:chOff x="11338" y="8957"/>
            <a:chExt cx="654" cy="1326"/>
          </a:xfrm>
        </p:grpSpPr>
        <p:sp>
          <p:nvSpPr>
            <p:cNvPr id="99" name="矩形 98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直接连接符 112"/>
          <p:cNvCxnSpPr/>
          <p:nvPr/>
        </p:nvCxnSpPr>
        <p:spPr>
          <a:xfrm flipH="1">
            <a:off x="7415530" y="4330701"/>
            <a:ext cx="236220" cy="765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组合 132"/>
          <p:cNvGrpSpPr/>
          <p:nvPr/>
        </p:nvGrpSpPr>
        <p:grpSpPr>
          <a:xfrm>
            <a:off x="4993005" y="4288790"/>
            <a:ext cx="415290" cy="842010"/>
            <a:chOff x="4876" y="9069"/>
            <a:chExt cx="654" cy="1326"/>
          </a:xfrm>
        </p:grpSpPr>
        <p:sp>
          <p:nvSpPr>
            <p:cNvPr id="123" name="矩形 122"/>
            <p:cNvSpPr/>
            <p:nvPr/>
          </p:nvSpPr>
          <p:spPr>
            <a:xfrm>
              <a:off x="4892" y="9079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4" name="直接连接符 123"/>
            <p:cNvCxnSpPr/>
            <p:nvPr/>
          </p:nvCxnSpPr>
          <p:spPr>
            <a:xfrm>
              <a:off x="4895" y="9081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4895" y="10370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>
              <a:off x="4876" y="9733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H="1">
              <a:off x="4894" y="9069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>
              <a:off x="5524" y="9069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组合 140"/>
          <p:cNvGrpSpPr/>
          <p:nvPr/>
        </p:nvGrpSpPr>
        <p:grpSpPr>
          <a:xfrm>
            <a:off x="5035550" y="4349116"/>
            <a:ext cx="340995" cy="743585"/>
            <a:chOff x="15373" y="8119"/>
            <a:chExt cx="537" cy="1171"/>
          </a:xfrm>
        </p:grpSpPr>
        <p:sp>
          <p:nvSpPr>
            <p:cNvPr id="138" name="任意多边形 137"/>
            <p:cNvSpPr/>
            <p:nvPr/>
          </p:nvSpPr>
          <p:spPr>
            <a:xfrm>
              <a:off x="15464" y="8119"/>
              <a:ext cx="444" cy="251"/>
            </a:xfrm>
            <a:custGeom>
              <a:avLst/>
              <a:gdLst>
                <a:gd name="connsiteX0" fmla="*/ 0 w 1086"/>
                <a:gd name="connsiteY0" fmla="*/ 466 h 603"/>
                <a:gd name="connsiteX1" fmla="*/ 648 w 1086"/>
                <a:gd name="connsiteY1" fmla="*/ 3 h 603"/>
                <a:gd name="connsiteX2" fmla="*/ 1081 w 1086"/>
                <a:gd name="connsiteY2" fmla="*/ 604 h 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6" h="604">
                  <a:moveTo>
                    <a:pt x="0" y="466"/>
                  </a:moveTo>
                  <a:cubicBezTo>
                    <a:pt x="154" y="204"/>
                    <a:pt x="262" y="-28"/>
                    <a:pt x="648" y="3"/>
                  </a:cubicBezTo>
                  <a:cubicBezTo>
                    <a:pt x="1004" y="34"/>
                    <a:pt x="1112" y="340"/>
                    <a:pt x="1081" y="60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>
              <a:off x="15632" y="8363"/>
              <a:ext cx="279" cy="636"/>
            </a:xfrm>
            <a:custGeom>
              <a:avLst/>
              <a:gdLst>
                <a:gd name="connsiteX0" fmla="*/ 680 w 681"/>
                <a:gd name="connsiteY0" fmla="*/ 0 h 1530"/>
                <a:gd name="connsiteX1" fmla="*/ 0 w 681"/>
                <a:gd name="connsiteY1" fmla="*/ 727 h 1530"/>
                <a:gd name="connsiteX2" fmla="*/ 680 w 681"/>
                <a:gd name="connsiteY2" fmla="*/ 1530 h 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1" h="1530">
                  <a:moveTo>
                    <a:pt x="680" y="0"/>
                  </a:moveTo>
                  <a:cubicBezTo>
                    <a:pt x="619" y="323"/>
                    <a:pt x="294" y="556"/>
                    <a:pt x="0" y="727"/>
                  </a:cubicBezTo>
                  <a:cubicBezTo>
                    <a:pt x="572" y="927"/>
                    <a:pt x="695" y="1173"/>
                    <a:pt x="680" y="153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15373" y="8988"/>
              <a:ext cx="537" cy="302"/>
            </a:xfrm>
            <a:custGeom>
              <a:avLst/>
              <a:gdLst>
                <a:gd name="connsiteX0" fmla="*/ 1313 w 1313"/>
                <a:gd name="connsiteY0" fmla="*/ 0 h 726"/>
                <a:gd name="connsiteX1" fmla="*/ 710 w 1313"/>
                <a:gd name="connsiteY1" fmla="*/ 726 h 726"/>
                <a:gd name="connsiteX2" fmla="*/ 0 w 1313"/>
                <a:gd name="connsiteY2" fmla="*/ 139 h 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" h="726">
                  <a:moveTo>
                    <a:pt x="1313" y="0"/>
                  </a:moveTo>
                  <a:cubicBezTo>
                    <a:pt x="1297" y="462"/>
                    <a:pt x="973" y="724"/>
                    <a:pt x="710" y="726"/>
                  </a:cubicBezTo>
                  <a:cubicBezTo>
                    <a:pt x="293" y="724"/>
                    <a:pt x="108" y="538"/>
                    <a:pt x="0" y="13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781540" y="4288790"/>
            <a:ext cx="415290" cy="842010"/>
            <a:chOff x="11338" y="8957"/>
            <a:chExt cx="654" cy="1326"/>
          </a:xfrm>
        </p:grpSpPr>
        <p:sp>
          <p:nvSpPr>
            <p:cNvPr id="10" name="矩形 9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任意多边形 18"/>
          <p:cNvSpPr/>
          <p:nvPr/>
        </p:nvSpPr>
        <p:spPr>
          <a:xfrm>
            <a:off x="9815831" y="4318635"/>
            <a:ext cx="367664" cy="783590"/>
          </a:xfrm>
          <a:custGeom>
            <a:avLst/>
            <a:gdLst>
              <a:gd name="connsiteX0" fmla="*/ 1398 w 1989"/>
              <a:gd name="connsiteY0" fmla="*/ 0 h 4230"/>
              <a:gd name="connsiteX1" fmla="*/ 57 w 1989"/>
              <a:gd name="connsiteY1" fmla="*/ 2123 h 4230"/>
              <a:gd name="connsiteX2" fmla="*/ 584 w 1989"/>
              <a:gd name="connsiteY2" fmla="*/ 4230 h 4230"/>
              <a:gd name="connsiteX3" fmla="*/ 1909 w 1989"/>
              <a:gd name="connsiteY3" fmla="*/ 2123 h 4230"/>
              <a:gd name="connsiteX4" fmla="*/ 1398 w 1989"/>
              <a:gd name="connsiteY4" fmla="*/ 0 h 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0" h="4230">
                <a:moveTo>
                  <a:pt x="1398" y="0"/>
                </a:moveTo>
                <a:cubicBezTo>
                  <a:pt x="744" y="0"/>
                  <a:pt x="153" y="1357"/>
                  <a:pt x="57" y="2123"/>
                </a:cubicBezTo>
                <a:cubicBezTo>
                  <a:pt x="-87" y="3193"/>
                  <a:pt x="25" y="4214"/>
                  <a:pt x="584" y="4230"/>
                </a:cubicBezTo>
                <a:cubicBezTo>
                  <a:pt x="1128" y="4151"/>
                  <a:pt x="1670" y="3384"/>
                  <a:pt x="1909" y="2123"/>
                </a:cubicBezTo>
                <a:cubicBezTo>
                  <a:pt x="2101" y="1309"/>
                  <a:pt x="1958" y="0"/>
                  <a:pt x="1398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2641599" y="4288790"/>
            <a:ext cx="415290" cy="842010"/>
            <a:chOff x="11338" y="8957"/>
            <a:chExt cx="654" cy="1326"/>
          </a:xfrm>
        </p:grpSpPr>
        <p:sp>
          <p:nvSpPr>
            <p:cNvPr id="21" name="矩形 20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2672080" y="4320541"/>
            <a:ext cx="358140" cy="791845"/>
            <a:chOff x="15352" y="8066"/>
            <a:chExt cx="564" cy="1247"/>
          </a:xfrm>
        </p:grpSpPr>
        <p:cxnSp>
          <p:nvCxnSpPr>
            <p:cNvPr id="35" name="直接连接符 34"/>
            <p:cNvCxnSpPr/>
            <p:nvPr/>
          </p:nvCxnSpPr>
          <p:spPr>
            <a:xfrm flipH="1">
              <a:off x="15357" y="8066"/>
              <a:ext cx="313" cy="9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15352" y="8973"/>
              <a:ext cx="554" cy="1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15598" y="8401"/>
              <a:ext cx="318" cy="91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10716" y="2163446"/>
            <a:ext cx="1903729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91906" y="2265045"/>
            <a:ext cx="1529081" cy="204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18"/>
          <p:cNvSpPr>
            <a:spLocks noChangeArrowheads="1"/>
          </p:cNvSpPr>
          <p:nvPr/>
        </p:nvSpPr>
        <p:spPr bwMode="auto">
          <a:xfrm>
            <a:off x="1038226" y="1734820"/>
            <a:ext cx="72390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2.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-933" r="-4464"/>
          <a:stretch>
            <a:fillRect/>
          </a:stretch>
        </p:blipFill>
        <p:spPr bwMode="auto">
          <a:xfrm>
            <a:off x="5392421" y="2134870"/>
            <a:ext cx="1903729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4"/>
          <p:cNvGrpSpPr/>
          <p:nvPr/>
        </p:nvGrpSpPr>
        <p:grpSpPr>
          <a:xfrm>
            <a:off x="6306185" y="4496435"/>
            <a:ext cx="415290" cy="842010"/>
            <a:chOff x="11338" y="8957"/>
            <a:chExt cx="654" cy="1326"/>
          </a:xfrm>
        </p:grpSpPr>
        <p:sp>
          <p:nvSpPr>
            <p:cNvPr id="10" name="矩形 9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任意多边形 18"/>
          <p:cNvSpPr/>
          <p:nvPr/>
        </p:nvSpPr>
        <p:spPr>
          <a:xfrm>
            <a:off x="6340476" y="4526280"/>
            <a:ext cx="367664" cy="783590"/>
          </a:xfrm>
          <a:custGeom>
            <a:avLst/>
            <a:gdLst>
              <a:gd name="connsiteX0" fmla="*/ 1398 w 1989"/>
              <a:gd name="connsiteY0" fmla="*/ 0 h 4230"/>
              <a:gd name="connsiteX1" fmla="*/ 57 w 1989"/>
              <a:gd name="connsiteY1" fmla="*/ 2123 h 4230"/>
              <a:gd name="connsiteX2" fmla="*/ 584 w 1989"/>
              <a:gd name="connsiteY2" fmla="*/ 4230 h 4230"/>
              <a:gd name="connsiteX3" fmla="*/ 1909 w 1989"/>
              <a:gd name="connsiteY3" fmla="*/ 2123 h 4230"/>
              <a:gd name="connsiteX4" fmla="*/ 1398 w 1989"/>
              <a:gd name="connsiteY4" fmla="*/ 0 h 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0" h="4230">
                <a:moveTo>
                  <a:pt x="1398" y="0"/>
                </a:moveTo>
                <a:cubicBezTo>
                  <a:pt x="744" y="0"/>
                  <a:pt x="153" y="1357"/>
                  <a:pt x="57" y="2123"/>
                </a:cubicBezTo>
                <a:cubicBezTo>
                  <a:pt x="-87" y="3193"/>
                  <a:pt x="25" y="4214"/>
                  <a:pt x="584" y="4230"/>
                </a:cubicBezTo>
                <a:cubicBezTo>
                  <a:pt x="1128" y="4151"/>
                  <a:pt x="1670" y="3384"/>
                  <a:pt x="1909" y="2123"/>
                </a:cubicBezTo>
                <a:cubicBezTo>
                  <a:pt x="2101" y="1309"/>
                  <a:pt x="1958" y="0"/>
                  <a:pt x="1398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16" name="矩形 115"/>
          <p:cNvSpPr/>
          <p:nvPr/>
        </p:nvSpPr>
        <p:spPr>
          <a:xfrm>
            <a:off x="9582786" y="4502786"/>
            <a:ext cx="402590" cy="835660"/>
          </a:xfrm>
          <a:prstGeom prst="rect">
            <a:avLst/>
          </a:prstGeom>
          <a:solidFill>
            <a:srgbClr val="F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117" name="直接连接符 116"/>
          <p:cNvCxnSpPr/>
          <p:nvPr/>
        </p:nvCxnSpPr>
        <p:spPr>
          <a:xfrm>
            <a:off x="9584690" y="4504055"/>
            <a:ext cx="400050" cy="0"/>
          </a:xfrm>
          <a:prstGeom prst="line">
            <a:avLst/>
          </a:prstGeom>
          <a:ln w="15875">
            <a:solidFill>
              <a:srgbClr val="EA3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9572626" y="4918075"/>
            <a:ext cx="415925" cy="0"/>
          </a:xfrm>
          <a:prstGeom prst="line">
            <a:avLst/>
          </a:prstGeom>
          <a:ln w="12700">
            <a:solidFill>
              <a:srgbClr val="EA34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 flipH="1">
            <a:off x="9584055" y="4496435"/>
            <a:ext cx="0" cy="828675"/>
          </a:xfrm>
          <a:prstGeom prst="line">
            <a:avLst/>
          </a:prstGeom>
          <a:ln w="15875">
            <a:solidFill>
              <a:srgbClr val="EA3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 flipH="1">
            <a:off x="9984105" y="4496435"/>
            <a:ext cx="0" cy="828675"/>
          </a:xfrm>
          <a:prstGeom prst="line">
            <a:avLst/>
          </a:prstGeom>
          <a:ln w="15875">
            <a:solidFill>
              <a:srgbClr val="EA3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组合 136"/>
          <p:cNvGrpSpPr/>
          <p:nvPr/>
        </p:nvGrpSpPr>
        <p:grpSpPr>
          <a:xfrm>
            <a:off x="9616441" y="4537710"/>
            <a:ext cx="335280" cy="779780"/>
            <a:chOff x="15378" y="8081"/>
            <a:chExt cx="528" cy="1228"/>
          </a:xfrm>
        </p:grpSpPr>
        <p:sp>
          <p:nvSpPr>
            <p:cNvPr id="134" name="任意多边形 133"/>
            <p:cNvSpPr/>
            <p:nvPr/>
          </p:nvSpPr>
          <p:spPr>
            <a:xfrm>
              <a:off x="15408" y="8081"/>
              <a:ext cx="402" cy="199"/>
            </a:xfrm>
            <a:custGeom>
              <a:avLst/>
              <a:gdLst>
                <a:gd name="connsiteX0" fmla="*/ 0 w 402"/>
                <a:gd name="connsiteY0" fmla="*/ 199 h 198"/>
                <a:gd name="connsiteX1" fmla="*/ 402 w 402"/>
                <a:gd name="connsiteY1" fmla="*/ 60 h 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2" h="199">
                  <a:moveTo>
                    <a:pt x="0" y="199"/>
                  </a:moveTo>
                  <a:cubicBezTo>
                    <a:pt x="142" y="9"/>
                    <a:pt x="267" y="-61"/>
                    <a:pt x="402" y="6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>
              <a:off x="15378" y="8141"/>
              <a:ext cx="529" cy="1168"/>
            </a:xfrm>
            <a:custGeom>
              <a:avLst/>
              <a:gdLst>
                <a:gd name="connsiteX0" fmla="*/ 433 w 528"/>
                <a:gd name="connsiteY0" fmla="*/ 0 h 1168"/>
                <a:gd name="connsiteX1" fmla="*/ 433 w 528"/>
                <a:gd name="connsiteY1" fmla="*/ 478 h 1168"/>
                <a:gd name="connsiteX2" fmla="*/ 0 w 528"/>
                <a:gd name="connsiteY2" fmla="*/ 1168 h 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" h="1168">
                  <a:moveTo>
                    <a:pt x="433" y="0"/>
                  </a:moveTo>
                  <a:cubicBezTo>
                    <a:pt x="567" y="137"/>
                    <a:pt x="554" y="297"/>
                    <a:pt x="433" y="478"/>
                  </a:cubicBezTo>
                  <a:lnTo>
                    <a:pt x="0" y="1168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15378" y="9286"/>
              <a:ext cx="520" cy="8"/>
            </a:xfrm>
            <a:custGeom>
              <a:avLst/>
              <a:gdLst>
                <a:gd name="connsiteX0" fmla="*/ 0 w 520"/>
                <a:gd name="connsiteY0" fmla="*/ 8 h 8"/>
                <a:gd name="connsiteX1" fmla="*/ 520 w 520"/>
                <a:gd name="connsiteY1" fmla="*/ 0 h 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0" h="8">
                  <a:moveTo>
                    <a:pt x="0" y="8"/>
                  </a:moveTo>
                  <a:lnTo>
                    <a:pt x="52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2641600" y="4502786"/>
            <a:ext cx="402590" cy="835660"/>
          </a:xfrm>
          <a:prstGeom prst="rect">
            <a:avLst/>
          </a:prstGeom>
          <a:solidFill>
            <a:srgbClr val="F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643504" y="4504055"/>
            <a:ext cx="400050" cy="0"/>
          </a:xfrm>
          <a:prstGeom prst="line">
            <a:avLst/>
          </a:prstGeom>
          <a:ln w="15875">
            <a:solidFill>
              <a:srgbClr val="EA3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631441" y="4918075"/>
            <a:ext cx="415925" cy="0"/>
          </a:xfrm>
          <a:prstGeom prst="line">
            <a:avLst/>
          </a:prstGeom>
          <a:ln w="12700">
            <a:solidFill>
              <a:srgbClr val="EA34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2642870" y="4496435"/>
            <a:ext cx="0" cy="828675"/>
          </a:xfrm>
          <a:prstGeom prst="line">
            <a:avLst/>
          </a:prstGeom>
          <a:ln w="15875">
            <a:solidFill>
              <a:srgbClr val="EA3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042921" y="4496435"/>
            <a:ext cx="0" cy="828675"/>
          </a:xfrm>
          <a:prstGeom prst="line">
            <a:avLst/>
          </a:prstGeom>
          <a:ln w="15875">
            <a:solidFill>
              <a:srgbClr val="EA3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670176" y="4516120"/>
            <a:ext cx="358140" cy="782320"/>
            <a:chOff x="15357" y="8059"/>
            <a:chExt cx="564" cy="1232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542" y="8102"/>
              <a:ext cx="374" cy="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任意多边形 27"/>
            <p:cNvSpPr/>
            <p:nvPr/>
          </p:nvSpPr>
          <p:spPr>
            <a:xfrm>
              <a:off x="15400" y="8603"/>
              <a:ext cx="521" cy="332"/>
            </a:xfrm>
            <a:custGeom>
              <a:avLst/>
              <a:gdLst>
                <a:gd name="connsiteX0" fmla="*/ 0 w 1482"/>
                <a:gd name="connsiteY0" fmla="*/ 201 h 896"/>
                <a:gd name="connsiteX1" fmla="*/ 772 w 1482"/>
                <a:gd name="connsiteY1" fmla="*/ 0 h 896"/>
                <a:gd name="connsiteX2" fmla="*/ 1482 w 1482"/>
                <a:gd name="connsiteY2" fmla="*/ 896 h 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3" h="896">
                  <a:moveTo>
                    <a:pt x="0" y="201"/>
                  </a:moveTo>
                  <a:cubicBezTo>
                    <a:pt x="262" y="46"/>
                    <a:pt x="417" y="0"/>
                    <a:pt x="772" y="0"/>
                  </a:cubicBezTo>
                  <a:cubicBezTo>
                    <a:pt x="1189" y="0"/>
                    <a:pt x="1498" y="494"/>
                    <a:pt x="1482" y="896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5357" y="8935"/>
              <a:ext cx="564" cy="357"/>
            </a:xfrm>
            <a:custGeom>
              <a:avLst/>
              <a:gdLst>
                <a:gd name="connsiteX0" fmla="*/ 1606 w 1606"/>
                <a:gd name="connsiteY0" fmla="*/ 0 h 962"/>
                <a:gd name="connsiteX1" fmla="*/ 788 w 1606"/>
                <a:gd name="connsiteY1" fmla="*/ 958 h 962"/>
                <a:gd name="connsiteX2" fmla="*/ 0 w 1606"/>
                <a:gd name="connsiteY2" fmla="*/ 587 h 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06" h="962">
                  <a:moveTo>
                    <a:pt x="1606" y="0"/>
                  </a:moveTo>
                  <a:cubicBezTo>
                    <a:pt x="1591" y="541"/>
                    <a:pt x="1174" y="942"/>
                    <a:pt x="788" y="958"/>
                  </a:cubicBezTo>
                  <a:cubicBezTo>
                    <a:pt x="463" y="989"/>
                    <a:pt x="154" y="850"/>
                    <a:pt x="0" y="58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15405" y="8059"/>
              <a:ext cx="157" cy="619"/>
            </a:xfrm>
            <a:custGeom>
              <a:avLst/>
              <a:gdLst>
                <a:gd name="connsiteX0" fmla="*/ 448 w 448"/>
                <a:gd name="connsiteY0" fmla="*/ 0 h 1668"/>
                <a:gd name="connsiteX1" fmla="*/ 0 w 448"/>
                <a:gd name="connsiteY1" fmla="*/ 1668 h 1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8" h="1668">
                  <a:moveTo>
                    <a:pt x="448" y="0"/>
                  </a:moveTo>
                  <a:lnTo>
                    <a:pt x="0" y="1668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组合 125"/>
          <p:cNvGrpSpPr/>
          <p:nvPr/>
        </p:nvGrpSpPr>
        <p:grpSpPr>
          <a:xfrm>
            <a:off x="3158490" y="3992880"/>
            <a:ext cx="4986020" cy="872490"/>
            <a:chOff x="4974" y="6288"/>
            <a:chExt cx="7852" cy="1374"/>
          </a:xfrm>
        </p:grpSpPr>
        <p:grpSp>
          <p:nvGrpSpPr>
            <p:cNvPr id="125" name="组合 124"/>
            <p:cNvGrpSpPr/>
            <p:nvPr/>
          </p:nvGrpSpPr>
          <p:grpSpPr>
            <a:xfrm>
              <a:off x="4974" y="6288"/>
              <a:ext cx="7853" cy="1374"/>
              <a:chOff x="4974" y="6288"/>
              <a:chExt cx="7853" cy="1374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11517" y="6298"/>
                <a:ext cx="656" cy="1363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10210" y="6298"/>
                <a:ext cx="656" cy="1363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8897" y="6300"/>
                <a:ext cx="656" cy="1363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7589" y="6300"/>
                <a:ext cx="656" cy="1363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6282" y="6298"/>
                <a:ext cx="656" cy="1363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4974" y="6298"/>
                <a:ext cx="656" cy="1363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9" name="直接连接符 88"/>
              <p:cNvCxnSpPr/>
              <p:nvPr/>
            </p:nvCxnSpPr>
            <p:spPr>
              <a:xfrm>
                <a:off x="5003" y="6300"/>
                <a:ext cx="7806" cy="0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5003" y="7651"/>
                <a:ext cx="7825" cy="0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>
                <a:off x="4978" y="6976"/>
                <a:ext cx="7847" cy="0"/>
              </a:xfrm>
              <a:prstGeom prst="line">
                <a:avLst/>
              </a:prstGeom>
              <a:ln w="12700">
                <a:solidFill>
                  <a:srgbClr val="EA3496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flipH="1">
                <a:off x="4978" y="6288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flipH="1">
                <a:off x="5630" y="6288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flipH="1">
                <a:off x="6284" y="6288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flipH="1">
                <a:off x="6936" y="6288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flipH="1">
                <a:off x="7588" y="6288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/>
              <p:nvPr/>
            </p:nvCxnSpPr>
            <p:spPr>
              <a:xfrm flipH="1">
                <a:off x="8246" y="6290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 flipH="1">
                <a:off x="8899" y="6290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 flipH="1">
                <a:off x="9551" y="6290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/>
            </p:nvCxnSpPr>
            <p:spPr>
              <a:xfrm flipH="1">
                <a:off x="10203" y="6290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/>
            </p:nvCxnSpPr>
            <p:spPr>
              <a:xfrm flipH="1">
                <a:off x="10866" y="6288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 flipH="1">
                <a:off x="11519" y="6288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 flipH="1">
                <a:off x="12172" y="6288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 flipH="1">
                <a:off x="12824" y="6288"/>
                <a:ext cx="0" cy="1351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组合 108"/>
            <p:cNvGrpSpPr/>
            <p:nvPr/>
          </p:nvGrpSpPr>
          <p:grpSpPr>
            <a:xfrm>
              <a:off x="5008" y="6322"/>
              <a:ext cx="584" cy="1276"/>
              <a:chOff x="15357" y="8059"/>
              <a:chExt cx="564" cy="1232"/>
            </a:xfrm>
          </p:grpSpPr>
          <p:cxnSp>
            <p:nvCxnSpPr>
              <p:cNvPr id="110" name="直接连接符 109"/>
              <p:cNvCxnSpPr/>
              <p:nvPr/>
            </p:nvCxnSpPr>
            <p:spPr>
              <a:xfrm>
                <a:off x="15542" y="8102"/>
                <a:ext cx="374" cy="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任意多边形 110"/>
              <p:cNvSpPr/>
              <p:nvPr/>
            </p:nvSpPr>
            <p:spPr>
              <a:xfrm>
                <a:off x="15400" y="8603"/>
                <a:ext cx="521" cy="332"/>
              </a:xfrm>
              <a:custGeom>
                <a:avLst/>
                <a:gdLst>
                  <a:gd name="connsiteX0" fmla="*/ 0 w 1482"/>
                  <a:gd name="connsiteY0" fmla="*/ 201 h 896"/>
                  <a:gd name="connsiteX1" fmla="*/ 772 w 1482"/>
                  <a:gd name="connsiteY1" fmla="*/ 0 h 896"/>
                  <a:gd name="connsiteX2" fmla="*/ 1482 w 1482"/>
                  <a:gd name="connsiteY2" fmla="*/ 896 h 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3" h="896">
                    <a:moveTo>
                      <a:pt x="0" y="201"/>
                    </a:moveTo>
                    <a:cubicBezTo>
                      <a:pt x="262" y="46"/>
                      <a:pt x="417" y="0"/>
                      <a:pt x="772" y="0"/>
                    </a:cubicBezTo>
                    <a:cubicBezTo>
                      <a:pt x="1189" y="0"/>
                      <a:pt x="1498" y="494"/>
                      <a:pt x="1482" y="896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任意多边形 111"/>
              <p:cNvSpPr/>
              <p:nvPr/>
            </p:nvSpPr>
            <p:spPr>
              <a:xfrm>
                <a:off x="15357" y="8935"/>
                <a:ext cx="564" cy="357"/>
              </a:xfrm>
              <a:custGeom>
                <a:avLst/>
                <a:gdLst>
                  <a:gd name="connsiteX0" fmla="*/ 1606 w 1606"/>
                  <a:gd name="connsiteY0" fmla="*/ 0 h 962"/>
                  <a:gd name="connsiteX1" fmla="*/ 788 w 1606"/>
                  <a:gd name="connsiteY1" fmla="*/ 958 h 962"/>
                  <a:gd name="connsiteX2" fmla="*/ 0 w 1606"/>
                  <a:gd name="connsiteY2" fmla="*/ 587 h 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6" h="962">
                    <a:moveTo>
                      <a:pt x="1606" y="0"/>
                    </a:moveTo>
                    <a:cubicBezTo>
                      <a:pt x="1591" y="541"/>
                      <a:pt x="1174" y="942"/>
                      <a:pt x="788" y="958"/>
                    </a:cubicBezTo>
                    <a:cubicBezTo>
                      <a:pt x="463" y="989"/>
                      <a:pt x="154" y="850"/>
                      <a:pt x="0" y="587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任意多边形 112"/>
              <p:cNvSpPr/>
              <p:nvPr/>
            </p:nvSpPr>
            <p:spPr>
              <a:xfrm>
                <a:off x="15405" y="8059"/>
                <a:ext cx="157" cy="619"/>
              </a:xfrm>
              <a:custGeom>
                <a:avLst/>
                <a:gdLst>
                  <a:gd name="connsiteX0" fmla="*/ 448 w 448"/>
                  <a:gd name="connsiteY0" fmla="*/ 0 h 1668"/>
                  <a:gd name="connsiteX1" fmla="*/ 0 w 448"/>
                  <a:gd name="connsiteY1" fmla="*/ 1668 h 1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8" h="1668">
                    <a:moveTo>
                      <a:pt x="448" y="0"/>
                    </a:moveTo>
                    <a:lnTo>
                      <a:pt x="0" y="1668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4" name="直接连接符 113"/>
            <p:cNvCxnSpPr/>
            <p:nvPr/>
          </p:nvCxnSpPr>
          <p:spPr>
            <a:xfrm flipH="1">
              <a:off x="10345" y="6356"/>
              <a:ext cx="385" cy="12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组合 119"/>
            <p:cNvGrpSpPr/>
            <p:nvPr/>
          </p:nvGrpSpPr>
          <p:grpSpPr>
            <a:xfrm>
              <a:off x="6311" y="6348"/>
              <a:ext cx="584" cy="1291"/>
              <a:chOff x="15352" y="8066"/>
              <a:chExt cx="564" cy="1247"/>
            </a:xfrm>
          </p:grpSpPr>
          <p:cxnSp>
            <p:nvCxnSpPr>
              <p:cNvPr id="121" name="直接连接符 120"/>
              <p:cNvCxnSpPr/>
              <p:nvPr/>
            </p:nvCxnSpPr>
            <p:spPr>
              <a:xfrm flipH="1">
                <a:off x="15357" y="8066"/>
                <a:ext cx="313" cy="9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 flipV="1">
                <a:off x="15352" y="8973"/>
                <a:ext cx="554" cy="1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/>
              <p:cNvCxnSpPr/>
              <p:nvPr/>
            </p:nvCxnSpPr>
            <p:spPr>
              <a:xfrm flipH="1">
                <a:off x="15598" y="8401"/>
                <a:ext cx="318" cy="91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4" name="组合 123"/>
          <p:cNvGrpSpPr/>
          <p:nvPr/>
        </p:nvGrpSpPr>
        <p:grpSpPr>
          <a:xfrm>
            <a:off x="3170556" y="2322196"/>
            <a:ext cx="4987290" cy="872490"/>
            <a:chOff x="4993" y="3657"/>
            <a:chExt cx="7854" cy="1374"/>
          </a:xfrm>
        </p:grpSpPr>
        <p:grpSp>
          <p:nvGrpSpPr>
            <p:cNvPr id="64" name="组合 63"/>
            <p:cNvGrpSpPr/>
            <p:nvPr/>
          </p:nvGrpSpPr>
          <p:grpSpPr>
            <a:xfrm>
              <a:off x="4993" y="3657"/>
              <a:ext cx="7854" cy="1375"/>
              <a:chOff x="6542" y="8654"/>
              <a:chExt cx="7586" cy="1328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12862" y="8664"/>
                <a:ext cx="634" cy="1316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11599" y="8664"/>
                <a:ext cx="634" cy="1316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0331" y="8666"/>
                <a:ext cx="634" cy="1316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9068" y="8666"/>
                <a:ext cx="634" cy="1316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7805" y="8664"/>
                <a:ext cx="634" cy="1316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6542" y="8664"/>
                <a:ext cx="634" cy="1316"/>
              </a:xfrm>
              <a:prstGeom prst="rect">
                <a:avLst/>
              </a:prstGeom>
              <a:solidFill>
                <a:srgbClr val="F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" name="直接连接符 2"/>
              <p:cNvCxnSpPr/>
              <p:nvPr/>
            </p:nvCxnSpPr>
            <p:spPr>
              <a:xfrm>
                <a:off x="6570" y="8666"/>
                <a:ext cx="7540" cy="0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>
                <a:off x="6570" y="9970"/>
                <a:ext cx="7558" cy="0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6546" y="9318"/>
                <a:ext cx="7579" cy="0"/>
              </a:xfrm>
              <a:prstGeom prst="line">
                <a:avLst/>
              </a:prstGeom>
              <a:ln w="12700">
                <a:solidFill>
                  <a:srgbClr val="EA3496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flipH="1">
                <a:off x="6546" y="8654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flipH="1">
                <a:off x="7176" y="8654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>
                <a:off x="7807" y="8654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>
                <a:off x="8437" y="8654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>
                <a:off x="9067" y="8654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9702" y="8656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flipH="1">
                <a:off x="10333" y="8656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10963" y="8656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H="1">
                <a:off x="11593" y="8656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flipH="1">
                <a:off x="12233" y="8654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flipH="1">
                <a:off x="12864" y="8654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flipH="1">
                <a:off x="13494" y="8654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H="1">
                <a:off x="14124" y="8654"/>
                <a:ext cx="0" cy="1305"/>
              </a:xfrm>
              <a:prstGeom prst="line">
                <a:avLst/>
              </a:prstGeom>
              <a:ln w="15875">
                <a:solidFill>
                  <a:srgbClr val="EA34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7662" y="3716"/>
              <a:ext cx="547" cy="1271"/>
              <a:chOff x="15378" y="8081"/>
              <a:chExt cx="528" cy="1228"/>
            </a:xfrm>
          </p:grpSpPr>
          <p:sp>
            <p:nvSpPr>
              <p:cNvPr id="134" name="任意多边形 133"/>
              <p:cNvSpPr/>
              <p:nvPr/>
            </p:nvSpPr>
            <p:spPr>
              <a:xfrm>
                <a:off x="15408" y="8081"/>
                <a:ext cx="402" cy="199"/>
              </a:xfrm>
              <a:custGeom>
                <a:avLst/>
                <a:gdLst>
                  <a:gd name="connsiteX0" fmla="*/ 0 w 402"/>
                  <a:gd name="connsiteY0" fmla="*/ 199 h 198"/>
                  <a:gd name="connsiteX1" fmla="*/ 402 w 402"/>
                  <a:gd name="connsiteY1" fmla="*/ 60 h 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02" h="199">
                    <a:moveTo>
                      <a:pt x="0" y="199"/>
                    </a:moveTo>
                    <a:cubicBezTo>
                      <a:pt x="142" y="9"/>
                      <a:pt x="267" y="-61"/>
                      <a:pt x="402" y="6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任意多边形 134"/>
              <p:cNvSpPr/>
              <p:nvPr/>
            </p:nvSpPr>
            <p:spPr>
              <a:xfrm>
                <a:off x="15378" y="8141"/>
                <a:ext cx="529" cy="1168"/>
              </a:xfrm>
              <a:custGeom>
                <a:avLst/>
                <a:gdLst>
                  <a:gd name="connsiteX0" fmla="*/ 433 w 528"/>
                  <a:gd name="connsiteY0" fmla="*/ 0 h 1168"/>
                  <a:gd name="connsiteX1" fmla="*/ 433 w 528"/>
                  <a:gd name="connsiteY1" fmla="*/ 478 h 1168"/>
                  <a:gd name="connsiteX2" fmla="*/ 0 w 528"/>
                  <a:gd name="connsiteY2" fmla="*/ 1168 h 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" h="1168">
                    <a:moveTo>
                      <a:pt x="433" y="0"/>
                    </a:moveTo>
                    <a:cubicBezTo>
                      <a:pt x="567" y="137"/>
                      <a:pt x="554" y="297"/>
                      <a:pt x="433" y="478"/>
                    </a:cubicBezTo>
                    <a:lnTo>
                      <a:pt x="0" y="1168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任意多边形 135"/>
              <p:cNvSpPr/>
              <p:nvPr/>
            </p:nvSpPr>
            <p:spPr>
              <a:xfrm>
                <a:off x="15378" y="9286"/>
                <a:ext cx="520" cy="8"/>
              </a:xfrm>
              <a:custGeom>
                <a:avLst/>
                <a:gdLst>
                  <a:gd name="connsiteX0" fmla="*/ 0 w 520"/>
                  <a:gd name="connsiteY0" fmla="*/ 8 h 8"/>
                  <a:gd name="connsiteX1" fmla="*/ 520 w 520"/>
                  <a:gd name="connsiteY1" fmla="*/ 0 h 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20" h="8">
                    <a:moveTo>
                      <a:pt x="0" y="8"/>
                    </a:moveTo>
                    <a:lnTo>
                      <a:pt x="520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任意多边形 74"/>
            <p:cNvSpPr/>
            <p:nvPr/>
          </p:nvSpPr>
          <p:spPr>
            <a:xfrm>
              <a:off x="5023" y="3706"/>
              <a:ext cx="599" cy="1278"/>
            </a:xfrm>
            <a:custGeom>
              <a:avLst/>
              <a:gdLst>
                <a:gd name="connsiteX0" fmla="*/ 1398 w 1989"/>
                <a:gd name="connsiteY0" fmla="*/ 0 h 4230"/>
                <a:gd name="connsiteX1" fmla="*/ 57 w 1989"/>
                <a:gd name="connsiteY1" fmla="*/ 2123 h 4230"/>
                <a:gd name="connsiteX2" fmla="*/ 584 w 1989"/>
                <a:gd name="connsiteY2" fmla="*/ 4230 h 4230"/>
                <a:gd name="connsiteX3" fmla="*/ 1909 w 1989"/>
                <a:gd name="connsiteY3" fmla="*/ 2123 h 4230"/>
                <a:gd name="connsiteX4" fmla="*/ 1398 w 1989"/>
                <a:gd name="connsiteY4" fmla="*/ 0 h 4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0" h="4230">
                  <a:moveTo>
                    <a:pt x="1398" y="0"/>
                  </a:moveTo>
                  <a:cubicBezTo>
                    <a:pt x="744" y="0"/>
                    <a:pt x="153" y="1357"/>
                    <a:pt x="57" y="2123"/>
                  </a:cubicBezTo>
                  <a:cubicBezTo>
                    <a:pt x="-87" y="3193"/>
                    <a:pt x="25" y="4214"/>
                    <a:pt x="584" y="4230"/>
                  </a:cubicBezTo>
                  <a:cubicBezTo>
                    <a:pt x="1128" y="4151"/>
                    <a:pt x="1670" y="3384"/>
                    <a:pt x="1909" y="2123"/>
                  </a:cubicBezTo>
                  <a:cubicBezTo>
                    <a:pt x="2101" y="1309"/>
                    <a:pt x="1958" y="0"/>
                    <a:pt x="1398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0263" y="3719"/>
              <a:ext cx="584" cy="1291"/>
              <a:chOff x="15352" y="8066"/>
              <a:chExt cx="564" cy="1247"/>
            </a:xfrm>
          </p:grpSpPr>
          <p:cxnSp>
            <p:nvCxnSpPr>
              <p:cNvPr id="77" name="直接连接符 76"/>
              <p:cNvCxnSpPr/>
              <p:nvPr/>
            </p:nvCxnSpPr>
            <p:spPr>
              <a:xfrm flipH="1">
                <a:off x="15357" y="8066"/>
                <a:ext cx="313" cy="92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V="1">
                <a:off x="15352" y="8973"/>
                <a:ext cx="554" cy="1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flipH="1">
                <a:off x="15598" y="8401"/>
                <a:ext cx="318" cy="91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组合 64"/>
          <p:cNvGrpSpPr/>
          <p:nvPr/>
        </p:nvGrpSpPr>
        <p:grpSpPr>
          <a:xfrm>
            <a:off x="7344410" y="2352676"/>
            <a:ext cx="370840" cy="810260"/>
            <a:chOff x="15357" y="8059"/>
            <a:chExt cx="564" cy="1232"/>
          </a:xfrm>
        </p:grpSpPr>
        <p:cxnSp>
          <p:nvCxnSpPr>
            <p:cNvPr id="66" name="直接连接符 65"/>
            <p:cNvCxnSpPr/>
            <p:nvPr/>
          </p:nvCxnSpPr>
          <p:spPr>
            <a:xfrm>
              <a:off x="15542" y="8102"/>
              <a:ext cx="374" cy="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任意多边形 66"/>
            <p:cNvSpPr/>
            <p:nvPr/>
          </p:nvSpPr>
          <p:spPr>
            <a:xfrm>
              <a:off x="15400" y="8603"/>
              <a:ext cx="521" cy="332"/>
            </a:xfrm>
            <a:custGeom>
              <a:avLst/>
              <a:gdLst>
                <a:gd name="connsiteX0" fmla="*/ 0 w 1482"/>
                <a:gd name="connsiteY0" fmla="*/ 201 h 896"/>
                <a:gd name="connsiteX1" fmla="*/ 772 w 1482"/>
                <a:gd name="connsiteY1" fmla="*/ 0 h 896"/>
                <a:gd name="connsiteX2" fmla="*/ 1482 w 1482"/>
                <a:gd name="connsiteY2" fmla="*/ 896 h 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3" h="896">
                  <a:moveTo>
                    <a:pt x="0" y="201"/>
                  </a:moveTo>
                  <a:cubicBezTo>
                    <a:pt x="262" y="46"/>
                    <a:pt x="417" y="0"/>
                    <a:pt x="772" y="0"/>
                  </a:cubicBezTo>
                  <a:cubicBezTo>
                    <a:pt x="1189" y="0"/>
                    <a:pt x="1498" y="494"/>
                    <a:pt x="1482" y="896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15357" y="8935"/>
              <a:ext cx="564" cy="357"/>
            </a:xfrm>
            <a:custGeom>
              <a:avLst/>
              <a:gdLst>
                <a:gd name="connsiteX0" fmla="*/ 1606 w 1606"/>
                <a:gd name="connsiteY0" fmla="*/ 0 h 962"/>
                <a:gd name="connsiteX1" fmla="*/ 788 w 1606"/>
                <a:gd name="connsiteY1" fmla="*/ 958 h 962"/>
                <a:gd name="connsiteX2" fmla="*/ 0 w 1606"/>
                <a:gd name="connsiteY2" fmla="*/ 587 h 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06" h="962">
                  <a:moveTo>
                    <a:pt x="1606" y="0"/>
                  </a:moveTo>
                  <a:cubicBezTo>
                    <a:pt x="1591" y="541"/>
                    <a:pt x="1174" y="942"/>
                    <a:pt x="788" y="958"/>
                  </a:cubicBezTo>
                  <a:cubicBezTo>
                    <a:pt x="463" y="989"/>
                    <a:pt x="154" y="850"/>
                    <a:pt x="0" y="58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15405" y="8059"/>
              <a:ext cx="157" cy="619"/>
            </a:xfrm>
            <a:custGeom>
              <a:avLst/>
              <a:gdLst>
                <a:gd name="connsiteX0" fmla="*/ 448 w 448"/>
                <a:gd name="connsiteY0" fmla="*/ 0 h 1668"/>
                <a:gd name="connsiteX1" fmla="*/ 0 w 448"/>
                <a:gd name="connsiteY1" fmla="*/ 1668 h 1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8" h="1668">
                  <a:moveTo>
                    <a:pt x="448" y="0"/>
                  </a:moveTo>
                  <a:lnTo>
                    <a:pt x="0" y="1668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0" name="直接连接符 69"/>
          <p:cNvCxnSpPr/>
          <p:nvPr/>
        </p:nvCxnSpPr>
        <p:spPr>
          <a:xfrm flipH="1">
            <a:off x="4077337" y="2362835"/>
            <a:ext cx="244475" cy="7924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组合 70"/>
          <p:cNvGrpSpPr/>
          <p:nvPr/>
        </p:nvGrpSpPr>
        <p:grpSpPr>
          <a:xfrm>
            <a:off x="5697221" y="2383790"/>
            <a:ext cx="353060" cy="769620"/>
            <a:chOff x="15373" y="8119"/>
            <a:chExt cx="537" cy="1171"/>
          </a:xfrm>
        </p:grpSpPr>
        <p:sp>
          <p:nvSpPr>
            <p:cNvPr id="72" name="任意多边形 71"/>
            <p:cNvSpPr/>
            <p:nvPr/>
          </p:nvSpPr>
          <p:spPr>
            <a:xfrm>
              <a:off x="15464" y="8119"/>
              <a:ext cx="444" cy="251"/>
            </a:xfrm>
            <a:custGeom>
              <a:avLst/>
              <a:gdLst>
                <a:gd name="connsiteX0" fmla="*/ 0 w 1086"/>
                <a:gd name="connsiteY0" fmla="*/ 466 h 603"/>
                <a:gd name="connsiteX1" fmla="*/ 648 w 1086"/>
                <a:gd name="connsiteY1" fmla="*/ 3 h 603"/>
                <a:gd name="connsiteX2" fmla="*/ 1081 w 1086"/>
                <a:gd name="connsiteY2" fmla="*/ 604 h 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6" h="604">
                  <a:moveTo>
                    <a:pt x="0" y="466"/>
                  </a:moveTo>
                  <a:cubicBezTo>
                    <a:pt x="154" y="204"/>
                    <a:pt x="262" y="-28"/>
                    <a:pt x="648" y="3"/>
                  </a:cubicBezTo>
                  <a:cubicBezTo>
                    <a:pt x="1004" y="34"/>
                    <a:pt x="1112" y="340"/>
                    <a:pt x="1081" y="60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15632" y="8363"/>
              <a:ext cx="279" cy="636"/>
            </a:xfrm>
            <a:custGeom>
              <a:avLst/>
              <a:gdLst>
                <a:gd name="connsiteX0" fmla="*/ 680 w 681"/>
                <a:gd name="connsiteY0" fmla="*/ 0 h 1530"/>
                <a:gd name="connsiteX1" fmla="*/ 0 w 681"/>
                <a:gd name="connsiteY1" fmla="*/ 727 h 1530"/>
                <a:gd name="connsiteX2" fmla="*/ 680 w 681"/>
                <a:gd name="connsiteY2" fmla="*/ 1530 h 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1" h="1530">
                  <a:moveTo>
                    <a:pt x="680" y="0"/>
                  </a:moveTo>
                  <a:cubicBezTo>
                    <a:pt x="619" y="323"/>
                    <a:pt x="294" y="556"/>
                    <a:pt x="0" y="727"/>
                  </a:cubicBezTo>
                  <a:cubicBezTo>
                    <a:pt x="572" y="927"/>
                    <a:pt x="695" y="1173"/>
                    <a:pt x="680" y="153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15373" y="8988"/>
              <a:ext cx="537" cy="302"/>
            </a:xfrm>
            <a:custGeom>
              <a:avLst/>
              <a:gdLst>
                <a:gd name="connsiteX0" fmla="*/ 1313 w 1313"/>
                <a:gd name="connsiteY0" fmla="*/ 0 h 726"/>
                <a:gd name="connsiteX1" fmla="*/ 710 w 1313"/>
                <a:gd name="connsiteY1" fmla="*/ 726 h 726"/>
                <a:gd name="connsiteX2" fmla="*/ 0 w 1313"/>
                <a:gd name="connsiteY2" fmla="*/ 139 h 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" h="726">
                  <a:moveTo>
                    <a:pt x="1313" y="0"/>
                  </a:moveTo>
                  <a:cubicBezTo>
                    <a:pt x="1297" y="462"/>
                    <a:pt x="973" y="724"/>
                    <a:pt x="710" y="726"/>
                  </a:cubicBezTo>
                  <a:cubicBezTo>
                    <a:pt x="293" y="724"/>
                    <a:pt x="108" y="538"/>
                    <a:pt x="0" y="13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5674361" y="4027806"/>
            <a:ext cx="347345" cy="807085"/>
            <a:chOff x="15378" y="8081"/>
            <a:chExt cx="528" cy="1228"/>
          </a:xfrm>
        </p:grpSpPr>
        <p:sp>
          <p:nvSpPr>
            <p:cNvPr id="106" name="任意多边形 105"/>
            <p:cNvSpPr/>
            <p:nvPr/>
          </p:nvSpPr>
          <p:spPr>
            <a:xfrm>
              <a:off x="15408" y="8081"/>
              <a:ext cx="402" cy="199"/>
            </a:xfrm>
            <a:custGeom>
              <a:avLst/>
              <a:gdLst>
                <a:gd name="connsiteX0" fmla="*/ 0 w 402"/>
                <a:gd name="connsiteY0" fmla="*/ 199 h 198"/>
                <a:gd name="connsiteX1" fmla="*/ 402 w 402"/>
                <a:gd name="connsiteY1" fmla="*/ 60 h 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2" h="199">
                  <a:moveTo>
                    <a:pt x="0" y="199"/>
                  </a:moveTo>
                  <a:cubicBezTo>
                    <a:pt x="142" y="9"/>
                    <a:pt x="267" y="-61"/>
                    <a:pt x="402" y="6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15378" y="8141"/>
              <a:ext cx="529" cy="1168"/>
            </a:xfrm>
            <a:custGeom>
              <a:avLst/>
              <a:gdLst>
                <a:gd name="connsiteX0" fmla="*/ 433 w 528"/>
                <a:gd name="connsiteY0" fmla="*/ 0 h 1168"/>
                <a:gd name="connsiteX1" fmla="*/ 433 w 528"/>
                <a:gd name="connsiteY1" fmla="*/ 478 h 1168"/>
                <a:gd name="connsiteX2" fmla="*/ 0 w 528"/>
                <a:gd name="connsiteY2" fmla="*/ 1168 h 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" h="1168">
                  <a:moveTo>
                    <a:pt x="433" y="0"/>
                  </a:moveTo>
                  <a:cubicBezTo>
                    <a:pt x="567" y="137"/>
                    <a:pt x="554" y="297"/>
                    <a:pt x="433" y="478"/>
                  </a:cubicBezTo>
                  <a:lnTo>
                    <a:pt x="0" y="1168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15378" y="9286"/>
              <a:ext cx="520" cy="8"/>
            </a:xfrm>
            <a:custGeom>
              <a:avLst/>
              <a:gdLst>
                <a:gd name="connsiteX0" fmla="*/ 0 w 520"/>
                <a:gd name="connsiteY0" fmla="*/ 8 h 8"/>
                <a:gd name="connsiteX1" fmla="*/ 520 w 520"/>
                <a:gd name="connsiteY1" fmla="*/ 0 h 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0" h="8">
                  <a:moveTo>
                    <a:pt x="0" y="8"/>
                  </a:moveTo>
                  <a:lnTo>
                    <a:pt x="52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844416" y="4048761"/>
            <a:ext cx="353060" cy="769620"/>
            <a:chOff x="15373" y="8119"/>
            <a:chExt cx="537" cy="1171"/>
          </a:xfrm>
        </p:grpSpPr>
        <p:sp>
          <p:nvSpPr>
            <p:cNvPr id="116" name="任意多边形 115"/>
            <p:cNvSpPr/>
            <p:nvPr/>
          </p:nvSpPr>
          <p:spPr>
            <a:xfrm>
              <a:off x="15464" y="8119"/>
              <a:ext cx="444" cy="251"/>
            </a:xfrm>
            <a:custGeom>
              <a:avLst/>
              <a:gdLst>
                <a:gd name="connsiteX0" fmla="*/ 0 w 1086"/>
                <a:gd name="connsiteY0" fmla="*/ 466 h 603"/>
                <a:gd name="connsiteX1" fmla="*/ 648 w 1086"/>
                <a:gd name="connsiteY1" fmla="*/ 3 h 603"/>
                <a:gd name="connsiteX2" fmla="*/ 1081 w 1086"/>
                <a:gd name="connsiteY2" fmla="*/ 604 h 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6" h="604">
                  <a:moveTo>
                    <a:pt x="0" y="466"/>
                  </a:moveTo>
                  <a:cubicBezTo>
                    <a:pt x="154" y="204"/>
                    <a:pt x="262" y="-28"/>
                    <a:pt x="648" y="3"/>
                  </a:cubicBezTo>
                  <a:cubicBezTo>
                    <a:pt x="1004" y="34"/>
                    <a:pt x="1112" y="340"/>
                    <a:pt x="1081" y="60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任意多边形 116"/>
            <p:cNvSpPr/>
            <p:nvPr/>
          </p:nvSpPr>
          <p:spPr>
            <a:xfrm>
              <a:off x="15632" y="8363"/>
              <a:ext cx="279" cy="636"/>
            </a:xfrm>
            <a:custGeom>
              <a:avLst/>
              <a:gdLst>
                <a:gd name="connsiteX0" fmla="*/ 680 w 681"/>
                <a:gd name="connsiteY0" fmla="*/ 0 h 1530"/>
                <a:gd name="connsiteX1" fmla="*/ 0 w 681"/>
                <a:gd name="connsiteY1" fmla="*/ 727 h 1530"/>
                <a:gd name="connsiteX2" fmla="*/ 680 w 681"/>
                <a:gd name="connsiteY2" fmla="*/ 1530 h 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1" h="1530">
                  <a:moveTo>
                    <a:pt x="680" y="0"/>
                  </a:moveTo>
                  <a:cubicBezTo>
                    <a:pt x="619" y="323"/>
                    <a:pt x="294" y="556"/>
                    <a:pt x="0" y="727"/>
                  </a:cubicBezTo>
                  <a:cubicBezTo>
                    <a:pt x="572" y="927"/>
                    <a:pt x="695" y="1173"/>
                    <a:pt x="680" y="153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任意多边形 117"/>
            <p:cNvSpPr/>
            <p:nvPr/>
          </p:nvSpPr>
          <p:spPr>
            <a:xfrm>
              <a:off x="15373" y="8988"/>
              <a:ext cx="537" cy="302"/>
            </a:xfrm>
            <a:custGeom>
              <a:avLst/>
              <a:gdLst>
                <a:gd name="connsiteX0" fmla="*/ 1313 w 1313"/>
                <a:gd name="connsiteY0" fmla="*/ 0 h 726"/>
                <a:gd name="connsiteX1" fmla="*/ 710 w 1313"/>
                <a:gd name="connsiteY1" fmla="*/ 726 h 726"/>
                <a:gd name="connsiteX2" fmla="*/ 0 w 1313"/>
                <a:gd name="connsiteY2" fmla="*/ 139 h 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" h="726">
                  <a:moveTo>
                    <a:pt x="1313" y="0"/>
                  </a:moveTo>
                  <a:cubicBezTo>
                    <a:pt x="1297" y="462"/>
                    <a:pt x="973" y="724"/>
                    <a:pt x="710" y="726"/>
                  </a:cubicBezTo>
                  <a:cubicBezTo>
                    <a:pt x="293" y="724"/>
                    <a:pt x="108" y="538"/>
                    <a:pt x="0" y="13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9" name="任意多边形 118"/>
          <p:cNvSpPr/>
          <p:nvPr/>
        </p:nvSpPr>
        <p:spPr>
          <a:xfrm>
            <a:off x="7322820" y="4032886"/>
            <a:ext cx="380365" cy="811530"/>
          </a:xfrm>
          <a:custGeom>
            <a:avLst/>
            <a:gdLst>
              <a:gd name="connsiteX0" fmla="*/ 1398 w 1989"/>
              <a:gd name="connsiteY0" fmla="*/ 0 h 4230"/>
              <a:gd name="connsiteX1" fmla="*/ 57 w 1989"/>
              <a:gd name="connsiteY1" fmla="*/ 2123 h 4230"/>
              <a:gd name="connsiteX2" fmla="*/ 584 w 1989"/>
              <a:gd name="connsiteY2" fmla="*/ 4230 h 4230"/>
              <a:gd name="connsiteX3" fmla="*/ 1909 w 1989"/>
              <a:gd name="connsiteY3" fmla="*/ 2123 h 4230"/>
              <a:gd name="connsiteX4" fmla="*/ 1398 w 1989"/>
              <a:gd name="connsiteY4" fmla="*/ 0 h 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0" h="4230">
                <a:moveTo>
                  <a:pt x="1398" y="0"/>
                </a:moveTo>
                <a:cubicBezTo>
                  <a:pt x="744" y="0"/>
                  <a:pt x="153" y="1357"/>
                  <a:pt x="57" y="2123"/>
                </a:cubicBezTo>
                <a:cubicBezTo>
                  <a:pt x="-87" y="3193"/>
                  <a:pt x="25" y="4214"/>
                  <a:pt x="584" y="4230"/>
                </a:cubicBezTo>
                <a:cubicBezTo>
                  <a:pt x="1128" y="4151"/>
                  <a:pt x="1670" y="3384"/>
                  <a:pt x="1909" y="2123"/>
                </a:cubicBezTo>
                <a:cubicBezTo>
                  <a:pt x="2101" y="1309"/>
                  <a:pt x="1958" y="0"/>
                  <a:pt x="1398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8"/>
          <p:cNvSpPr>
            <a:spLocks noChangeArrowheads="1"/>
          </p:cNvSpPr>
          <p:nvPr/>
        </p:nvSpPr>
        <p:spPr bwMode="auto">
          <a:xfrm>
            <a:off x="1038226" y="1734820"/>
            <a:ext cx="72390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3.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8"/>
          <p:cNvSpPr>
            <a:spLocks noChangeArrowheads="1"/>
          </p:cNvSpPr>
          <p:nvPr/>
        </p:nvSpPr>
        <p:spPr bwMode="auto">
          <a:xfrm>
            <a:off x="832486" y="1224281"/>
            <a:ext cx="9203055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anose="02010600030101010101" pitchFamily="49" charset="-122"/>
              </a:rPr>
              <a:t>4.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森林运动会</a:t>
            </a:r>
            <a:r>
              <a:rPr lang="zh-CN" altLang="en-US" sz="3200" spc="-100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（把小动物的得分写在日字格里）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91946" y="2403475"/>
            <a:ext cx="5087620" cy="2286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491616" y="4886326"/>
            <a:ext cx="5524499" cy="1394460"/>
            <a:chOff x="2716" y="7695"/>
            <a:chExt cx="8700" cy="2196"/>
          </a:xfrm>
        </p:grpSpPr>
        <p:sp>
          <p:nvSpPr>
            <p:cNvPr id="4" name="文本框 3"/>
            <p:cNvSpPr txBox="1"/>
            <p:nvPr/>
          </p:nvSpPr>
          <p:spPr>
            <a:xfrm>
              <a:off x="2716" y="7695"/>
              <a:ext cx="8700" cy="2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30000"/>
                </a:lnSpc>
              </a:pP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第一名得</a:t>
              </a:r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5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分，第二名得</a:t>
              </a:r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3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分，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  <a:p>
              <a:pPr algn="l" fontAlgn="auto">
                <a:lnSpc>
                  <a:spcPct val="130000"/>
                </a:lnSpc>
              </a:pP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第三名得</a:t>
              </a:r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1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分，其余不得分。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2716" y="7718"/>
              <a:ext cx="8301" cy="2173"/>
            </a:xfrm>
            <a:prstGeom prst="round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6292" y="2375535"/>
            <a:ext cx="1676399" cy="1009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13825" y="2400935"/>
            <a:ext cx="1571625" cy="9715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51515" y="2477136"/>
            <a:ext cx="1524000" cy="9239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7051" y="4406901"/>
            <a:ext cx="1457324" cy="1143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625" y="4471671"/>
            <a:ext cx="1343026" cy="1095375"/>
          </a:xfrm>
          <a:prstGeom prst="rect">
            <a:avLst/>
          </a:prstGeom>
        </p:spPr>
      </p:pic>
      <p:grpSp>
        <p:nvGrpSpPr>
          <p:cNvPr id="130" name="组合 129"/>
          <p:cNvGrpSpPr/>
          <p:nvPr/>
        </p:nvGrpSpPr>
        <p:grpSpPr>
          <a:xfrm>
            <a:off x="8582661" y="5474336"/>
            <a:ext cx="415290" cy="842010"/>
            <a:chOff x="11338" y="8957"/>
            <a:chExt cx="654" cy="1326"/>
          </a:xfrm>
        </p:grpSpPr>
        <p:sp>
          <p:nvSpPr>
            <p:cNvPr id="99" name="矩形 98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直接连接符 112"/>
          <p:cNvCxnSpPr/>
          <p:nvPr/>
        </p:nvCxnSpPr>
        <p:spPr>
          <a:xfrm flipH="1">
            <a:off x="8693151" y="5516246"/>
            <a:ext cx="236220" cy="765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组合 132"/>
          <p:cNvGrpSpPr/>
          <p:nvPr/>
        </p:nvGrpSpPr>
        <p:grpSpPr>
          <a:xfrm>
            <a:off x="9593580" y="3392170"/>
            <a:ext cx="415290" cy="842010"/>
            <a:chOff x="4876" y="9069"/>
            <a:chExt cx="654" cy="1326"/>
          </a:xfrm>
        </p:grpSpPr>
        <p:sp>
          <p:nvSpPr>
            <p:cNvPr id="123" name="矩形 122"/>
            <p:cNvSpPr/>
            <p:nvPr/>
          </p:nvSpPr>
          <p:spPr>
            <a:xfrm>
              <a:off x="4892" y="9079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4" name="直接连接符 123"/>
            <p:cNvCxnSpPr/>
            <p:nvPr/>
          </p:nvCxnSpPr>
          <p:spPr>
            <a:xfrm>
              <a:off x="4895" y="9081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4895" y="10370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>
              <a:off x="4876" y="9733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H="1">
              <a:off x="4894" y="9069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>
              <a:off x="5524" y="9069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组合 140"/>
          <p:cNvGrpSpPr/>
          <p:nvPr/>
        </p:nvGrpSpPr>
        <p:grpSpPr>
          <a:xfrm>
            <a:off x="9636126" y="3452496"/>
            <a:ext cx="340995" cy="743585"/>
            <a:chOff x="15373" y="8119"/>
            <a:chExt cx="537" cy="1171"/>
          </a:xfrm>
        </p:grpSpPr>
        <p:sp>
          <p:nvSpPr>
            <p:cNvPr id="138" name="任意多边形 137"/>
            <p:cNvSpPr/>
            <p:nvPr/>
          </p:nvSpPr>
          <p:spPr>
            <a:xfrm>
              <a:off x="15464" y="8119"/>
              <a:ext cx="444" cy="251"/>
            </a:xfrm>
            <a:custGeom>
              <a:avLst/>
              <a:gdLst>
                <a:gd name="connsiteX0" fmla="*/ 0 w 1086"/>
                <a:gd name="connsiteY0" fmla="*/ 466 h 603"/>
                <a:gd name="connsiteX1" fmla="*/ 648 w 1086"/>
                <a:gd name="connsiteY1" fmla="*/ 3 h 603"/>
                <a:gd name="connsiteX2" fmla="*/ 1081 w 1086"/>
                <a:gd name="connsiteY2" fmla="*/ 604 h 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6" h="604">
                  <a:moveTo>
                    <a:pt x="0" y="466"/>
                  </a:moveTo>
                  <a:cubicBezTo>
                    <a:pt x="154" y="204"/>
                    <a:pt x="262" y="-28"/>
                    <a:pt x="648" y="3"/>
                  </a:cubicBezTo>
                  <a:cubicBezTo>
                    <a:pt x="1004" y="34"/>
                    <a:pt x="1112" y="340"/>
                    <a:pt x="1081" y="60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>
              <a:off x="15632" y="8363"/>
              <a:ext cx="279" cy="636"/>
            </a:xfrm>
            <a:custGeom>
              <a:avLst/>
              <a:gdLst>
                <a:gd name="connsiteX0" fmla="*/ 680 w 681"/>
                <a:gd name="connsiteY0" fmla="*/ 0 h 1530"/>
                <a:gd name="connsiteX1" fmla="*/ 0 w 681"/>
                <a:gd name="connsiteY1" fmla="*/ 727 h 1530"/>
                <a:gd name="connsiteX2" fmla="*/ 680 w 681"/>
                <a:gd name="connsiteY2" fmla="*/ 1530 h 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1" h="1530">
                  <a:moveTo>
                    <a:pt x="680" y="0"/>
                  </a:moveTo>
                  <a:cubicBezTo>
                    <a:pt x="619" y="323"/>
                    <a:pt x="294" y="556"/>
                    <a:pt x="0" y="727"/>
                  </a:cubicBezTo>
                  <a:cubicBezTo>
                    <a:pt x="572" y="927"/>
                    <a:pt x="695" y="1173"/>
                    <a:pt x="680" y="153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15373" y="8988"/>
              <a:ext cx="537" cy="302"/>
            </a:xfrm>
            <a:custGeom>
              <a:avLst/>
              <a:gdLst>
                <a:gd name="connsiteX0" fmla="*/ 1313 w 1313"/>
                <a:gd name="connsiteY0" fmla="*/ 0 h 726"/>
                <a:gd name="connsiteX1" fmla="*/ 710 w 1313"/>
                <a:gd name="connsiteY1" fmla="*/ 726 h 726"/>
                <a:gd name="connsiteX2" fmla="*/ 0 w 1313"/>
                <a:gd name="connsiteY2" fmla="*/ 139 h 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" h="726">
                  <a:moveTo>
                    <a:pt x="1313" y="0"/>
                  </a:moveTo>
                  <a:cubicBezTo>
                    <a:pt x="1297" y="462"/>
                    <a:pt x="973" y="724"/>
                    <a:pt x="710" y="726"/>
                  </a:cubicBezTo>
                  <a:cubicBezTo>
                    <a:pt x="293" y="724"/>
                    <a:pt x="108" y="538"/>
                    <a:pt x="0" y="13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556240" y="5466715"/>
            <a:ext cx="415290" cy="842010"/>
            <a:chOff x="11338" y="8957"/>
            <a:chExt cx="654" cy="1326"/>
          </a:xfrm>
        </p:grpSpPr>
        <p:sp>
          <p:nvSpPr>
            <p:cNvPr id="13" name="矩形 12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任意多边形 18"/>
          <p:cNvSpPr/>
          <p:nvPr/>
        </p:nvSpPr>
        <p:spPr>
          <a:xfrm>
            <a:off x="10590531" y="5496560"/>
            <a:ext cx="367664" cy="783590"/>
          </a:xfrm>
          <a:custGeom>
            <a:avLst/>
            <a:gdLst>
              <a:gd name="connsiteX0" fmla="*/ 1398 w 1989"/>
              <a:gd name="connsiteY0" fmla="*/ 0 h 4230"/>
              <a:gd name="connsiteX1" fmla="*/ 57 w 1989"/>
              <a:gd name="connsiteY1" fmla="*/ 2123 h 4230"/>
              <a:gd name="connsiteX2" fmla="*/ 584 w 1989"/>
              <a:gd name="connsiteY2" fmla="*/ 4230 h 4230"/>
              <a:gd name="connsiteX3" fmla="*/ 1909 w 1989"/>
              <a:gd name="connsiteY3" fmla="*/ 2123 h 4230"/>
              <a:gd name="connsiteX4" fmla="*/ 1398 w 1989"/>
              <a:gd name="connsiteY4" fmla="*/ 0 h 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0" h="4230">
                <a:moveTo>
                  <a:pt x="1398" y="0"/>
                </a:moveTo>
                <a:cubicBezTo>
                  <a:pt x="744" y="0"/>
                  <a:pt x="153" y="1357"/>
                  <a:pt x="57" y="2123"/>
                </a:cubicBezTo>
                <a:cubicBezTo>
                  <a:pt x="-87" y="3193"/>
                  <a:pt x="25" y="4214"/>
                  <a:pt x="584" y="4230"/>
                </a:cubicBezTo>
                <a:cubicBezTo>
                  <a:pt x="1128" y="4151"/>
                  <a:pt x="1670" y="3384"/>
                  <a:pt x="1909" y="2123"/>
                </a:cubicBezTo>
                <a:cubicBezTo>
                  <a:pt x="2101" y="1309"/>
                  <a:pt x="1958" y="0"/>
                  <a:pt x="1398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672071" y="3391535"/>
            <a:ext cx="402590" cy="835660"/>
          </a:xfrm>
          <a:prstGeom prst="rect">
            <a:avLst/>
          </a:prstGeom>
          <a:solidFill>
            <a:srgbClr val="F5B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>
            <a:off x="7673975" y="3392805"/>
            <a:ext cx="400050" cy="0"/>
          </a:xfrm>
          <a:prstGeom prst="line">
            <a:avLst/>
          </a:prstGeom>
          <a:ln w="15875">
            <a:solidFill>
              <a:srgbClr val="EA3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661911" y="3806825"/>
            <a:ext cx="415925" cy="0"/>
          </a:xfrm>
          <a:prstGeom prst="line">
            <a:avLst/>
          </a:prstGeom>
          <a:ln w="12700">
            <a:solidFill>
              <a:srgbClr val="EA349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7673339" y="3385186"/>
            <a:ext cx="0" cy="828675"/>
          </a:xfrm>
          <a:prstGeom prst="line">
            <a:avLst/>
          </a:prstGeom>
          <a:ln w="15875">
            <a:solidFill>
              <a:srgbClr val="EA3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8073390" y="3385186"/>
            <a:ext cx="0" cy="828675"/>
          </a:xfrm>
          <a:prstGeom prst="line">
            <a:avLst/>
          </a:prstGeom>
          <a:ln w="15875">
            <a:solidFill>
              <a:srgbClr val="EA3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7700646" y="3404870"/>
            <a:ext cx="358140" cy="782320"/>
            <a:chOff x="15357" y="8059"/>
            <a:chExt cx="564" cy="1232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5542" y="8102"/>
              <a:ext cx="374" cy="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任意多边形 41"/>
            <p:cNvSpPr/>
            <p:nvPr/>
          </p:nvSpPr>
          <p:spPr>
            <a:xfrm>
              <a:off x="15400" y="8603"/>
              <a:ext cx="521" cy="332"/>
            </a:xfrm>
            <a:custGeom>
              <a:avLst/>
              <a:gdLst>
                <a:gd name="connsiteX0" fmla="*/ 0 w 1482"/>
                <a:gd name="connsiteY0" fmla="*/ 201 h 896"/>
                <a:gd name="connsiteX1" fmla="*/ 772 w 1482"/>
                <a:gd name="connsiteY1" fmla="*/ 0 h 896"/>
                <a:gd name="connsiteX2" fmla="*/ 1482 w 1482"/>
                <a:gd name="connsiteY2" fmla="*/ 896 h 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3" h="896">
                  <a:moveTo>
                    <a:pt x="0" y="201"/>
                  </a:moveTo>
                  <a:cubicBezTo>
                    <a:pt x="262" y="46"/>
                    <a:pt x="417" y="0"/>
                    <a:pt x="772" y="0"/>
                  </a:cubicBezTo>
                  <a:cubicBezTo>
                    <a:pt x="1189" y="0"/>
                    <a:pt x="1498" y="494"/>
                    <a:pt x="1482" y="896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15357" y="8935"/>
              <a:ext cx="564" cy="357"/>
            </a:xfrm>
            <a:custGeom>
              <a:avLst/>
              <a:gdLst>
                <a:gd name="connsiteX0" fmla="*/ 1606 w 1606"/>
                <a:gd name="connsiteY0" fmla="*/ 0 h 962"/>
                <a:gd name="connsiteX1" fmla="*/ 788 w 1606"/>
                <a:gd name="connsiteY1" fmla="*/ 958 h 962"/>
                <a:gd name="connsiteX2" fmla="*/ 0 w 1606"/>
                <a:gd name="connsiteY2" fmla="*/ 587 h 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06" h="962">
                  <a:moveTo>
                    <a:pt x="1606" y="0"/>
                  </a:moveTo>
                  <a:cubicBezTo>
                    <a:pt x="1591" y="541"/>
                    <a:pt x="1174" y="942"/>
                    <a:pt x="788" y="958"/>
                  </a:cubicBezTo>
                  <a:cubicBezTo>
                    <a:pt x="463" y="989"/>
                    <a:pt x="154" y="850"/>
                    <a:pt x="0" y="587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5405" y="8059"/>
              <a:ext cx="157" cy="619"/>
            </a:xfrm>
            <a:custGeom>
              <a:avLst/>
              <a:gdLst>
                <a:gd name="connsiteX0" fmla="*/ 448 w 448"/>
                <a:gd name="connsiteY0" fmla="*/ 0 h 1668"/>
                <a:gd name="connsiteX1" fmla="*/ 0 w 448"/>
                <a:gd name="connsiteY1" fmla="*/ 1668 h 1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8" h="1668">
                  <a:moveTo>
                    <a:pt x="448" y="0"/>
                  </a:moveTo>
                  <a:lnTo>
                    <a:pt x="0" y="1668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455399" y="3398521"/>
            <a:ext cx="415290" cy="842010"/>
            <a:chOff x="11338" y="8957"/>
            <a:chExt cx="654" cy="1326"/>
          </a:xfrm>
        </p:grpSpPr>
        <p:sp>
          <p:nvSpPr>
            <p:cNvPr id="46" name="矩形 45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任意多边形 51"/>
          <p:cNvSpPr/>
          <p:nvPr/>
        </p:nvSpPr>
        <p:spPr>
          <a:xfrm>
            <a:off x="11489692" y="3428365"/>
            <a:ext cx="367664" cy="783590"/>
          </a:xfrm>
          <a:custGeom>
            <a:avLst/>
            <a:gdLst>
              <a:gd name="connsiteX0" fmla="*/ 1398 w 1989"/>
              <a:gd name="connsiteY0" fmla="*/ 0 h 4230"/>
              <a:gd name="connsiteX1" fmla="*/ 57 w 1989"/>
              <a:gd name="connsiteY1" fmla="*/ 2123 h 4230"/>
              <a:gd name="connsiteX2" fmla="*/ 584 w 1989"/>
              <a:gd name="connsiteY2" fmla="*/ 4230 h 4230"/>
              <a:gd name="connsiteX3" fmla="*/ 1909 w 1989"/>
              <a:gd name="connsiteY3" fmla="*/ 2123 h 4230"/>
              <a:gd name="connsiteX4" fmla="*/ 1398 w 1989"/>
              <a:gd name="connsiteY4" fmla="*/ 0 h 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0" h="4230">
                <a:moveTo>
                  <a:pt x="1398" y="0"/>
                </a:moveTo>
                <a:cubicBezTo>
                  <a:pt x="744" y="0"/>
                  <a:pt x="153" y="1357"/>
                  <a:pt x="57" y="2123"/>
                </a:cubicBezTo>
                <a:cubicBezTo>
                  <a:pt x="-87" y="3193"/>
                  <a:pt x="25" y="4214"/>
                  <a:pt x="584" y="4230"/>
                </a:cubicBezTo>
                <a:cubicBezTo>
                  <a:pt x="1128" y="4151"/>
                  <a:pt x="1670" y="3384"/>
                  <a:pt x="1909" y="2123"/>
                </a:cubicBezTo>
                <a:cubicBezTo>
                  <a:pt x="2101" y="1309"/>
                  <a:pt x="1958" y="0"/>
                  <a:pt x="1398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09927" y="2874646"/>
            <a:ext cx="5649594" cy="585470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17265" y="1416686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78990" y="2218057"/>
            <a:ext cx="9032240" cy="1388111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理解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0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的具体含义，能正确的读、写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0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掌握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0～5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各数的顺序，加深对数的排列顺序的认识。</a:t>
            </a:r>
            <a:endParaRPr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100830" y="3948431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2695575" y="4603116"/>
            <a:ext cx="6925310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理解0的含义，能正确书写</a:t>
            </a:r>
            <a:r>
              <a:rPr 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0</a:t>
            </a:r>
            <a:r>
              <a:rPr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难点：</a:t>
            </a:r>
            <a:r>
              <a:rPr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理解不同情境下0所表示的含义。</a:t>
            </a:r>
            <a:endParaRPr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11831" y="3632836"/>
            <a:ext cx="6144260" cy="2356485"/>
          </a:xfrm>
          <a:prstGeom prst="rect">
            <a:avLst/>
          </a:prstGeom>
        </p:spPr>
      </p:pic>
      <p:sp>
        <p:nvSpPr>
          <p:cNvPr id="7" name="AutoShape 27"/>
          <p:cNvSpPr>
            <a:spLocks noChangeArrowheads="1"/>
          </p:cNvSpPr>
          <p:nvPr/>
        </p:nvSpPr>
        <p:spPr bwMode="auto">
          <a:xfrm>
            <a:off x="1448436" y="2850515"/>
            <a:ext cx="2473325" cy="563880"/>
          </a:xfrm>
          <a:prstGeom prst="wedgeRoundRectCallout">
            <a:avLst>
              <a:gd name="adj1" fmla="val 30436"/>
              <a:gd name="adj2" fmla="val 110022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我排在第</a:t>
            </a:r>
            <a:r>
              <a:rPr lang="en-US" altLang="zh-CN" sz="300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1</a:t>
            </a:r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个。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  <a:cs typeface="楷体_GB2312" panose="02010600030101010101" pitchFamily="49" charset="-122"/>
            </a:endParaRPr>
          </a:p>
        </p:txBody>
      </p:sp>
      <p:sp>
        <p:nvSpPr>
          <p:cNvPr id="9" name="AutoShape 27"/>
          <p:cNvSpPr>
            <a:spLocks noChangeArrowheads="1"/>
          </p:cNvSpPr>
          <p:nvPr/>
        </p:nvSpPr>
        <p:spPr bwMode="auto">
          <a:xfrm>
            <a:off x="4749165" y="2322196"/>
            <a:ext cx="1844675" cy="1092199"/>
          </a:xfrm>
          <a:prstGeom prst="wedgeRoundRectCallout">
            <a:avLst>
              <a:gd name="adj1" fmla="val 16196"/>
              <a:gd name="adj2" fmla="val 70639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我排在第</a:t>
            </a:r>
            <a:r>
              <a:rPr lang="en-US" altLang="zh-CN" sz="3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个。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  <a:cs typeface="楷体_GB2312" panose="02010600030101010101" pitchFamily="49" charset="-122"/>
            </a:endParaRPr>
          </a:p>
        </p:txBody>
      </p:sp>
      <p:sp>
        <p:nvSpPr>
          <p:cNvPr id="10" name="AutoShape 27"/>
          <p:cNvSpPr>
            <a:spLocks noChangeArrowheads="1"/>
          </p:cNvSpPr>
          <p:nvPr/>
        </p:nvSpPr>
        <p:spPr bwMode="auto">
          <a:xfrm>
            <a:off x="7080250" y="2850515"/>
            <a:ext cx="4135121" cy="563880"/>
          </a:xfrm>
          <a:prstGeom prst="wedgeRoundRectCallout">
            <a:avLst>
              <a:gd name="adj1" fmla="val -28731"/>
              <a:gd name="adj2" fmla="val 95608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我的前面有</a:t>
            </a:r>
            <a:r>
              <a:rPr lang="en-US" altLang="zh-CN" sz="3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个人</a:t>
            </a:r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。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  <a:cs typeface="楷体_GB2312" panose="02010600030101010101" pitchFamily="49" charset="-122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166361" y="2832736"/>
            <a:ext cx="419100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endParaRPr lang="en-US" altLang="zh-CN" sz="3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9356090" y="2861311"/>
            <a:ext cx="419100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0030101010101" pitchFamily="49" charset="-122"/>
                <a:ea typeface="楷体_GB2312" panose="02010600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endParaRPr lang="en-US" altLang="zh-CN" sz="3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23831" y="5116195"/>
            <a:ext cx="1310640" cy="16846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AutoShape 27"/>
          <p:cNvSpPr>
            <a:spLocks noChangeArrowheads="1"/>
          </p:cNvSpPr>
          <p:nvPr/>
        </p:nvSpPr>
        <p:spPr bwMode="auto">
          <a:xfrm>
            <a:off x="2253617" y="5881370"/>
            <a:ext cx="7784464" cy="563880"/>
          </a:xfrm>
          <a:prstGeom prst="wedgeRoundRectCallout">
            <a:avLst>
              <a:gd name="adj1" fmla="val 54527"/>
              <a:gd name="adj2" fmla="val -44594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r>
              <a:rPr sz="3000" dirty="0" err="1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观察情境图，用数表示小兔采的蘑菇的个数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003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14221" y="1934211"/>
            <a:ext cx="8309610" cy="363791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014221" y="1954529"/>
            <a:ext cx="8309610" cy="2249171"/>
          </a:xfrm>
          <a:prstGeom prst="rect">
            <a:avLst/>
          </a:prstGeom>
        </p:spPr>
      </p:pic>
      <p:grpSp>
        <p:nvGrpSpPr>
          <p:cNvPr id="142" name="组合 141"/>
          <p:cNvGrpSpPr/>
          <p:nvPr/>
        </p:nvGrpSpPr>
        <p:grpSpPr>
          <a:xfrm>
            <a:off x="2545081" y="4371977"/>
            <a:ext cx="1506220" cy="954405"/>
            <a:chOff x="4008" y="6885"/>
            <a:chExt cx="2372" cy="1503"/>
          </a:xfrm>
        </p:grpSpPr>
        <p:sp>
          <p:nvSpPr>
            <p:cNvPr id="3" name="圆角矩形 2"/>
            <p:cNvSpPr/>
            <p:nvPr/>
          </p:nvSpPr>
          <p:spPr>
            <a:xfrm>
              <a:off x="4008" y="6894"/>
              <a:ext cx="2343" cy="1437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38" y="6885"/>
              <a:ext cx="2342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采到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3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个蘑菇。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4676141" y="4328158"/>
            <a:ext cx="1507490" cy="954405"/>
            <a:chOff x="7364" y="6816"/>
            <a:chExt cx="2374" cy="1503"/>
          </a:xfrm>
        </p:grpSpPr>
        <p:sp>
          <p:nvSpPr>
            <p:cNvPr id="4" name="文本框 3"/>
            <p:cNvSpPr txBox="1"/>
            <p:nvPr/>
          </p:nvSpPr>
          <p:spPr>
            <a:xfrm>
              <a:off x="7410" y="6816"/>
              <a:ext cx="2328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采到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2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个蘑菇。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7364" y="6858"/>
              <a:ext cx="2313" cy="1447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6677025" y="4354831"/>
            <a:ext cx="1471295" cy="970915"/>
            <a:chOff x="10515" y="6858"/>
            <a:chExt cx="2317" cy="1529"/>
          </a:xfrm>
        </p:grpSpPr>
        <p:sp>
          <p:nvSpPr>
            <p:cNvPr id="6" name="圆角矩形 5"/>
            <p:cNvSpPr/>
            <p:nvPr/>
          </p:nvSpPr>
          <p:spPr>
            <a:xfrm>
              <a:off x="10515" y="6858"/>
              <a:ext cx="2291" cy="1448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538" y="6884"/>
              <a:ext cx="2294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采到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1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个蘑菇。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8563612" y="4321179"/>
            <a:ext cx="1713865" cy="960121"/>
            <a:chOff x="13486" y="6805"/>
            <a:chExt cx="2699" cy="1512"/>
          </a:xfrm>
        </p:grpSpPr>
        <p:sp>
          <p:nvSpPr>
            <p:cNvPr id="7" name="圆角矩形 6"/>
            <p:cNvSpPr/>
            <p:nvPr/>
          </p:nvSpPr>
          <p:spPr>
            <a:xfrm>
              <a:off x="13486" y="6874"/>
              <a:ext cx="2699" cy="1443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531" y="6805"/>
              <a:ext cx="2606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一个也没有采到。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cxnSp>
        <p:nvCxnSpPr>
          <p:cNvPr id="25" name="直接箭头连接符 24"/>
          <p:cNvCxnSpPr/>
          <p:nvPr/>
        </p:nvCxnSpPr>
        <p:spPr>
          <a:xfrm>
            <a:off x="3284221" y="5285105"/>
            <a:ext cx="9526" cy="3441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7399655" y="5285105"/>
            <a:ext cx="9526" cy="3441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5433061" y="5285105"/>
            <a:ext cx="9526" cy="3441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9414511" y="5285105"/>
            <a:ext cx="9526" cy="3441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9156065" y="5689600"/>
            <a:ext cx="709930" cy="76943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</a:rPr>
              <a:t>？</a:t>
            </a:r>
            <a:endParaRPr lang="zh-CN" altLang="en-US" sz="440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7199629" y="5687695"/>
            <a:ext cx="415290" cy="842010"/>
            <a:chOff x="11338" y="8957"/>
            <a:chExt cx="654" cy="1326"/>
          </a:xfrm>
        </p:grpSpPr>
        <p:sp>
          <p:nvSpPr>
            <p:cNvPr id="99" name="矩形 98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直接连接符 112"/>
          <p:cNvCxnSpPr/>
          <p:nvPr/>
        </p:nvCxnSpPr>
        <p:spPr>
          <a:xfrm flipH="1">
            <a:off x="7310120" y="5729607"/>
            <a:ext cx="236220" cy="765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组合 130"/>
          <p:cNvGrpSpPr/>
          <p:nvPr/>
        </p:nvGrpSpPr>
        <p:grpSpPr>
          <a:xfrm>
            <a:off x="5227320" y="5687695"/>
            <a:ext cx="415290" cy="842010"/>
            <a:chOff x="8262" y="9013"/>
            <a:chExt cx="654" cy="1326"/>
          </a:xfrm>
        </p:grpSpPr>
        <p:sp>
          <p:nvSpPr>
            <p:cNvPr id="116" name="矩形 115"/>
            <p:cNvSpPr/>
            <p:nvPr/>
          </p:nvSpPr>
          <p:spPr>
            <a:xfrm>
              <a:off x="8278" y="9023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8281" y="9025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>
              <a:off x="8281" y="10314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8262" y="9677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H="1">
              <a:off x="8280" y="901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H="1">
              <a:off x="8910" y="901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组合 132"/>
          <p:cNvGrpSpPr/>
          <p:nvPr/>
        </p:nvGrpSpPr>
        <p:grpSpPr>
          <a:xfrm>
            <a:off x="3077210" y="5687695"/>
            <a:ext cx="415290" cy="842010"/>
            <a:chOff x="4876" y="9069"/>
            <a:chExt cx="654" cy="1326"/>
          </a:xfrm>
        </p:grpSpPr>
        <p:sp>
          <p:nvSpPr>
            <p:cNvPr id="123" name="矩形 122"/>
            <p:cNvSpPr/>
            <p:nvPr/>
          </p:nvSpPr>
          <p:spPr>
            <a:xfrm>
              <a:off x="4892" y="9079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4" name="直接连接符 123"/>
            <p:cNvCxnSpPr/>
            <p:nvPr/>
          </p:nvCxnSpPr>
          <p:spPr>
            <a:xfrm>
              <a:off x="4895" y="9081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4895" y="10370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>
              <a:off x="4876" y="9733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H="1">
              <a:off x="4894" y="9069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>
              <a:off x="5524" y="9069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组合 136"/>
          <p:cNvGrpSpPr/>
          <p:nvPr/>
        </p:nvGrpSpPr>
        <p:grpSpPr>
          <a:xfrm>
            <a:off x="5271136" y="5728970"/>
            <a:ext cx="335280" cy="779780"/>
            <a:chOff x="15378" y="8081"/>
            <a:chExt cx="528" cy="1228"/>
          </a:xfrm>
        </p:grpSpPr>
        <p:sp>
          <p:nvSpPr>
            <p:cNvPr id="134" name="任意多边形 133"/>
            <p:cNvSpPr/>
            <p:nvPr/>
          </p:nvSpPr>
          <p:spPr>
            <a:xfrm>
              <a:off x="15408" y="8081"/>
              <a:ext cx="402" cy="199"/>
            </a:xfrm>
            <a:custGeom>
              <a:avLst/>
              <a:gdLst>
                <a:gd name="connsiteX0" fmla="*/ 0 w 402"/>
                <a:gd name="connsiteY0" fmla="*/ 199 h 198"/>
                <a:gd name="connsiteX1" fmla="*/ 402 w 402"/>
                <a:gd name="connsiteY1" fmla="*/ 60 h 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2" h="199">
                  <a:moveTo>
                    <a:pt x="0" y="199"/>
                  </a:moveTo>
                  <a:cubicBezTo>
                    <a:pt x="142" y="9"/>
                    <a:pt x="267" y="-61"/>
                    <a:pt x="402" y="60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>
              <a:off x="15378" y="8141"/>
              <a:ext cx="529" cy="1168"/>
            </a:xfrm>
            <a:custGeom>
              <a:avLst/>
              <a:gdLst>
                <a:gd name="connsiteX0" fmla="*/ 433 w 528"/>
                <a:gd name="connsiteY0" fmla="*/ 0 h 1168"/>
                <a:gd name="connsiteX1" fmla="*/ 433 w 528"/>
                <a:gd name="connsiteY1" fmla="*/ 478 h 1168"/>
                <a:gd name="connsiteX2" fmla="*/ 0 w 528"/>
                <a:gd name="connsiteY2" fmla="*/ 1168 h 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" h="1168">
                  <a:moveTo>
                    <a:pt x="433" y="0"/>
                  </a:moveTo>
                  <a:cubicBezTo>
                    <a:pt x="567" y="137"/>
                    <a:pt x="554" y="297"/>
                    <a:pt x="433" y="478"/>
                  </a:cubicBezTo>
                  <a:lnTo>
                    <a:pt x="0" y="1168"/>
                  </a:lnTo>
                </a:path>
              </a:pathLst>
            </a:cu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15378" y="9286"/>
              <a:ext cx="520" cy="8"/>
            </a:xfrm>
            <a:custGeom>
              <a:avLst/>
              <a:gdLst>
                <a:gd name="connsiteX0" fmla="*/ 0 w 520"/>
                <a:gd name="connsiteY0" fmla="*/ 8 h 8"/>
                <a:gd name="connsiteX1" fmla="*/ 520 w 520"/>
                <a:gd name="connsiteY1" fmla="*/ 0 h 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0" h="8">
                  <a:moveTo>
                    <a:pt x="0" y="8"/>
                  </a:moveTo>
                  <a:lnTo>
                    <a:pt x="520" y="0"/>
                  </a:lnTo>
                </a:path>
              </a:pathLst>
            </a:cu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3119755" y="5748021"/>
            <a:ext cx="340995" cy="743585"/>
            <a:chOff x="15373" y="8119"/>
            <a:chExt cx="537" cy="1171"/>
          </a:xfrm>
        </p:grpSpPr>
        <p:sp>
          <p:nvSpPr>
            <p:cNvPr id="138" name="任意多边形 137"/>
            <p:cNvSpPr/>
            <p:nvPr/>
          </p:nvSpPr>
          <p:spPr>
            <a:xfrm>
              <a:off x="15464" y="8119"/>
              <a:ext cx="444" cy="251"/>
            </a:xfrm>
            <a:custGeom>
              <a:avLst/>
              <a:gdLst>
                <a:gd name="connsiteX0" fmla="*/ 0 w 1086"/>
                <a:gd name="connsiteY0" fmla="*/ 466 h 603"/>
                <a:gd name="connsiteX1" fmla="*/ 648 w 1086"/>
                <a:gd name="connsiteY1" fmla="*/ 3 h 603"/>
                <a:gd name="connsiteX2" fmla="*/ 1081 w 1086"/>
                <a:gd name="connsiteY2" fmla="*/ 604 h 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6" h="604">
                  <a:moveTo>
                    <a:pt x="0" y="466"/>
                  </a:moveTo>
                  <a:cubicBezTo>
                    <a:pt x="154" y="204"/>
                    <a:pt x="262" y="-28"/>
                    <a:pt x="648" y="3"/>
                  </a:cubicBezTo>
                  <a:cubicBezTo>
                    <a:pt x="1004" y="34"/>
                    <a:pt x="1112" y="340"/>
                    <a:pt x="1081" y="60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>
              <a:off x="15632" y="8363"/>
              <a:ext cx="279" cy="636"/>
            </a:xfrm>
            <a:custGeom>
              <a:avLst/>
              <a:gdLst>
                <a:gd name="connsiteX0" fmla="*/ 680 w 681"/>
                <a:gd name="connsiteY0" fmla="*/ 0 h 1530"/>
                <a:gd name="connsiteX1" fmla="*/ 0 w 681"/>
                <a:gd name="connsiteY1" fmla="*/ 727 h 1530"/>
                <a:gd name="connsiteX2" fmla="*/ 680 w 681"/>
                <a:gd name="connsiteY2" fmla="*/ 1530 h 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1" h="1530">
                  <a:moveTo>
                    <a:pt x="680" y="0"/>
                  </a:moveTo>
                  <a:cubicBezTo>
                    <a:pt x="619" y="323"/>
                    <a:pt x="294" y="556"/>
                    <a:pt x="0" y="727"/>
                  </a:cubicBezTo>
                  <a:cubicBezTo>
                    <a:pt x="572" y="927"/>
                    <a:pt x="695" y="1173"/>
                    <a:pt x="680" y="153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15373" y="8988"/>
              <a:ext cx="537" cy="302"/>
            </a:xfrm>
            <a:custGeom>
              <a:avLst/>
              <a:gdLst>
                <a:gd name="connsiteX0" fmla="*/ 1313 w 1313"/>
                <a:gd name="connsiteY0" fmla="*/ 0 h 726"/>
                <a:gd name="connsiteX1" fmla="*/ 710 w 1313"/>
                <a:gd name="connsiteY1" fmla="*/ 726 h 726"/>
                <a:gd name="connsiteX2" fmla="*/ 0 w 1313"/>
                <a:gd name="connsiteY2" fmla="*/ 139 h 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" h="726">
                  <a:moveTo>
                    <a:pt x="1313" y="0"/>
                  </a:moveTo>
                  <a:cubicBezTo>
                    <a:pt x="1297" y="462"/>
                    <a:pt x="973" y="724"/>
                    <a:pt x="710" y="726"/>
                  </a:cubicBezTo>
                  <a:cubicBezTo>
                    <a:pt x="293" y="724"/>
                    <a:pt x="108" y="538"/>
                    <a:pt x="0" y="13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3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3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3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3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3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1165" y="1528445"/>
            <a:ext cx="1225550" cy="1574800"/>
          </a:xfrm>
          <a:prstGeom prst="rect">
            <a:avLst/>
          </a:prstGeom>
        </p:spPr>
      </p:pic>
      <p:pic>
        <p:nvPicPr>
          <p:cNvPr id="2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64691" y="2109471"/>
            <a:ext cx="8626475" cy="349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4029075" y="1330325"/>
            <a:ext cx="6447789" cy="563880"/>
          </a:xfrm>
          <a:prstGeom prst="wedgeRoundRectCallout">
            <a:avLst>
              <a:gd name="adj1" fmla="val 54751"/>
              <a:gd name="adj2" fmla="val 47072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r>
              <a:rPr sz="30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一个也没有，就用0表示。0读作零。</a:t>
            </a:r>
            <a:endParaRPr sz="3000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0030101010101" pitchFamily="49" charset="-122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7137400" y="5667375"/>
            <a:ext cx="415290" cy="842010"/>
            <a:chOff x="11338" y="8957"/>
            <a:chExt cx="654" cy="1326"/>
          </a:xfrm>
        </p:grpSpPr>
        <p:sp>
          <p:nvSpPr>
            <p:cNvPr id="99" name="矩形 98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直接连接符 112"/>
          <p:cNvCxnSpPr/>
          <p:nvPr/>
        </p:nvCxnSpPr>
        <p:spPr>
          <a:xfrm flipH="1">
            <a:off x="7247891" y="5709286"/>
            <a:ext cx="236220" cy="765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组合 130"/>
          <p:cNvGrpSpPr/>
          <p:nvPr/>
        </p:nvGrpSpPr>
        <p:grpSpPr>
          <a:xfrm>
            <a:off x="5500370" y="5667375"/>
            <a:ext cx="415290" cy="842010"/>
            <a:chOff x="8262" y="9013"/>
            <a:chExt cx="654" cy="1326"/>
          </a:xfrm>
        </p:grpSpPr>
        <p:sp>
          <p:nvSpPr>
            <p:cNvPr id="116" name="矩形 115"/>
            <p:cNvSpPr/>
            <p:nvPr/>
          </p:nvSpPr>
          <p:spPr>
            <a:xfrm>
              <a:off x="8278" y="9023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8281" y="9025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>
              <a:off x="8281" y="10314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8262" y="9677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H="1">
              <a:off x="8280" y="901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H="1">
              <a:off x="8910" y="901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组合 132"/>
          <p:cNvGrpSpPr/>
          <p:nvPr/>
        </p:nvGrpSpPr>
        <p:grpSpPr>
          <a:xfrm>
            <a:off x="3208655" y="5674996"/>
            <a:ext cx="415290" cy="842010"/>
            <a:chOff x="4876" y="9069"/>
            <a:chExt cx="654" cy="1326"/>
          </a:xfrm>
        </p:grpSpPr>
        <p:sp>
          <p:nvSpPr>
            <p:cNvPr id="123" name="矩形 122"/>
            <p:cNvSpPr/>
            <p:nvPr/>
          </p:nvSpPr>
          <p:spPr>
            <a:xfrm>
              <a:off x="4892" y="9079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4" name="直接连接符 123"/>
            <p:cNvCxnSpPr/>
            <p:nvPr/>
          </p:nvCxnSpPr>
          <p:spPr>
            <a:xfrm>
              <a:off x="4895" y="9081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4895" y="10370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>
              <a:off x="4876" y="9733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H="1">
              <a:off x="4894" y="9069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>
              <a:off x="5524" y="9069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组合 136"/>
          <p:cNvGrpSpPr/>
          <p:nvPr/>
        </p:nvGrpSpPr>
        <p:grpSpPr>
          <a:xfrm>
            <a:off x="5544185" y="5708650"/>
            <a:ext cx="335280" cy="779780"/>
            <a:chOff x="15378" y="8081"/>
            <a:chExt cx="528" cy="1228"/>
          </a:xfrm>
        </p:grpSpPr>
        <p:sp>
          <p:nvSpPr>
            <p:cNvPr id="134" name="任意多边形 133"/>
            <p:cNvSpPr/>
            <p:nvPr/>
          </p:nvSpPr>
          <p:spPr>
            <a:xfrm>
              <a:off x="15408" y="8081"/>
              <a:ext cx="402" cy="199"/>
            </a:xfrm>
            <a:custGeom>
              <a:avLst/>
              <a:gdLst>
                <a:gd name="connsiteX0" fmla="*/ 0 w 402"/>
                <a:gd name="connsiteY0" fmla="*/ 199 h 198"/>
                <a:gd name="connsiteX1" fmla="*/ 402 w 402"/>
                <a:gd name="connsiteY1" fmla="*/ 60 h 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2" h="199">
                  <a:moveTo>
                    <a:pt x="0" y="199"/>
                  </a:moveTo>
                  <a:cubicBezTo>
                    <a:pt x="142" y="9"/>
                    <a:pt x="267" y="-61"/>
                    <a:pt x="402" y="6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>
              <a:off x="15378" y="8141"/>
              <a:ext cx="529" cy="1168"/>
            </a:xfrm>
            <a:custGeom>
              <a:avLst/>
              <a:gdLst>
                <a:gd name="connsiteX0" fmla="*/ 433 w 528"/>
                <a:gd name="connsiteY0" fmla="*/ 0 h 1168"/>
                <a:gd name="connsiteX1" fmla="*/ 433 w 528"/>
                <a:gd name="connsiteY1" fmla="*/ 478 h 1168"/>
                <a:gd name="connsiteX2" fmla="*/ 0 w 528"/>
                <a:gd name="connsiteY2" fmla="*/ 1168 h 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" h="1168">
                  <a:moveTo>
                    <a:pt x="433" y="0"/>
                  </a:moveTo>
                  <a:cubicBezTo>
                    <a:pt x="567" y="137"/>
                    <a:pt x="554" y="297"/>
                    <a:pt x="433" y="478"/>
                  </a:cubicBezTo>
                  <a:lnTo>
                    <a:pt x="0" y="1168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15378" y="9286"/>
              <a:ext cx="520" cy="8"/>
            </a:xfrm>
            <a:custGeom>
              <a:avLst/>
              <a:gdLst>
                <a:gd name="connsiteX0" fmla="*/ 0 w 520"/>
                <a:gd name="connsiteY0" fmla="*/ 8 h 8"/>
                <a:gd name="connsiteX1" fmla="*/ 520 w 520"/>
                <a:gd name="connsiteY1" fmla="*/ 0 h 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0" h="8">
                  <a:moveTo>
                    <a:pt x="0" y="8"/>
                  </a:moveTo>
                  <a:lnTo>
                    <a:pt x="52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3251201" y="5735320"/>
            <a:ext cx="340995" cy="743585"/>
            <a:chOff x="15373" y="8119"/>
            <a:chExt cx="537" cy="1171"/>
          </a:xfrm>
        </p:grpSpPr>
        <p:sp>
          <p:nvSpPr>
            <p:cNvPr id="138" name="任意多边形 137"/>
            <p:cNvSpPr/>
            <p:nvPr/>
          </p:nvSpPr>
          <p:spPr>
            <a:xfrm>
              <a:off x="15464" y="8119"/>
              <a:ext cx="444" cy="251"/>
            </a:xfrm>
            <a:custGeom>
              <a:avLst/>
              <a:gdLst>
                <a:gd name="connsiteX0" fmla="*/ 0 w 1086"/>
                <a:gd name="connsiteY0" fmla="*/ 466 h 603"/>
                <a:gd name="connsiteX1" fmla="*/ 648 w 1086"/>
                <a:gd name="connsiteY1" fmla="*/ 3 h 603"/>
                <a:gd name="connsiteX2" fmla="*/ 1081 w 1086"/>
                <a:gd name="connsiteY2" fmla="*/ 604 h 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6" h="604">
                  <a:moveTo>
                    <a:pt x="0" y="466"/>
                  </a:moveTo>
                  <a:cubicBezTo>
                    <a:pt x="154" y="204"/>
                    <a:pt x="262" y="-28"/>
                    <a:pt x="648" y="3"/>
                  </a:cubicBezTo>
                  <a:cubicBezTo>
                    <a:pt x="1004" y="34"/>
                    <a:pt x="1112" y="340"/>
                    <a:pt x="1081" y="60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>
              <a:off x="15632" y="8363"/>
              <a:ext cx="279" cy="636"/>
            </a:xfrm>
            <a:custGeom>
              <a:avLst/>
              <a:gdLst>
                <a:gd name="connsiteX0" fmla="*/ 680 w 681"/>
                <a:gd name="connsiteY0" fmla="*/ 0 h 1530"/>
                <a:gd name="connsiteX1" fmla="*/ 0 w 681"/>
                <a:gd name="connsiteY1" fmla="*/ 727 h 1530"/>
                <a:gd name="connsiteX2" fmla="*/ 680 w 681"/>
                <a:gd name="connsiteY2" fmla="*/ 1530 h 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1" h="1530">
                  <a:moveTo>
                    <a:pt x="680" y="0"/>
                  </a:moveTo>
                  <a:cubicBezTo>
                    <a:pt x="619" y="323"/>
                    <a:pt x="294" y="556"/>
                    <a:pt x="0" y="727"/>
                  </a:cubicBezTo>
                  <a:cubicBezTo>
                    <a:pt x="572" y="927"/>
                    <a:pt x="695" y="1173"/>
                    <a:pt x="680" y="153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15373" y="8988"/>
              <a:ext cx="537" cy="302"/>
            </a:xfrm>
            <a:custGeom>
              <a:avLst/>
              <a:gdLst>
                <a:gd name="connsiteX0" fmla="*/ 1313 w 1313"/>
                <a:gd name="connsiteY0" fmla="*/ 0 h 726"/>
                <a:gd name="connsiteX1" fmla="*/ 710 w 1313"/>
                <a:gd name="connsiteY1" fmla="*/ 726 h 726"/>
                <a:gd name="connsiteX2" fmla="*/ 0 w 1313"/>
                <a:gd name="connsiteY2" fmla="*/ 139 h 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" h="726">
                  <a:moveTo>
                    <a:pt x="1313" y="0"/>
                  </a:moveTo>
                  <a:cubicBezTo>
                    <a:pt x="1297" y="462"/>
                    <a:pt x="973" y="724"/>
                    <a:pt x="710" y="726"/>
                  </a:cubicBezTo>
                  <a:cubicBezTo>
                    <a:pt x="293" y="724"/>
                    <a:pt x="108" y="538"/>
                    <a:pt x="0" y="13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173844" y="5673726"/>
            <a:ext cx="415290" cy="842010"/>
            <a:chOff x="11338" y="8957"/>
            <a:chExt cx="654" cy="1326"/>
          </a:xfrm>
        </p:grpSpPr>
        <p:sp>
          <p:nvSpPr>
            <p:cNvPr id="10" name="矩形 9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任意多边形 7"/>
          <p:cNvSpPr/>
          <p:nvPr/>
        </p:nvSpPr>
        <p:spPr>
          <a:xfrm>
            <a:off x="9208135" y="5703570"/>
            <a:ext cx="367664" cy="783590"/>
          </a:xfrm>
          <a:custGeom>
            <a:avLst/>
            <a:gdLst>
              <a:gd name="connsiteX0" fmla="*/ 1398 w 1989"/>
              <a:gd name="connsiteY0" fmla="*/ 0 h 4230"/>
              <a:gd name="connsiteX1" fmla="*/ 57 w 1989"/>
              <a:gd name="connsiteY1" fmla="*/ 2123 h 4230"/>
              <a:gd name="connsiteX2" fmla="*/ 584 w 1989"/>
              <a:gd name="connsiteY2" fmla="*/ 4230 h 4230"/>
              <a:gd name="connsiteX3" fmla="*/ 1909 w 1989"/>
              <a:gd name="connsiteY3" fmla="*/ 2123 h 4230"/>
              <a:gd name="connsiteX4" fmla="*/ 1398 w 1989"/>
              <a:gd name="connsiteY4" fmla="*/ 0 h 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0" h="4230">
                <a:moveTo>
                  <a:pt x="1398" y="0"/>
                </a:moveTo>
                <a:cubicBezTo>
                  <a:pt x="744" y="0"/>
                  <a:pt x="153" y="1357"/>
                  <a:pt x="57" y="2123"/>
                </a:cubicBezTo>
                <a:cubicBezTo>
                  <a:pt x="-87" y="3193"/>
                  <a:pt x="25" y="4214"/>
                  <a:pt x="584" y="4230"/>
                </a:cubicBezTo>
                <a:cubicBezTo>
                  <a:pt x="1128" y="4151"/>
                  <a:pt x="1670" y="3384"/>
                  <a:pt x="1909" y="2123"/>
                </a:cubicBezTo>
                <a:cubicBezTo>
                  <a:pt x="2101" y="1309"/>
                  <a:pt x="1958" y="0"/>
                  <a:pt x="1398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31416" y="2367281"/>
            <a:ext cx="4011930" cy="332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50380" y="2366646"/>
            <a:ext cx="4024629" cy="330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973820" y="849630"/>
            <a:ext cx="1405260" cy="15532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78436" y="967741"/>
            <a:ext cx="1766819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4142105" y="5768976"/>
            <a:ext cx="415290" cy="842010"/>
            <a:chOff x="11338" y="8957"/>
            <a:chExt cx="654" cy="1326"/>
          </a:xfrm>
        </p:grpSpPr>
        <p:sp>
          <p:nvSpPr>
            <p:cNvPr id="99" name="矩形 98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8479790" y="5775326"/>
            <a:ext cx="415290" cy="842010"/>
            <a:chOff x="11338" y="8957"/>
            <a:chExt cx="654" cy="1326"/>
          </a:xfrm>
        </p:grpSpPr>
        <p:sp>
          <p:nvSpPr>
            <p:cNvPr id="10" name="矩形 9"/>
            <p:cNvSpPr/>
            <p:nvPr/>
          </p:nvSpPr>
          <p:spPr>
            <a:xfrm>
              <a:off x="11354" y="8967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11357" y="8969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1357" y="10258"/>
              <a:ext cx="630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1338" y="9621"/>
              <a:ext cx="655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1135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11986" y="8957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任意多边形 20"/>
          <p:cNvSpPr/>
          <p:nvPr/>
        </p:nvSpPr>
        <p:spPr>
          <a:xfrm>
            <a:off x="8514081" y="5805170"/>
            <a:ext cx="367664" cy="783590"/>
          </a:xfrm>
          <a:custGeom>
            <a:avLst/>
            <a:gdLst>
              <a:gd name="connsiteX0" fmla="*/ 1398 w 1989"/>
              <a:gd name="connsiteY0" fmla="*/ 0 h 4230"/>
              <a:gd name="connsiteX1" fmla="*/ 57 w 1989"/>
              <a:gd name="connsiteY1" fmla="*/ 2123 h 4230"/>
              <a:gd name="connsiteX2" fmla="*/ 584 w 1989"/>
              <a:gd name="connsiteY2" fmla="*/ 4230 h 4230"/>
              <a:gd name="connsiteX3" fmla="*/ 1909 w 1989"/>
              <a:gd name="connsiteY3" fmla="*/ 2123 h 4230"/>
              <a:gd name="connsiteX4" fmla="*/ 1398 w 1989"/>
              <a:gd name="connsiteY4" fmla="*/ 0 h 4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0" h="4230">
                <a:moveTo>
                  <a:pt x="1398" y="0"/>
                </a:moveTo>
                <a:cubicBezTo>
                  <a:pt x="744" y="0"/>
                  <a:pt x="153" y="1357"/>
                  <a:pt x="57" y="2123"/>
                </a:cubicBezTo>
                <a:cubicBezTo>
                  <a:pt x="-87" y="3193"/>
                  <a:pt x="25" y="4214"/>
                  <a:pt x="584" y="4230"/>
                </a:cubicBezTo>
                <a:cubicBezTo>
                  <a:pt x="1128" y="4151"/>
                  <a:pt x="1670" y="3384"/>
                  <a:pt x="1909" y="2123"/>
                </a:cubicBezTo>
                <a:cubicBezTo>
                  <a:pt x="2101" y="1309"/>
                  <a:pt x="1958" y="0"/>
                  <a:pt x="1398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4172586" y="5800726"/>
            <a:ext cx="358140" cy="791845"/>
            <a:chOff x="15352" y="8066"/>
            <a:chExt cx="564" cy="1247"/>
          </a:xfrm>
        </p:grpSpPr>
        <p:cxnSp>
          <p:nvCxnSpPr>
            <p:cNvPr id="22" name="直接连接符 21"/>
            <p:cNvCxnSpPr/>
            <p:nvPr/>
          </p:nvCxnSpPr>
          <p:spPr>
            <a:xfrm flipH="1">
              <a:off x="15357" y="8066"/>
              <a:ext cx="313" cy="9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15352" y="8973"/>
              <a:ext cx="554" cy="1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15598" y="8401"/>
              <a:ext cx="318" cy="91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AutoShape 27"/>
          <p:cNvSpPr>
            <a:spLocks noChangeArrowheads="1"/>
          </p:cNvSpPr>
          <p:nvPr/>
        </p:nvSpPr>
        <p:spPr bwMode="auto">
          <a:xfrm>
            <a:off x="3327400" y="1532255"/>
            <a:ext cx="5646421" cy="563880"/>
          </a:xfrm>
          <a:prstGeom prst="wedgeRoundRectCallout">
            <a:avLst>
              <a:gd name="adj1" fmla="val 57156"/>
              <a:gd name="adj2" fmla="val -42792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r>
              <a:rPr sz="3000" dirty="0" err="1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你能用数字表示萝卜的数量吗</a:t>
            </a:r>
            <a:r>
              <a:rPr sz="30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？</a:t>
            </a:r>
            <a:endParaRPr sz="3000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0030101010101" pitchFamily="49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AutoShape 27"/>
          <p:cNvSpPr>
            <a:spLocks noChangeArrowheads="1"/>
          </p:cNvSpPr>
          <p:nvPr/>
        </p:nvSpPr>
        <p:spPr bwMode="auto">
          <a:xfrm>
            <a:off x="3174365" y="2505710"/>
            <a:ext cx="1701800" cy="563880"/>
          </a:xfrm>
          <a:prstGeom prst="wedgeRoundRectCallout">
            <a:avLst>
              <a:gd name="adj1" fmla="val -75373"/>
              <a:gd name="adj2" fmla="val 41666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从</a:t>
            </a:r>
            <a:r>
              <a:rPr lang="en-US" altLang="zh-CN" sz="300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0</a:t>
            </a:r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</a:rPr>
              <a:t>开始。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  <a:cs typeface="楷体_GB2312" panose="0201060003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59816" y="2245360"/>
            <a:ext cx="1643380" cy="156781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8850" y="3526156"/>
            <a:ext cx="5514975" cy="1209675"/>
          </a:xfrm>
          <a:prstGeom prst="rect">
            <a:avLst/>
          </a:prstGeom>
        </p:spPr>
      </p:pic>
      <p:grpSp>
        <p:nvGrpSpPr>
          <p:cNvPr id="59" name="组合 58"/>
          <p:cNvGrpSpPr/>
          <p:nvPr/>
        </p:nvGrpSpPr>
        <p:grpSpPr>
          <a:xfrm>
            <a:off x="5110481" y="5018405"/>
            <a:ext cx="2381250" cy="842010"/>
            <a:chOff x="8048" y="7903"/>
            <a:chExt cx="3750" cy="1326"/>
          </a:xfrm>
        </p:grpSpPr>
        <p:sp>
          <p:nvSpPr>
            <p:cNvPr id="37" name="矩形 36"/>
            <p:cNvSpPr/>
            <p:nvPr/>
          </p:nvSpPr>
          <p:spPr>
            <a:xfrm>
              <a:off x="10531" y="7913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9268" y="7913"/>
              <a:ext cx="634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8057" y="7915"/>
              <a:ext cx="3736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8057" y="9219"/>
              <a:ext cx="3736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9272" y="8567"/>
              <a:ext cx="2526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8048" y="790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9272" y="790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9902" y="790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10533" y="790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11163" y="790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11793" y="790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5193665" y="4962525"/>
            <a:ext cx="591185" cy="1015659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r>
              <a:rPr lang="en-US" altLang="zh-CN" sz="6000" b="1">
                <a:latin typeface="楷体" panose="02010609060101010101" pitchFamily="49" charset="-122"/>
                <a:ea typeface="楷体" panose="02010609060101010101" pitchFamily="49" charset="-122"/>
                <a:cs typeface="楷体_GB2312" panose="02010600030101010101" pitchFamily="49" charset="-122"/>
                <a:sym typeface="+mn-ea"/>
              </a:rPr>
              <a:t>0</a:t>
            </a:r>
            <a:endParaRPr lang="en-US" altLang="zh-CN" sz="6000" b="1">
              <a:latin typeface="楷体" panose="02010609060101010101" pitchFamily="49" charset="-122"/>
              <a:ea typeface="楷体" panose="02010609060101010101" pitchFamily="49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5913757" y="5067936"/>
            <a:ext cx="248284" cy="746125"/>
          </a:xfrm>
          <a:custGeom>
            <a:avLst/>
            <a:gdLst>
              <a:gd name="connsiteX0" fmla="*/ 1183 w 1183"/>
              <a:gd name="connsiteY0" fmla="*/ 2 h 3481"/>
              <a:gd name="connsiteX1" fmla="*/ 63 w 1183"/>
              <a:gd name="connsiteY1" fmla="*/ 1710 h 3481"/>
              <a:gd name="connsiteX2" fmla="*/ 479 w 1183"/>
              <a:gd name="connsiteY2" fmla="*/ 3482 h 3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" h="3482">
                <a:moveTo>
                  <a:pt x="1183" y="2"/>
                </a:moveTo>
                <a:cubicBezTo>
                  <a:pt x="800" y="-46"/>
                  <a:pt x="192" y="816"/>
                  <a:pt x="63" y="1710"/>
                </a:cubicBezTo>
                <a:cubicBezTo>
                  <a:pt x="-97" y="2541"/>
                  <a:pt x="48" y="3482"/>
                  <a:pt x="479" y="348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6011546" y="5070476"/>
            <a:ext cx="248284" cy="743585"/>
          </a:xfrm>
          <a:custGeom>
            <a:avLst/>
            <a:gdLst>
              <a:gd name="connsiteX0" fmla="*/ 719 w 1183"/>
              <a:gd name="connsiteY0" fmla="*/ 0 h 3471"/>
              <a:gd name="connsiteX1" fmla="*/ 1104 w 1183"/>
              <a:gd name="connsiteY1" fmla="*/ 1746 h 3471"/>
              <a:gd name="connsiteX2" fmla="*/ 0 w 1183"/>
              <a:gd name="connsiteY2" fmla="*/ 3471 h 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" h="3471">
                <a:moveTo>
                  <a:pt x="719" y="0"/>
                </a:moveTo>
                <a:cubicBezTo>
                  <a:pt x="1039" y="48"/>
                  <a:pt x="1328" y="836"/>
                  <a:pt x="1104" y="1746"/>
                </a:cubicBezTo>
                <a:cubicBezTo>
                  <a:pt x="849" y="2816"/>
                  <a:pt x="431" y="3487"/>
                  <a:pt x="0" y="3471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6721476" y="5065395"/>
            <a:ext cx="248284" cy="746125"/>
          </a:xfrm>
          <a:custGeom>
            <a:avLst/>
            <a:gdLst>
              <a:gd name="connsiteX0" fmla="*/ 1183 w 1183"/>
              <a:gd name="connsiteY0" fmla="*/ 2 h 3481"/>
              <a:gd name="connsiteX1" fmla="*/ 63 w 1183"/>
              <a:gd name="connsiteY1" fmla="*/ 1710 h 3481"/>
              <a:gd name="connsiteX2" fmla="*/ 479 w 1183"/>
              <a:gd name="connsiteY2" fmla="*/ 3482 h 3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" h="3482">
                <a:moveTo>
                  <a:pt x="1183" y="2"/>
                </a:moveTo>
                <a:cubicBezTo>
                  <a:pt x="800" y="-46"/>
                  <a:pt x="192" y="816"/>
                  <a:pt x="63" y="1710"/>
                </a:cubicBezTo>
                <a:cubicBezTo>
                  <a:pt x="-97" y="2541"/>
                  <a:pt x="48" y="3482"/>
                  <a:pt x="479" y="348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6819267" y="5067935"/>
            <a:ext cx="248284" cy="743585"/>
          </a:xfrm>
          <a:custGeom>
            <a:avLst/>
            <a:gdLst>
              <a:gd name="connsiteX0" fmla="*/ 719 w 1183"/>
              <a:gd name="connsiteY0" fmla="*/ 0 h 3471"/>
              <a:gd name="connsiteX1" fmla="*/ 1104 w 1183"/>
              <a:gd name="connsiteY1" fmla="*/ 1746 h 3471"/>
              <a:gd name="connsiteX2" fmla="*/ 0 w 1183"/>
              <a:gd name="connsiteY2" fmla="*/ 3471 h 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3" h="3471">
                <a:moveTo>
                  <a:pt x="719" y="0"/>
                </a:moveTo>
                <a:cubicBezTo>
                  <a:pt x="1039" y="48"/>
                  <a:pt x="1328" y="836"/>
                  <a:pt x="1104" y="1746"/>
                </a:cubicBezTo>
                <a:cubicBezTo>
                  <a:pt x="849" y="2816"/>
                  <a:pt x="431" y="3487"/>
                  <a:pt x="0" y="3471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" grpId="0"/>
      <p:bldP spid="55" grpId="0" animBg="1"/>
      <p:bldP spid="57" grpId="0" animBg="1"/>
      <p:bldP spid="60" grpId="0" animBg="1"/>
      <p:bldP spid="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701291" y="3001646"/>
            <a:ext cx="6894194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0和1、2、3等一样，也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是一个数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44241" y="4723766"/>
            <a:ext cx="5093970" cy="1569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5" tIns="45718" rIns="91435" bIns="45718">
            <a:spAutoFit/>
          </a:bodyPr>
          <a:lstStyle/>
          <a:p>
            <a:pPr algn="just">
              <a:lnSpc>
                <a:spcPct val="150000"/>
              </a:lnSpc>
              <a:buClrTx/>
            </a:pPr>
            <a:r>
              <a:rPr lang="zh-CN" altLang="en-US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数字</a:t>
            </a:r>
            <a:r>
              <a:rPr lang="en-US" altLang="zh-CN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0</a:t>
            </a:r>
            <a:r>
              <a:rPr lang="zh-CN" altLang="en-US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像鸭蛋，排在</a:t>
            </a:r>
            <a:r>
              <a:rPr lang="en-US" altLang="zh-CN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前面。</a:t>
            </a:r>
            <a:endParaRPr lang="zh-CN" altLang="en-US" sz="32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just">
              <a:lnSpc>
                <a:spcPct val="150000"/>
              </a:lnSpc>
              <a:buClrTx/>
            </a:pPr>
            <a:r>
              <a:rPr lang="zh-CN" altLang="en-US" sz="32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既表示没有，又表示起点。</a:t>
            </a:r>
            <a:endParaRPr lang="zh-CN" altLang="en-US" sz="32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05629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01291" y="2179956"/>
            <a:ext cx="4903896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表示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一个物体也没有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01291" y="3823336"/>
            <a:ext cx="6750556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0～5的顺序是0，1，2，3，4，5。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  <p:bldP spid="4" grpId="0"/>
      <p:bldP spid="5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487</Words>
  <Application>WPS 演示</Application>
  <PresentationFormat>自定义</PresentationFormat>
  <Paragraphs>98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楷体</vt:lpstr>
      <vt:lpstr>楷体_GB2312</vt:lpstr>
      <vt:lpstr>新宋体</vt:lpstr>
      <vt:lpstr>黑体</vt:lpstr>
      <vt:lpstr>Arial</vt:lpstr>
      <vt:lpstr>Arial Unicode MS</vt:lpstr>
      <vt:lpstr>Calibri</vt:lpstr>
      <vt:lpstr>Calibri Light</vt:lpstr>
      <vt:lpstr>第一PPT模板网-WWW.1PPT.COM</vt:lpstr>
      <vt:lpstr>第五单元   认识10以内的数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2022-07-23T11:17:00Z</cp:lastPrinted>
  <dcterms:created xsi:type="dcterms:W3CDTF">2022-07-23T11:17:00Z</dcterms:created>
  <dcterms:modified xsi:type="dcterms:W3CDTF">2023-11-02T08:28:39Z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8BFAFC4E3C0C4198BB9915D94C6607DC_12</vt:lpwstr>
  </property>
  <property fmtid="{D5CDD505-2E9C-101B-9397-08002B2CF9AE}" pid="3" name="KSOProductBuildVer">
    <vt:lpwstr>2052-12.1.0.15712</vt:lpwstr>
  </property>
</Properties>
</file>