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6"/>
  </p:notesMasterIdLst>
  <p:sldIdLst>
    <p:sldId id="373" r:id="rId3"/>
    <p:sldId id="374" r:id="rId4"/>
    <p:sldId id="354" r:id="rId5"/>
    <p:sldId id="353" r:id="rId6"/>
    <p:sldId id="364" r:id="rId7"/>
    <p:sldId id="352" r:id="rId8"/>
    <p:sldId id="350" r:id="rId9"/>
    <p:sldId id="385" r:id="rId10"/>
    <p:sldId id="349" r:id="rId11"/>
    <p:sldId id="348" r:id="rId12"/>
    <p:sldId id="347" r:id="rId13"/>
    <p:sldId id="386" r:id="rId14"/>
    <p:sldId id="313" r:id="rId15"/>
  </p:sldIdLst>
  <p:sldSz cx="12601575" cy="7092950"/>
  <p:notesSz cx="6858000" cy="9144000"/>
  <p:custDataLst>
    <p:tags r:id="rId20"/>
  </p:custDataLst>
  <p:defaultTextStyle>
    <a:defPPr>
      <a:defRPr lang="zh-CN"/>
    </a:defPPr>
    <a:lvl1pPr marL="0" algn="l" defTabSz="94551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72440" algn="l" defTabSz="94551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45515" algn="l" defTabSz="94551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417955" algn="l" defTabSz="94551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90395" algn="l" defTabSz="94551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363470" algn="l" defTabSz="94551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835910" algn="l" defTabSz="94551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308350" algn="l" defTabSz="94551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781425" algn="l" defTabSz="94551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436" userDrawn="1">
          <p15:clr>
            <a:srgbClr val="A4A3A4"/>
          </p15:clr>
        </p15:guide>
        <p15:guide id="2" pos="413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>
        <p:scale>
          <a:sx n="100" d="100"/>
          <a:sy n="100" d="100"/>
        </p:scale>
        <p:origin x="-810" y="-360"/>
      </p:cViewPr>
      <p:guideLst>
        <p:guide orient="horz" pos="2436"/>
        <p:guide pos="4132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0" Type="http://schemas.openxmlformats.org/officeDocument/2006/relationships/tags" Target="tags/tag2.xml"/><Relationship Id="rId2" Type="http://schemas.openxmlformats.org/officeDocument/2006/relationships/theme" Target="theme/theme1.xml"/><Relationship Id="rId19" Type="http://schemas.openxmlformats.org/officeDocument/2006/relationships/tableStyles" Target="tableStyles.xml"/><Relationship Id="rId18" Type="http://schemas.openxmlformats.org/officeDocument/2006/relationships/viewProps" Target="viewProps.xml"/><Relationship Id="rId17" Type="http://schemas.openxmlformats.org/officeDocument/2006/relationships/presProps" Target="presProps.xml"/><Relationship Id="rId16" Type="http://schemas.openxmlformats.org/officeDocument/2006/relationships/notesMaster" Target="notesMasters/notesMaster1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8975" y="1143000"/>
            <a:ext cx="548005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4551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72440" algn="l" defTabSz="94551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45515" algn="l" defTabSz="94551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417955" algn="l" defTabSz="94551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90395" algn="l" defTabSz="94551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363470" algn="l" defTabSz="94551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835910" algn="l" defTabSz="94551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308350" algn="l" defTabSz="94551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781425" algn="l" defTabSz="94551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018003" y="377634"/>
            <a:ext cx="2717215" cy="6010947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66359" y="377634"/>
            <a:ext cx="7994124" cy="6010947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59794" y="1768314"/>
            <a:ext cx="10868858" cy="2950470"/>
          </a:xfrm>
        </p:spPr>
        <p:txBody>
          <a:bodyPr anchor="b"/>
          <a:lstStyle>
            <a:lvl1pPr>
              <a:defRPr sz="6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59794" y="4746695"/>
            <a:ext cx="10868858" cy="1551582"/>
          </a:xfrm>
        </p:spPr>
        <p:txBody>
          <a:bodyPr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472440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2pPr>
            <a:lvl3pPr marL="945515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417955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4pPr>
            <a:lvl5pPr marL="1890395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5pPr>
            <a:lvl6pPr marL="2363470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6pPr>
            <a:lvl7pPr marL="2835910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7pPr>
            <a:lvl8pPr marL="3308350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8pPr>
            <a:lvl9pPr marL="3781425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66358" y="1888169"/>
            <a:ext cx="5355669" cy="4500412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379549" y="1888169"/>
            <a:ext cx="5355669" cy="4500412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68000" y="377634"/>
            <a:ext cx="10868858" cy="1370976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68000" y="1738758"/>
            <a:ext cx="5331056" cy="852139"/>
          </a:xfrm>
        </p:spPr>
        <p:txBody>
          <a:bodyPr anchor="b"/>
          <a:lstStyle>
            <a:lvl1pPr marL="0" indent="0">
              <a:buNone/>
              <a:defRPr sz="2500" b="1"/>
            </a:lvl1pPr>
            <a:lvl2pPr marL="472440" indent="0">
              <a:buNone/>
              <a:defRPr sz="2100" b="1"/>
            </a:lvl2pPr>
            <a:lvl3pPr marL="945515" indent="0">
              <a:buNone/>
              <a:defRPr sz="1800" b="1"/>
            </a:lvl3pPr>
            <a:lvl4pPr marL="1417955" indent="0">
              <a:buNone/>
              <a:defRPr sz="1700" b="1"/>
            </a:lvl4pPr>
            <a:lvl5pPr marL="1890395" indent="0">
              <a:buNone/>
              <a:defRPr sz="1700" b="1"/>
            </a:lvl5pPr>
            <a:lvl6pPr marL="2363470" indent="0">
              <a:buNone/>
              <a:defRPr sz="1700" b="1"/>
            </a:lvl6pPr>
            <a:lvl7pPr marL="2835910" indent="0">
              <a:buNone/>
              <a:defRPr sz="1700" b="1"/>
            </a:lvl7pPr>
            <a:lvl8pPr marL="3308350" indent="0">
              <a:buNone/>
              <a:defRPr sz="1700" b="1"/>
            </a:lvl8pPr>
            <a:lvl9pPr marL="3781425" indent="0">
              <a:buNone/>
              <a:defRPr sz="17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68000" y="2590897"/>
            <a:ext cx="5331056" cy="3810819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379548" y="1738758"/>
            <a:ext cx="5357311" cy="852139"/>
          </a:xfrm>
        </p:spPr>
        <p:txBody>
          <a:bodyPr anchor="b"/>
          <a:lstStyle>
            <a:lvl1pPr marL="0" indent="0">
              <a:buNone/>
              <a:defRPr sz="2500" b="1"/>
            </a:lvl1pPr>
            <a:lvl2pPr marL="472440" indent="0">
              <a:buNone/>
              <a:defRPr sz="2100" b="1"/>
            </a:lvl2pPr>
            <a:lvl3pPr marL="945515" indent="0">
              <a:buNone/>
              <a:defRPr sz="1800" b="1"/>
            </a:lvl3pPr>
            <a:lvl4pPr marL="1417955" indent="0">
              <a:buNone/>
              <a:defRPr sz="1700" b="1"/>
            </a:lvl4pPr>
            <a:lvl5pPr marL="1890395" indent="0">
              <a:buNone/>
              <a:defRPr sz="1700" b="1"/>
            </a:lvl5pPr>
            <a:lvl6pPr marL="2363470" indent="0">
              <a:buNone/>
              <a:defRPr sz="1700" b="1"/>
            </a:lvl6pPr>
            <a:lvl7pPr marL="2835910" indent="0">
              <a:buNone/>
              <a:defRPr sz="1700" b="1"/>
            </a:lvl7pPr>
            <a:lvl8pPr marL="3308350" indent="0">
              <a:buNone/>
              <a:defRPr sz="1700" b="1"/>
            </a:lvl8pPr>
            <a:lvl9pPr marL="3781425" indent="0">
              <a:buNone/>
              <a:defRPr sz="17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379548" y="2590897"/>
            <a:ext cx="5357311" cy="3810819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68000" y="472863"/>
            <a:ext cx="4064336" cy="1655022"/>
          </a:xfrm>
        </p:spPr>
        <p:txBody>
          <a:bodyPr anchor="b"/>
          <a:lstStyle>
            <a:lvl1pPr>
              <a:defRPr sz="33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357311" y="1021255"/>
            <a:ext cx="6379547" cy="5040592"/>
          </a:xfrm>
        </p:spPr>
        <p:txBody>
          <a:bodyPr/>
          <a:lstStyle>
            <a:lvl1pPr>
              <a:defRPr sz="3300"/>
            </a:lvl1pPr>
            <a:lvl2pPr>
              <a:defRPr sz="3000"/>
            </a:lvl2pPr>
            <a:lvl3pPr>
              <a:defRPr sz="25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68000" y="2127885"/>
            <a:ext cx="4064336" cy="3942170"/>
          </a:xfrm>
        </p:spPr>
        <p:txBody>
          <a:bodyPr/>
          <a:lstStyle>
            <a:lvl1pPr marL="0" indent="0">
              <a:buNone/>
              <a:defRPr sz="1700"/>
            </a:lvl1pPr>
            <a:lvl2pPr marL="472440" indent="0">
              <a:buNone/>
              <a:defRPr sz="1400"/>
            </a:lvl2pPr>
            <a:lvl3pPr marL="945515" indent="0">
              <a:buNone/>
              <a:defRPr sz="1200"/>
            </a:lvl3pPr>
            <a:lvl4pPr marL="1417955" indent="0">
              <a:buNone/>
              <a:defRPr sz="1000"/>
            </a:lvl4pPr>
            <a:lvl5pPr marL="1890395" indent="0">
              <a:buNone/>
              <a:defRPr sz="1000"/>
            </a:lvl5pPr>
            <a:lvl6pPr marL="2363470" indent="0">
              <a:buNone/>
              <a:defRPr sz="1000"/>
            </a:lvl6pPr>
            <a:lvl7pPr marL="2835910" indent="0">
              <a:buNone/>
              <a:defRPr sz="1000"/>
            </a:lvl7pPr>
            <a:lvl8pPr marL="3308350" indent="0">
              <a:buNone/>
              <a:defRPr sz="1000"/>
            </a:lvl8pPr>
            <a:lvl9pPr marL="3781425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68000" y="472863"/>
            <a:ext cx="4064336" cy="1655022"/>
          </a:xfrm>
        </p:spPr>
        <p:txBody>
          <a:bodyPr anchor="b"/>
          <a:lstStyle>
            <a:lvl1pPr>
              <a:defRPr sz="33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357311" y="1021255"/>
            <a:ext cx="6379547" cy="5040592"/>
          </a:xfrm>
        </p:spPr>
        <p:txBody>
          <a:bodyPr/>
          <a:lstStyle>
            <a:lvl1pPr marL="0" indent="0">
              <a:buNone/>
              <a:defRPr sz="3300"/>
            </a:lvl1pPr>
            <a:lvl2pPr marL="472440" indent="0">
              <a:buNone/>
              <a:defRPr sz="3000"/>
            </a:lvl2pPr>
            <a:lvl3pPr marL="945515" indent="0">
              <a:buNone/>
              <a:defRPr sz="2500"/>
            </a:lvl3pPr>
            <a:lvl4pPr marL="1417955" indent="0">
              <a:buNone/>
              <a:defRPr sz="2100"/>
            </a:lvl4pPr>
            <a:lvl5pPr marL="1890395" indent="0">
              <a:buNone/>
              <a:defRPr sz="2100"/>
            </a:lvl5pPr>
            <a:lvl6pPr marL="2363470" indent="0">
              <a:buNone/>
              <a:defRPr sz="2100"/>
            </a:lvl6pPr>
            <a:lvl7pPr marL="2835910" indent="0">
              <a:buNone/>
              <a:defRPr sz="2100"/>
            </a:lvl7pPr>
            <a:lvl8pPr marL="3308350" indent="0">
              <a:buNone/>
              <a:defRPr sz="2100"/>
            </a:lvl8pPr>
            <a:lvl9pPr marL="3781425" indent="0">
              <a:buNone/>
              <a:defRPr sz="21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68000" y="2127885"/>
            <a:ext cx="4064336" cy="3942170"/>
          </a:xfrm>
        </p:spPr>
        <p:txBody>
          <a:bodyPr/>
          <a:lstStyle>
            <a:lvl1pPr marL="0" indent="0">
              <a:buNone/>
              <a:defRPr sz="1700"/>
            </a:lvl1pPr>
            <a:lvl2pPr marL="472440" indent="0">
              <a:buNone/>
              <a:defRPr sz="1400"/>
            </a:lvl2pPr>
            <a:lvl3pPr marL="945515" indent="0">
              <a:buNone/>
              <a:defRPr sz="1200"/>
            </a:lvl3pPr>
            <a:lvl4pPr marL="1417955" indent="0">
              <a:buNone/>
              <a:defRPr sz="1000"/>
            </a:lvl4pPr>
            <a:lvl5pPr marL="1890395" indent="0">
              <a:buNone/>
              <a:defRPr sz="1000"/>
            </a:lvl5pPr>
            <a:lvl6pPr marL="2363470" indent="0">
              <a:buNone/>
              <a:defRPr sz="1000"/>
            </a:lvl6pPr>
            <a:lvl7pPr marL="2835910" indent="0">
              <a:buNone/>
              <a:defRPr sz="1000"/>
            </a:lvl7pPr>
            <a:lvl8pPr marL="3308350" indent="0">
              <a:buNone/>
              <a:defRPr sz="1000"/>
            </a:lvl8pPr>
            <a:lvl9pPr marL="3781425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5" Type="http://schemas.openxmlformats.org/officeDocument/2006/relationships/theme" Target="../theme/theme1.xml"/><Relationship Id="rId14" Type="http://schemas.openxmlformats.org/officeDocument/2006/relationships/image" Target="file:///D:\qq&#25991;&#20214;\712321467\Image\C2C\Image2\%7b75232B38-A165-1FB7-499C-2E1C792CACB5%7d.png" TargetMode="External"/><Relationship Id="rId13" Type="http://schemas.openxmlformats.org/officeDocument/2006/relationships/image" Target="../media/image2.png"/><Relationship Id="rId12" Type="http://schemas.openxmlformats.org/officeDocument/2006/relationships/image" Target="../media/image1.jpe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66359" y="377634"/>
            <a:ext cx="10868858" cy="1370976"/>
          </a:xfrm>
          <a:prstGeom prst="rect">
            <a:avLst/>
          </a:prstGeom>
        </p:spPr>
        <p:txBody>
          <a:bodyPr vert="horz" lIns="94525" tIns="47263" rIns="94525" bIns="47263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66359" y="1888169"/>
            <a:ext cx="10868858" cy="4500412"/>
          </a:xfrm>
          <a:prstGeom prst="rect">
            <a:avLst/>
          </a:prstGeom>
        </p:spPr>
        <p:txBody>
          <a:bodyPr vert="horz" lIns="94525" tIns="47263" rIns="94525" bIns="47263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66358" y="6574114"/>
            <a:ext cx="2835354" cy="377634"/>
          </a:xfrm>
          <a:prstGeom prst="rect">
            <a:avLst/>
          </a:prstGeom>
        </p:spPr>
        <p:txBody>
          <a:bodyPr vert="horz" lIns="94525" tIns="47263" rIns="94525" bIns="47263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74272" y="6574114"/>
            <a:ext cx="4253032" cy="377634"/>
          </a:xfrm>
          <a:prstGeom prst="rect">
            <a:avLst/>
          </a:prstGeom>
        </p:spPr>
        <p:txBody>
          <a:bodyPr vert="horz" lIns="94525" tIns="47263" rIns="94525" bIns="47263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899863" y="6574114"/>
            <a:ext cx="2835354" cy="377634"/>
          </a:xfrm>
          <a:prstGeom prst="rect">
            <a:avLst/>
          </a:prstGeom>
        </p:spPr>
        <p:txBody>
          <a:bodyPr vert="horz" lIns="94525" tIns="47263" rIns="94525" bIns="47263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  <p:pic>
        <p:nvPicPr>
          <p:cNvPr id="7" name="图片 1073743875" descr="学科网 zxxk.com"/>
          <p:cNvPicPr>
            <a:picLocks noChangeAspect="1"/>
          </p:cNvPicPr>
          <p:nvPr/>
        </p:nvPicPr>
        <p:blipFill>
          <a:blip r:embed="rId13" r:link="rId14"/>
          <a:stretch>
            <a:fillRect/>
          </a:stretch>
        </p:blipFill>
        <p:spPr>
          <a:xfrm>
            <a:off x="838200" y="365126"/>
            <a:ext cx="9526" cy="9524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xStyles>
    <p:titleStyle>
      <a:lvl1pPr algn="l" defTabSz="945515" rtl="0" eaLnBrk="1" latinLnBrk="0" hangingPunct="1">
        <a:lnSpc>
          <a:spcPct val="90000"/>
        </a:lnSpc>
        <a:spcBef>
          <a:spcPct val="0"/>
        </a:spcBef>
        <a:buNone/>
        <a:defRPr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36220" indent="-236220" algn="l" defTabSz="945515" rtl="0" eaLnBrk="1" latinLnBrk="0" hangingPunct="1">
        <a:lnSpc>
          <a:spcPct val="90000"/>
        </a:lnSpc>
        <a:spcBef>
          <a:spcPts val="1035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09295" indent="-236220" algn="l" defTabSz="945515" rtl="0" eaLnBrk="1" latinLnBrk="0" hangingPunct="1">
        <a:lnSpc>
          <a:spcPct val="90000"/>
        </a:lnSpc>
        <a:spcBef>
          <a:spcPts val="515"/>
        </a:spcBef>
        <a:buFont typeface="Arial" panose="020B0604020202020204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2pPr>
      <a:lvl3pPr marL="1181735" indent="-236220" algn="l" defTabSz="945515" rtl="0" eaLnBrk="1" latinLnBrk="0" hangingPunct="1">
        <a:lnSpc>
          <a:spcPct val="90000"/>
        </a:lnSpc>
        <a:spcBef>
          <a:spcPts val="515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654175" indent="-236220" algn="l" defTabSz="945515" rtl="0" eaLnBrk="1" latinLnBrk="0" hangingPunct="1">
        <a:lnSpc>
          <a:spcPct val="90000"/>
        </a:lnSpc>
        <a:spcBef>
          <a:spcPts val="51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127250" indent="-236220" algn="l" defTabSz="945515" rtl="0" eaLnBrk="1" latinLnBrk="0" hangingPunct="1">
        <a:lnSpc>
          <a:spcPct val="90000"/>
        </a:lnSpc>
        <a:spcBef>
          <a:spcPts val="51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99690" indent="-236220" algn="l" defTabSz="945515" rtl="0" eaLnBrk="1" latinLnBrk="0" hangingPunct="1">
        <a:lnSpc>
          <a:spcPct val="90000"/>
        </a:lnSpc>
        <a:spcBef>
          <a:spcPts val="51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3072130" indent="-236220" algn="l" defTabSz="945515" rtl="0" eaLnBrk="1" latinLnBrk="0" hangingPunct="1">
        <a:lnSpc>
          <a:spcPct val="90000"/>
        </a:lnSpc>
        <a:spcBef>
          <a:spcPts val="51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545205" indent="-236220" algn="l" defTabSz="945515" rtl="0" eaLnBrk="1" latinLnBrk="0" hangingPunct="1">
        <a:lnSpc>
          <a:spcPct val="90000"/>
        </a:lnSpc>
        <a:spcBef>
          <a:spcPts val="51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4017645" indent="-236220" algn="l" defTabSz="945515" rtl="0" eaLnBrk="1" latinLnBrk="0" hangingPunct="1">
        <a:lnSpc>
          <a:spcPct val="90000"/>
        </a:lnSpc>
        <a:spcBef>
          <a:spcPts val="51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4551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72440" algn="l" defTabSz="94551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45515" algn="l" defTabSz="94551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417955" algn="l" defTabSz="94551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90395" algn="l" defTabSz="94551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363470" algn="l" defTabSz="94551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835910" algn="l" defTabSz="94551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308350" algn="l" defTabSz="94551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781425" algn="l" defTabSz="94551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tags" Target="../tags/tag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6.png"/><Relationship Id="rId1" Type="http://schemas.openxmlformats.org/officeDocument/2006/relationships/image" Target="../media/image15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4.png"/><Relationship Id="rId1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6.png"/><Relationship Id="rId1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2.png"/><Relationship Id="rId1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0" y="1393826"/>
            <a:ext cx="12601575" cy="1237615"/>
          </a:xfrm>
        </p:spPr>
        <p:txBody>
          <a:bodyPr lIns="94525" tIns="47263" rIns="94525" bIns="47263">
            <a:normAutofit/>
          </a:bodyPr>
          <a:lstStyle/>
          <a:p>
            <a:pPr algn="ctr"/>
            <a:r>
              <a:rPr lang="zh-CN" altLang="en-US" sz="4100" dirty="0">
                <a:solidFill>
                  <a:schemeClr val="accent2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第五单元  </a:t>
            </a:r>
            <a:r>
              <a:rPr lang="zh-CN" altLang="en-US" sz="4100" dirty="0">
                <a:solidFill>
                  <a:schemeClr val="accent2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认</a:t>
            </a:r>
            <a:r>
              <a:rPr lang="zh-CN" altLang="en-US" sz="4100" dirty="0">
                <a:solidFill>
                  <a:schemeClr val="accent2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识</a:t>
            </a:r>
            <a:r>
              <a:rPr lang="en-US" altLang="zh-CN" sz="4100" dirty="0">
                <a:solidFill>
                  <a:schemeClr val="accent2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10</a:t>
            </a:r>
            <a:r>
              <a:rPr lang="zh-CN" altLang="en-US" sz="4100" dirty="0">
                <a:solidFill>
                  <a:schemeClr val="accent2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以内的数</a:t>
            </a:r>
            <a:endParaRPr lang="zh-CN" altLang="en-US" sz="4100" dirty="0">
              <a:solidFill>
                <a:schemeClr val="accent2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287338" y="2726690"/>
            <a:ext cx="12026900" cy="857250"/>
          </a:xfrm>
        </p:spPr>
        <p:txBody>
          <a:bodyPr lIns="94525" tIns="47263" rIns="94525" bIns="47263">
            <a:noAutofit/>
          </a:bodyPr>
          <a:lstStyle/>
          <a:p>
            <a:pPr marL="0" indent="0" algn="ctr">
              <a:buNone/>
            </a:pPr>
            <a:r>
              <a:rPr lang="en-US" altLang="zh-CN" sz="8000" b="1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10</a:t>
            </a:r>
            <a:r>
              <a:rPr lang="zh-CN" altLang="en-US" sz="8000" b="1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的认识</a:t>
            </a:r>
            <a:endParaRPr lang="en-US" altLang="zh-CN" sz="8000" b="1" dirty="0">
              <a:solidFill>
                <a:schemeClr val="accent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Picture 2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 bwMode="auto">
          <a:xfrm>
            <a:off x="1519556" y="2934336"/>
            <a:ext cx="9719311" cy="13284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1" name="矩形 18"/>
          <p:cNvSpPr>
            <a:spLocks noChangeArrowheads="1"/>
          </p:cNvSpPr>
          <p:nvPr/>
        </p:nvSpPr>
        <p:spPr bwMode="auto">
          <a:xfrm>
            <a:off x="1047117" y="1781176"/>
            <a:ext cx="3791584" cy="58477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91435" tIns="45718" rIns="91435" bIns="45718">
            <a:spAutoFit/>
          </a:bodyPr>
          <a:lstStyle/>
          <a:p>
            <a:r>
              <a:rPr lang="en-US" altLang="zh-CN" sz="3200" b="1" dirty="0">
                <a:latin typeface="Arial" panose="020B0604020202020204" pitchFamily="34" charset="0"/>
                <a:ea typeface="楷体_GB2312" pitchFamily="49" charset="-122"/>
              </a:rPr>
              <a:t>2. </a:t>
            </a:r>
            <a:r>
              <a:rPr lang="zh-CN" altLang="en-US" sz="3200" dirty="0">
                <a:latin typeface="楷体" panose="02010609060101010101" charset="-122"/>
                <a:ea typeface="楷体" panose="02010609060101010101" charset="-122"/>
              </a:rPr>
              <a:t>填一填，读一读。</a:t>
            </a:r>
            <a:endParaRPr lang="zh-CN" altLang="en-US" sz="3200" dirty="0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3" name="Text Box 6"/>
          <p:cNvSpPr txBox="1">
            <a:spLocks noChangeArrowheads="1"/>
          </p:cNvSpPr>
          <p:nvPr/>
        </p:nvSpPr>
        <p:spPr bwMode="auto">
          <a:xfrm>
            <a:off x="3622889" y="3372664"/>
            <a:ext cx="431800" cy="7232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8" rIns="91435" bIns="45718">
            <a:spAutoFit/>
          </a:bodyPr>
          <a:lstStyle>
            <a:lvl1pPr eaLnBrk="0" hangingPunct="0">
              <a:defRPr sz="6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6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6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6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6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6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6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6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6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41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2</a:t>
            </a:r>
            <a:endParaRPr lang="en-US" altLang="zh-CN" sz="410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" name="Text Box 7"/>
          <p:cNvSpPr txBox="1">
            <a:spLocks noChangeArrowheads="1"/>
          </p:cNvSpPr>
          <p:nvPr/>
        </p:nvSpPr>
        <p:spPr bwMode="auto">
          <a:xfrm>
            <a:off x="5293574" y="3372664"/>
            <a:ext cx="431800" cy="7232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8" rIns="91435" bIns="45718">
            <a:spAutoFit/>
          </a:bodyPr>
          <a:lstStyle>
            <a:lvl1pPr eaLnBrk="0" hangingPunct="0">
              <a:defRPr sz="6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6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6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6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6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6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6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6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6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41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4</a:t>
            </a:r>
            <a:endParaRPr lang="en-US" altLang="zh-CN" sz="410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6" name="Text Box 8"/>
          <p:cNvSpPr txBox="1">
            <a:spLocks noChangeArrowheads="1"/>
          </p:cNvSpPr>
          <p:nvPr/>
        </p:nvSpPr>
        <p:spPr bwMode="auto">
          <a:xfrm>
            <a:off x="6154635" y="3372664"/>
            <a:ext cx="360045" cy="7232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8" rIns="91435" bIns="45718">
            <a:spAutoFit/>
          </a:bodyPr>
          <a:lstStyle>
            <a:lvl1pPr eaLnBrk="0" hangingPunct="0">
              <a:defRPr sz="6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6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6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6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6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6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6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6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6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41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5</a:t>
            </a:r>
            <a:endParaRPr lang="en-US" altLang="zh-CN" sz="410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7" name="Text Box 9"/>
          <p:cNvSpPr txBox="1">
            <a:spLocks noChangeArrowheads="1"/>
          </p:cNvSpPr>
          <p:nvPr/>
        </p:nvSpPr>
        <p:spPr bwMode="auto">
          <a:xfrm>
            <a:off x="9466795" y="3372664"/>
            <a:ext cx="360045" cy="7232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8" rIns="91435" bIns="45718">
            <a:spAutoFit/>
          </a:bodyPr>
          <a:lstStyle>
            <a:lvl1pPr eaLnBrk="0" hangingPunct="0">
              <a:defRPr sz="6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6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6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6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6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6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6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6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6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41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9</a:t>
            </a:r>
            <a:endParaRPr lang="en-US" altLang="zh-CN" sz="410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8" name="Text Box 10"/>
          <p:cNvSpPr txBox="1">
            <a:spLocks noChangeArrowheads="1"/>
          </p:cNvSpPr>
          <p:nvPr/>
        </p:nvSpPr>
        <p:spPr bwMode="auto">
          <a:xfrm>
            <a:off x="10175454" y="3372664"/>
            <a:ext cx="934720" cy="7232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5" tIns="45718" rIns="91435" bIns="45718">
            <a:spAutoFit/>
          </a:bodyPr>
          <a:lstStyle>
            <a:lvl1pPr eaLnBrk="0" hangingPunct="0">
              <a:defRPr sz="6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6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6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6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6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6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6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6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6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41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10</a:t>
            </a:r>
            <a:endParaRPr lang="en-US" altLang="zh-CN" sz="410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4" name="Text Box 8"/>
          <p:cNvSpPr txBox="1">
            <a:spLocks noChangeArrowheads="1"/>
          </p:cNvSpPr>
          <p:nvPr/>
        </p:nvSpPr>
        <p:spPr bwMode="auto">
          <a:xfrm>
            <a:off x="7787220" y="3372664"/>
            <a:ext cx="360045" cy="7232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8" rIns="91435" bIns="45718">
            <a:spAutoFit/>
          </a:bodyPr>
          <a:lstStyle>
            <a:lvl1pPr eaLnBrk="0" hangingPunct="0">
              <a:defRPr sz="6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6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6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6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6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6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6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6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6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41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7</a:t>
            </a:r>
            <a:endParaRPr lang="en-US" altLang="zh-CN" sz="410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5293360" y="4682490"/>
            <a:ext cx="5006339" cy="1875791"/>
            <a:chOff x="7864" y="7343"/>
            <a:chExt cx="7884" cy="2954"/>
          </a:xfrm>
        </p:grpSpPr>
        <p:pic>
          <p:nvPicPr>
            <p:cNvPr id="5" name="图片 4"/>
            <p:cNvPicPr>
              <a:picLocks noChangeAspect="1"/>
            </p:cNvPicPr>
            <p:nvPr/>
          </p:nvPicPr>
          <p:blipFill>
            <a:blip r:embed="rId3" cstate="email">
              <a:clrChange>
                <a:clrFrom>
                  <a:srgbClr val="FDFDFD">
                    <a:alpha val="100000"/>
                  </a:srgbClr>
                </a:clrFrom>
                <a:clrTo>
                  <a:srgbClr val="FDFDFD">
                    <a:alpha val="100000"/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 flipH="1">
              <a:off x="13524" y="7733"/>
              <a:ext cx="2225" cy="2565"/>
            </a:xfrm>
            <a:prstGeom prst="rect">
              <a:avLst/>
            </a:prstGeom>
          </p:spPr>
        </p:pic>
        <p:sp>
          <p:nvSpPr>
            <p:cNvPr id="9" name="AutoShape 27"/>
            <p:cNvSpPr>
              <a:spLocks noChangeArrowheads="1"/>
            </p:cNvSpPr>
            <p:nvPr/>
          </p:nvSpPr>
          <p:spPr bwMode="auto">
            <a:xfrm>
              <a:off x="7864" y="7343"/>
              <a:ext cx="5510" cy="1026"/>
            </a:xfrm>
            <a:prstGeom prst="wedgeRoundRectCallout">
              <a:avLst>
                <a:gd name="adj1" fmla="val 60054"/>
                <a:gd name="adj2" fmla="val 51169"/>
                <a:gd name="adj3" fmla="val 16667"/>
              </a:avLst>
            </a:prstGeom>
            <a:solidFill>
              <a:srgbClr val="FFFFFF"/>
            </a:solidFill>
            <a:ln w="19050">
              <a:solidFill>
                <a:srgbClr val="3399FF"/>
              </a:solidFill>
              <a:miter lim="800000"/>
            </a:ln>
          </p:spPr>
          <p:txBody>
            <a:bodyPr anchor="ctr" anchorCtr="0"/>
            <a:lstStyle/>
            <a:p>
              <a:pPr fontAlgn="auto">
                <a:lnSpc>
                  <a:spcPct val="130000"/>
                </a:lnSpc>
              </a:pPr>
              <a:r>
                <a:rPr lang="zh-CN" altLang="en-US" sz="2800" dirty="0">
                  <a:latin typeface="楷体" panose="02010609060101010101" charset="-122"/>
                  <a:ea typeface="楷体" panose="02010609060101010101" charset="-122"/>
                  <a:cs typeface="楷体_GB2312" pitchFamily="49" charset="-122"/>
                  <a:sym typeface="+mn-ea"/>
                </a:rPr>
                <a:t>从左到右依次增加1。</a:t>
              </a:r>
              <a:endParaRPr lang="zh-CN" altLang="en-US" sz="2800" dirty="0">
                <a:latin typeface="楷体" panose="02010609060101010101" charset="-122"/>
                <a:ea typeface="楷体" panose="02010609060101010101" charset="-122"/>
                <a:cs typeface="楷体_GB2312" pitchFamily="49" charset="-122"/>
                <a:sym typeface="+mn-ea"/>
              </a:endParaRPr>
            </a:p>
          </p:txBody>
        </p:sp>
      </p:grp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2" grpId="0"/>
      <p:bldP spid="6" grpId="0"/>
      <p:bldP spid="7" grpId="0"/>
      <p:bldP spid="8" grpId="0"/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/>
          <p:cNvPicPr>
            <a:picLocks noChangeAspect="1"/>
          </p:cNvPicPr>
          <p:nvPr/>
        </p:nvPicPr>
        <p:blipFill>
          <a:blip r:embed="rId1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436495" y="2153921"/>
            <a:ext cx="7891780" cy="136144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0" name="TextBox 14"/>
          <p:cNvSpPr txBox="1">
            <a:spLocks noChangeArrowheads="1"/>
          </p:cNvSpPr>
          <p:nvPr/>
        </p:nvSpPr>
        <p:spPr bwMode="auto">
          <a:xfrm>
            <a:off x="2345057" y="3793490"/>
            <a:ext cx="8228965" cy="8309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5" tIns="45718" rIns="91435" bIns="4571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9pPr>
          </a:lstStyle>
          <a:p>
            <a:pPr defTabSz="914400" eaLnBrk="1" fontAlgn="base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32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第</a:t>
            </a:r>
            <a:r>
              <a:rPr lang="en-US" altLang="zh-CN" sz="32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2</a:t>
            </a:r>
            <a:r>
              <a:rPr lang="zh-CN" altLang="en-US" sz="32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张是</a:t>
            </a:r>
            <a:r>
              <a:rPr lang="en-US" altLang="zh-CN" sz="32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8</a:t>
            </a:r>
            <a:r>
              <a:rPr lang="zh-CN" altLang="en-US" sz="32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，第</a:t>
            </a:r>
            <a:r>
              <a:rPr lang="en-US" altLang="zh-CN" sz="32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5</a:t>
            </a:r>
            <a:r>
              <a:rPr lang="zh-CN" altLang="en-US" sz="32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张是</a:t>
            </a:r>
            <a:r>
              <a:rPr lang="en-US" altLang="zh-CN" sz="32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(   )</a:t>
            </a:r>
            <a:r>
              <a:rPr lang="zh-CN" altLang="en-US" sz="32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，第</a:t>
            </a:r>
            <a:r>
              <a:rPr lang="en-US" altLang="zh-CN" sz="32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10</a:t>
            </a:r>
            <a:r>
              <a:rPr lang="zh-CN" altLang="en-US" sz="32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张是</a:t>
            </a:r>
            <a:r>
              <a:rPr lang="en-US" altLang="zh-CN" sz="32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(   )</a:t>
            </a:r>
            <a:r>
              <a:rPr lang="zh-CN" altLang="en-US" sz="32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。</a:t>
            </a:r>
            <a:endParaRPr lang="zh-CN" altLang="en-US" sz="3200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161" name="矩形 18"/>
          <p:cNvSpPr>
            <a:spLocks noChangeArrowheads="1"/>
          </p:cNvSpPr>
          <p:nvPr/>
        </p:nvSpPr>
        <p:spPr bwMode="auto">
          <a:xfrm>
            <a:off x="1047115" y="1474470"/>
            <a:ext cx="701040" cy="58477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91435" tIns="45718" rIns="91435" bIns="45718">
            <a:spAutoFit/>
          </a:bodyPr>
          <a:lstStyle/>
          <a:p>
            <a:r>
              <a:rPr lang="en-US" altLang="zh-CN" sz="3200" b="1">
                <a:latin typeface="Arial" panose="020B0604020202020204" pitchFamily="34" charset="0"/>
                <a:ea typeface="楷体_GB2312" pitchFamily="49" charset="-122"/>
              </a:rPr>
              <a:t>3. </a:t>
            </a:r>
            <a:endParaRPr lang="zh-CN" altLang="en-US" sz="3200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3" name="Text Box 7"/>
          <p:cNvSpPr txBox="1">
            <a:spLocks noChangeArrowheads="1"/>
          </p:cNvSpPr>
          <p:nvPr/>
        </p:nvSpPr>
        <p:spPr bwMode="auto">
          <a:xfrm>
            <a:off x="6195274" y="3967024"/>
            <a:ext cx="431800" cy="6463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8" rIns="91435" bIns="45718">
            <a:spAutoFit/>
          </a:bodyPr>
          <a:lstStyle>
            <a:lvl1pPr eaLnBrk="0" hangingPunct="0">
              <a:defRPr sz="6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6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6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6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6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6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6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6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6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6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6</a:t>
            </a:r>
            <a:endParaRPr lang="en-US" altLang="zh-CN" sz="360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6" name="Text Box 8"/>
          <p:cNvSpPr txBox="1">
            <a:spLocks noChangeArrowheads="1"/>
          </p:cNvSpPr>
          <p:nvPr/>
        </p:nvSpPr>
        <p:spPr bwMode="auto">
          <a:xfrm>
            <a:off x="9231845" y="3967024"/>
            <a:ext cx="360045" cy="6463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8" rIns="91435" bIns="45718">
            <a:spAutoFit/>
          </a:bodyPr>
          <a:lstStyle>
            <a:lvl1pPr eaLnBrk="0" hangingPunct="0">
              <a:defRPr sz="6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6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6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6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6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6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6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6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6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6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4</a:t>
            </a:r>
            <a:endParaRPr lang="en-US" altLang="zh-CN" sz="360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grpSp>
        <p:nvGrpSpPr>
          <p:cNvPr id="47" name="组合 46"/>
          <p:cNvGrpSpPr/>
          <p:nvPr/>
        </p:nvGrpSpPr>
        <p:grpSpPr>
          <a:xfrm>
            <a:off x="2654299" y="1574801"/>
            <a:ext cx="7479666" cy="584835"/>
            <a:chOff x="4180" y="2480"/>
            <a:chExt cx="11779" cy="921"/>
          </a:xfrm>
        </p:grpSpPr>
        <p:grpSp>
          <p:nvGrpSpPr>
            <p:cNvPr id="11" name="组合 10"/>
            <p:cNvGrpSpPr/>
            <p:nvPr/>
          </p:nvGrpSpPr>
          <p:grpSpPr>
            <a:xfrm>
              <a:off x="4180" y="2480"/>
              <a:ext cx="717" cy="921"/>
              <a:chOff x="4180" y="1504"/>
              <a:chExt cx="717" cy="921"/>
            </a:xfrm>
          </p:grpSpPr>
          <p:sp>
            <p:nvSpPr>
              <p:cNvPr id="10" name="椭圆 9"/>
              <p:cNvSpPr/>
              <p:nvPr/>
            </p:nvSpPr>
            <p:spPr>
              <a:xfrm>
                <a:off x="4180" y="1605"/>
                <a:ext cx="717" cy="717"/>
              </a:xfrm>
              <a:prstGeom prst="ellipse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" name="Text Box 6"/>
              <p:cNvSpPr txBox="1">
                <a:spLocks noChangeArrowheads="1"/>
              </p:cNvSpPr>
              <p:nvPr/>
            </p:nvSpPr>
            <p:spPr bwMode="auto">
              <a:xfrm>
                <a:off x="4217" y="1504"/>
                <a:ext cx="680" cy="92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66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 sz="66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 sz="66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 sz="66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 sz="66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66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66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66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66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en-US" altLang="zh-CN" sz="3200">
                    <a:latin typeface="楷体" panose="02010609060101010101" charset="-122"/>
                    <a:ea typeface="楷体" panose="02010609060101010101" charset="-122"/>
                  </a:rPr>
                  <a:t>1</a:t>
                </a:r>
                <a:endParaRPr lang="en-US" altLang="zh-CN" sz="3200">
                  <a:latin typeface="楷体" panose="02010609060101010101" charset="-122"/>
                  <a:ea typeface="楷体" panose="02010609060101010101" charset="-122"/>
                </a:endParaRPr>
              </a:p>
            </p:txBody>
          </p:sp>
        </p:grpSp>
        <p:grpSp>
          <p:nvGrpSpPr>
            <p:cNvPr id="12" name="组合 11"/>
            <p:cNvGrpSpPr/>
            <p:nvPr/>
          </p:nvGrpSpPr>
          <p:grpSpPr>
            <a:xfrm>
              <a:off x="8958" y="2480"/>
              <a:ext cx="747" cy="921"/>
              <a:chOff x="4180" y="1504"/>
              <a:chExt cx="747" cy="921"/>
            </a:xfrm>
          </p:grpSpPr>
          <p:sp>
            <p:nvSpPr>
              <p:cNvPr id="13" name="椭圆 12"/>
              <p:cNvSpPr/>
              <p:nvPr/>
            </p:nvSpPr>
            <p:spPr>
              <a:xfrm>
                <a:off x="4180" y="1605"/>
                <a:ext cx="717" cy="717"/>
              </a:xfrm>
              <a:prstGeom prst="ellipse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4" name="Text Box 6"/>
              <p:cNvSpPr txBox="1">
                <a:spLocks noChangeArrowheads="1"/>
              </p:cNvSpPr>
              <p:nvPr/>
            </p:nvSpPr>
            <p:spPr bwMode="auto">
              <a:xfrm>
                <a:off x="4247" y="1504"/>
                <a:ext cx="680" cy="92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66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 sz="66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 sz="66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 sz="66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 sz="66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66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66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66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66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en-US" altLang="zh-CN" sz="3200">
                    <a:latin typeface="楷体" panose="02010609060101010101" charset="-122"/>
                    <a:ea typeface="楷体" panose="02010609060101010101" charset="-122"/>
                  </a:rPr>
                  <a:t>5</a:t>
                </a:r>
                <a:endParaRPr lang="en-US" altLang="zh-CN" sz="3200">
                  <a:latin typeface="楷体" panose="02010609060101010101" charset="-122"/>
                  <a:ea typeface="楷体" panose="02010609060101010101" charset="-122"/>
                </a:endParaRPr>
              </a:p>
            </p:txBody>
          </p:sp>
        </p:grpSp>
        <p:grpSp>
          <p:nvGrpSpPr>
            <p:cNvPr id="15" name="组合 14"/>
            <p:cNvGrpSpPr/>
            <p:nvPr/>
          </p:nvGrpSpPr>
          <p:grpSpPr>
            <a:xfrm>
              <a:off x="5367" y="2480"/>
              <a:ext cx="732" cy="921"/>
              <a:chOff x="4180" y="1519"/>
              <a:chExt cx="732" cy="921"/>
            </a:xfrm>
          </p:grpSpPr>
          <p:sp>
            <p:nvSpPr>
              <p:cNvPr id="17" name="椭圆 16"/>
              <p:cNvSpPr/>
              <p:nvPr/>
            </p:nvSpPr>
            <p:spPr>
              <a:xfrm>
                <a:off x="4180" y="1605"/>
                <a:ext cx="717" cy="717"/>
              </a:xfrm>
              <a:prstGeom prst="ellipse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8" name="Text Box 6"/>
              <p:cNvSpPr txBox="1">
                <a:spLocks noChangeArrowheads="1"/>
              </p:cNvSpPr>
              <p:nvPr/>
            </p:nvSpPr>
            <p:spPr bwMode="auto">
              <a:xfrm>
                <a:off x="4232" y="1519"/>
                <a:ext cx="680" cy="92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66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 sz="66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 sz="66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 sz="66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 sz="66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66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66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66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66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en-US" altLang="zh-CN" sz="3200">
                    <a:latin typeface="楷体" panose="02010609060101010101" charset="-122"/>
                    <a:ea typeface="楷体" panose="02010609060101010101" charset="-122"/>
                  </a:rPr>
                  <a:t>2</a:t>
                </a:r>
                <a:endParaRPr lang="en-US" altLang="zh-CN" sz="3200">
                  <a:latin typeface="楷体" panose="02010609060101010101" charset="-122"/>
                  <a:ea typeface="楷体" panose="02010609060101010101" charset="-122"/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>
              <a:off x="6569" y="2480"/>
              <a:ext cx="732" cy="921"/>
              <a:chOff x="4180" y="1519"/>
              <a:chExt cx="732" cy="921"/>
            </a:xfrm>
          </p:grpSpPr>
          <p:sp>
            <p:nvSpPr>
              <p:cNvPr id="23" name="椭圆 22"/>
              <p:cNvSpPr/>
              <p:nvPr/>
            </p:nvSpPr>
            <p:spPr>
              <a:xfrm>
                <a:off x="4180" y="1605"/>
                <a:ext cx="717" cy="717"/>
              </a:xfrm>
              <a:prstGeom prst="ellipse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" name="Text Box 6"/>
              <p:cNvSpPr txBox="1">
                <a:spLocks noChangeArrowheads="1"/>
              </p:cNvSpPr>
              <p:nvPr/>
            </p:nvSpPr>
            <p:spPr bwMode="auto">
              <a:xfrm>
                <a:off x="4232" y="1519"/>
                <a:ext cx="680" cy="92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66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 sz="66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 sz="66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 sz="66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 sz="66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66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66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66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66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en-US" altLang="zh-CN" sz="3200">
                    <a:latin typeface="楷体" panose="02010609060101010101" charset="-122"/>
                    <a:ea typeface="楷体" panose="02010609060101010101" charset="-122"/>
                  </a:rPr>
                  <a:t>3</a:t>
                </a:r>
                <a:endParaRPr lang="en-US" altLang="zh-CN" sz="3200">
                  <a:latin typeface="楷体" panose="02010609060101010101" charset="-122"/>
                  <a:ea typeface="楷体" panose="02010609060101010101" charset="-122"/>
                </a:endParaRPr>
              </a:p>
            </p:txBody>
          </p:sp>
        </p:grpSp>
        <p:grpSp>
          <p:nvGrpSpPr>
            <p:cNvPr id="25" name="组合 24"/>
            <p:cNvGrpSpPr/>
            <p:nvPr/>
          </p:nvGrpSpPr>
          <p:grpSpPr>
            <a:xfrm>
              <a:off x="7771" y="2480"/>
              <a:ext cx="717" cy="921"/>
              <a:chOff x="4180" y="1504"/>
              <a:chExt cx="717" cy="921"/>
            </a:xfrm>
          </p:grpSpPr>
          <p:sp>
            <p:nvSpPr>
              <p:cNvPr id="26" name="椭圆 25"/>
              <p:cNvSpPr/>
              <p:nvPr/>
            </p:nvSpPr>
            <p:spPr>
              <a:xfrm>
                <a:off x="4180" y="1605"/>
                <a:ext cx="717" cy="717"/>
              </a:xfrm>
              <a:prstGeom prst="ellipse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7" name="Text Box 6"/>
              <p:cNvSpPr txBox="1">
                <a:spLocks noChangeArrowheads="1"/>
              </p:cNvSpPr>
              <p:nvPr/>
            </p:nvSpPr>
            <p:spPr bwMode="auto">
              <a:xfrm>
                <a:off x="4217" y="1504"/>
                <a:ext cx="680" cy="92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66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 sz="66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 sz="66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 sz="66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 sz="66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66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66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66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66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en-US" altLang="zh-CN" sz="3200">
                    <a:latin typeface="楷体" panose="02010609060101010101" charset="-122"/>
                    <a:ea typeface="楷体" panose="02010609060101010101" charset="-122"/>
                  </a:rPr>
                  <a:t>4</a:t>
                </a:r>
                <a:endParaRPr lang="en-US" altLang="zh-CN" sz="3200">
                  <a:latin typeface="楷体" panose="02010609060101010101" charset="-122"/>
                  <a:ea typeface="楷体" panose="02010609060101010101" charset="-122"/>
                </a:endParaRPr>
              </a:p>
            </p:txBody>
          </p:sp>
        </p:grpSp>
        <p:grpSp>
          <p:nvGrpSpPr>
            <p:cNvPr id="28" name="组合 27"/>
            <p:cNvGrpSpPr/>
            <p:nvPr/>
          </p:nvGrpSpPr>
          <p:grpSpPr>
            <a:xfrm>
              <a:off x="10175" y="2480"/>
              <a:ext cx="717" cy="921"/>
              <a:chOff x="4180" y="1504"/>
              <a:chExt cx="717" cy="921"/>
            </a:xfrm>
          </p:grpSpPr>
          <p:sp>
            <p:nvSpPr>
              <p:cNvPr id="29" name="椭圆 28"/>
              <p:cNvSpPr/>
              <p:nvPr/>
            </p:nvSpPr>
            <p:spPr>
              <a:xfrm>
                <a:off x="4180" y="1605"/>
                <a:ext cx="717" cy="717"/>
              </a:xfrm>
              <a:prstGeom prst="ellipse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0" name="Text Box 6"/>
              <p:cNvSpPr txBox="1">
                <a:spLocks noChangeArrowheads="1"/>
              </p:cNvSpPr>
              <p:nvPr/>
            </p:nvSpPr>
            <p:spPr bwMode="auto">
              <a:xfrm>
                <a:off x="4217" y="1504"/>
                <a:ext cx="680" cy="92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66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 sz="66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 sz="66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 sz="66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 sz="66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66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66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66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66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en-US" altLang="zh-CN" sz="3200">
                    <a:latin typeface="楷体" panose="02010609060101010101" charset="-122"/>
                    <a:ea typeface="楷体" panose="02010609060101010101" charset="-122"/>
                  </a:rPr>
                  <a:t>6</a:t>
                </a:r>
                <a:endParaRPr lang="en-US" altLang="zh-CN" sz="3200">
                  <a:latin typeface="楷体" panose="02010609060101010101" charset="-122"/>
                  <a:ea typeface="楷体" panose="02010609060101010101" charset="-122"/>
                </a:endParaRPr>
              </a:p>
            </p:txBody>
          </p:sp>
        </p:grpSp>
        <p:grpSp>
          <p:nvGrpSpPr>
            <p:cNvPr id="31" name="组合 30"/>
            <p:cNvGrpSpPr/>
            <p:nvPr/>
          </p:nvGrpSpPr>
          <p:grpSpPr>
            <a:xfrm>
              <a:off x="14968" y="2480"/>
              <a:ext cx="991" cy="921"/>
              <a:chOff x="4052" y="1519"/>
              <a:chExt cx="991" cy="921"/>
            </a:xfrm>
          </p:grpSpPr>
          <p:sp>
            <p:nvSpPr>
              <p:cNvPr id="32" name="椭圆 31"/>
              <p:cNvSpPr/>
              <p:nvPr/>
            </p:nvSpPr>
            <p:spPr>
              <a:xfrm>
                <a:off x="4180" y="1605"/>
                <a:ext cx="717" cy="717"/>
              </a:xfrm>
              <a:prstGeom prst="ellipse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3" name="Text Box 6"/>
              <p:cNvSpPr txBox="1">
                <a:spLocks noChangeArrowheads="1"/>
              </p:cNvSpPr>
              <p:nvPr/>
            </p:nvSpPr>
            <p:spPr bwMode="auto">
              <a:xfrm>
                <a:off x="4052" y="1519"/>
                <a:ext cx="991" cy="92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 sz="66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 sz="66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 sz="66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 sz="66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 sz="66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66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66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66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66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en-US" altLang="zh-CN" sz="3200">
                    <a:latin typeface="楷体" panose="02010609060101010101" charset="-122"/>
                    <a:ea typeface="楷体" panose="02010609060101010101" charset="-122"/>
                  </a:rPr>
                  <a:t>10</a:t>
                </a:r>
                <a:endParaRPr lang="en-US" altLang="zh-CN" sz="3200">
                  <a:latin typeface="楷体" panose="02010609060101010101" charset="-122"/>
                  <a:ea typeface="楷体" panose="02010609060101010101" charset="-122"/>
                </a:endParaRPr>
              </a:p>
            </p:txBody>
          </p:sp>
        </p:grpSp>
        <p:grpSp>
          <p:nvGrpSpPr>
            <p:cNvPr id="34" name="组合 33"/>
            <p:cNvGrpSpPr/>
            <p:nvPr/>
          </p:nvGrpSpPr>
          <p:grpSpPr>
            <a:xfrm>
              <a:off x="11362" y="2480"/>
              <a:ext cx="732" cy="921"/>
              <a:chOff x="4180" y="1519"/>
              <a:chExt cx="732" cy="921"/>
            </a:xfrm>
          </p:grpSpPr>
          <p:sp>
            <p:nvSpPr>
              <p:cNvPr id="35" name="椭圆 34"/>
              <p:cNvSpPr/>
              <p:nvPr/>
            </p:nvSpPr>
            <p:spPr>
              <a:xfrm>
                <a:off x="4180" y="1605"/>
                <a:ext cx="717" cy="717"/>
              </a:xfrm>
              <a:prstGeom prst="ellipse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6" name="Text Box 6"/>
              <p:cNvSpPr txBox="1">
                <a:spLocks noChangeArrowheads="1"/>
              </p:cNvSpPr>
              <p:nvPr/>
            </p:nvSpPr>
            <p:spPr bwMode="auto">
              <a:xfrm>
                <a:off x="4232" y="1519"/>
                <a:ext cx="680" cy="92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66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 sz="66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 sz="66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 sz="66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 sz="66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66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66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66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66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en-US" altLang="zh-CN" sz="3200">
                    <a:latin typeface="楷体" panose="02010609060101010101" charset="-122"/>
                    <a:ea typeface="楷体" panose="02010609060101010101" charset="-122"/>
                  </a:rPr>
                  <a:t>7</a:t>
                </a:r>
                <a:endParaRPr lang="en-US" altLang="zh-CN" sz="3200">
                  <a:latin typeface="楷体" panose="02010609060101010101" charset="-122"/>
                  <a:ea typeface="楷体" panose="02010609060101010101" charset="-122"/>
                </a:endParaRPr>
              </a:p>
            </p:txBody>
          </p:sp>
        </p:grpSp>
        <p:grpSp>
          <p:nvGrpSpPr>
            <p:cNvPr id="37" name="组合 36"/>
            <p:cNvGrpSpPr/>
            <p:nvPr/>
          </p:nvGrpSpPr>
          <p:grpSpPr>
            <a:xfrm>
              <a:off x="12564" y="2480"/>
              <a:ext cx="732" cy="921"/>
              <a:chOff x="4180" y="1519"/>
              <a:chExt cx="732" cy="921"/>
            </a:xfrm>
          </p:grpSpPr>
          <p:sp>
            <p:nvSpPr>
              <p:cNvPr id="38" name="椭圆 37"/>
              <p:cNvSpPr/>
              <p:nvPr/>
            </p:nvSpPr>
            <p:spPr>
              <a:xfrm>
                <a:off x="4180" y="1605"/>
                <a:ext cx="717" cy="717"/>
              </a:xfrm>
              <a:prstGeom prst="ellipse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9" name="Text Box 6"/>
              <p:cNvSpPr txBox="1">
                <a:spLocks noChangeArrowheads="1"/>
              </p:cNvSpPr>
              <p:nvPr/>
            </p:nvSpPr>
            <p:spPr bwMode="auto">
              <a:xfrm>
                <a:off x="4232" y="1519"/>
                <a:ext cx="680" cy="92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66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 sz="66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 sz="66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 sz="66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 sz="66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66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66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66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66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en-US" altLang="zh-CN" sz="3200">
                    <a:latin typeface="楷体" panose="02010609060101010101" charset="-122"/>
                    <a:ea typeface="楷体" panose="02010609060101010101" charset="-122"/>
                  </a:rPr>
                  <a:t>8</a:t>
                </a:r>
                <a:endParaRPr lang="en-US" altLang="zh-CN" sz="3200">
                  <a:latin typeface="楷体" panose="02010609060101010101" charset="-122"/>
                  <a:ea typeface="楷体" panose="02010609060101010101" charset="-122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>
              <a:off x="13766" y="2480"/>
              <a:ext cx="732" cy="921"/>
              <a:chOff x="4180" y="1519"/>
              <a:chExt cx="732" cy="921"/>
            </a:xfrm>
          </p:grpSpPr>
          <p:sp>
            <p:nvSpPr>
              <p:cNvPr id="41" name="椭圆 40"/>
              <p:cNvSpPr/>
              <p:nvPr/>
            </p:nvSpPr>
            <p:spPr>
              <a:xfrm>
                <a:off x="4180" y="1605"/>
                <a:ext cx="717" cy="717"/>
              </a:xfrm>
              <a:prstGeom prst="ellipse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2" name="Text Box 6"/>
              <p:cNvSpPr txBox="1">
                <a:spLocks noChangeArrowheads="1"/>
              </p:cNvSpPr>
              <p:nvPr/>
            </p:nvSpPr>
            <p:spPr bwMode="auto">
              <a:xfrm>
                <a:off x="4232" y="1519"/>
                <a:ext cx="680" cy="92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66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 sz="66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 sz="66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 sz="66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 sz="66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66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66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66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66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en-US" altLang="zh-CN" sz="3200">
                    <a:latin typeface="楷体" panose="02010609060101010101" charset="-122"/>
                    <a:ea typeface="楷体" panose="02010609060101010101" charset="-122"/>
                  </a:rPr>
                  <a:t>9</a:t>
                </a:r>
                <a:endParaRPr lang="en-US" altLang="zh-CN" sz="3200">
                  <a:latin typeface="楷体" panose="02010609060101010101" charset="-122"/>
                  <a:ea typeface="楷体" panose="02010609060101010101" charset="-122"/>
                </a:endParaRPr>
              </a:p>
            </p:txBody>
          </p:sp>
        </p:grpSp>
      </p:grpSp>
      <p:cxnSp>
        <p:nvCxnSpPr>
          <p:cNvPr id="43" name="直接连接符 42"/>
          <p:cNvCxnSpPr/>
          <p:nvPr/>
        </p:nvCxnSpPr>
        <p:spPr>
          <a:xfrm>
            <a:off x="2466976" y="4501515"/>
            <a:ext cx="1604009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5" name="组合 44"/>
          <p:cNvGrpSpPr/>
          <p:nvPr/>
        </p:nvGrpSpPr>
        <p:grpSpPr>
          <a:xfrm>
            <a:off x="2108836" y="4815205"/>
            <a:ext cx="4556125" cy="1866900"/>
            <a:chOff x="3321" y="7427"/>
            <a:chExt cx="7175" cy="2940"/>
          </a:xfrm>
        </p:grpSpPr>
        <p:pic>
          <p:nvPicPr>
            <p:cNvPr id="16" name="图片 15"/>
            <p:cNvPicPr>
              <a:picLocks noChangeAspect="1"/>
            </p:cNvPicPr>
            <p:nvPr/>
          </p:nvPicPr>
          <p:blipFill>
            <a:blip r:embed="rId2" cstate="email">
              <a:clrChange>
                <a:clrFrom>
                  <a:srgbClr val="FDFDFD">
                    <a:alpha val="100000"/>
                  </a:srgbClr>
                </a:clrFrom>
                <a:clrTo>
                  <a:srgbClr val="FDFDFD">
                    <a:alpha val="100000"/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8637" y="7974"/>
              <a:ext cx="1859" cy="2393"/>
            </a:xfrm>
            <a:prstGeom prst="rect">
              <a:avLst/>
            </a:prstGeom>
          </p:spPr>
        </p:pic>
        <p:sp>
          <p:nvSpPr>
            <p:cNvPr id="44" name="AutoShape 27"/>
            <p:cNvSpPr>
              <a:spLocks noChangeArrowheads="1"/>
            </p:cNvSpPr>
            <p:nvPr/>
          </p:nvSpPr>
          <p:spPr bwMode="auto">
            <a:xfrm>
              <a:off x="3321" y="7427"/>
              <a:ext cx="5167" cy="1026"/>
            </a:xfrm>
            <a:prstGeom prst="wedgeRoundRectCallout">
              <a:avLst>
                <a:gd name="adj1" fmla="val 60054"/>
                <a:gd name="adj2" fmla="val 51169"/>
                <a:gd name="adj3" fmla="val 16667"/>
              </a:avLst>
            </a:prstGeom>
            <a:solidFill>
              <a:srgbClr val="FFFFFF"/>
            </a:solidFill>
            <a:ln w="19050">
              <a:solidFill>
                <a:srgbClr val="3399FF"/>
              </a:solidFill>
              <a:miter lim="800000"/>
            </a:ln>
          </p:spPr>
          <p:txBody>
            <a:bodyPr anchor="ctr" anchorCtr="0"/>
            <a:lstStyle/>
            <a:p>
              <a:pPr fontAlgn="auto">
                <a:lnSpc>
                  <a:spcPct val="130000"/>
                </a:lnSpc>
              </a:pPr>
              <a:r>
                <a:rPr lang="zh-CN" altLang="en-US" sz="2800">
                  <a:latin typeface="楷体" panose="02010609060101010101" charset="-122"/>
                  <a:ea typeface="楷体" panose="02010609060101010101" charset="-122"/>
                  <a:cs typeface="楷体_GB2312" pitchFamily="49" charset="-122"/>
                  <a:sym typeface="+mn-ea"/>
                </a:rPr>
                <a:t>是从左边开始数的。</a:t>
              </a:r>
              <a:endParaRPr lang="zh-CN" altLang="en-US" sz="2800">
                <a:latin typeface="楷体" panose="02010609060101010101" charset="-122"/>
                <a:ea typeface="楷体" panose="02010609060101010101" charset="-122"/>
                <a:cs typeface="楷体_GB2312" pitchFamily="49" charset="-122"/>
                <a:sym typeface="+mn-ea"/>
              </a:endParaRPr>
            </a:p>
          </p:txBody>
        </p:sp>
      </p:grpSp>
      <p:sp>
        <p:nvSpPr>
          <p:cNvPr id="49" name="圆角矩形 48"/>
          <p:cNvSpPr/>
          <p:nvPr/>
        </p:nvSpPr>
        <p:spPr>
          <a:xfrm>
            <a:off x="5565774" y="1574801"/>
            <a:ext cx="821690" cy="1760855"/>
          </a:xfrm>
          <a:prstGeom prst="round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5" tIns="45718" rIns="91435" bIns="45718" rtlCol="0" anchor="ctr"/>
          <a:lstStyle/>
          <a:p>
            <a:pPr algn="ctr"/>
            <a:endParaRPr lang="zh-CN" altLang="en-US"/>
          </a:p>
        </p:txBody>
      </p:sp>
      <p:sp>
        <p:nvSpPr>
          <p:cNvPr id="50" name="圆角矩形 49"/>
          <p:cNvSpPr/>
          <p:nvPr/>
        </p:nvSpPr>
        <p:spPr>
          <a:xfrm>
            <a:off x="9418320" y="1574801"/>
            <a:ext cx="821690" cy="1760855"/>
          </a:xfrm>
          <a:prstGeom prst="round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5" tIns="45718" rIns="91435" bIns="45718"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  <p:bldP spid="49" grpId="0" animBg="1"/>
      <p:bldP spid="50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矩形 18"/>
          <p:cNvSpPr>
            <a:spLocks noChangeArrowheads="1"/>
          </p:cNvSpPr>
          <p:nvPr/>
        </p:nvSpPr>
        <p:spPr bwMode="auto">
          <a:xfrm>
            <a:off x="1055372" y="1560831"/>
            <a:ext cx="6349365" cy="58477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91435" tIns="45718" rIns="91435" bIns="45718">
            <a:spAutoFit/>
          </a:bodyPr>
          <a:lstStyle/>
          <a:p>
            <a:r>
              <a:rPr lang="en-US" altLang="zh-CN" sz="3200" b="1">
                <a:latin typeface="Arial" panose="020B0604020202020204" pitchFamily="34" charset="0"/>
                <a:ea typeface="楷体_GB2312" pitchFamily="49" charset="-122"/>
              </a:rPr>
              <a:t>4. </a:t>
            </a:r>
            <a:r>
              <a:rPr lang="zh-CN" altLang="en-US" sz="3200">
                <a:latin typeface="楷体" panose="02010609060101010101" charset="-122"/>
                <a:ea typeface="楷体" panose="02010609060101010101" charset="-122"/>
              </a:rPr>
              <a:t>在   里填“</a:t>
            </a:r>
            <a:r>
              <a:rPr lang="zh-CN" altLang="en-US" sz="3200">
                <a:latin typeface="Calibri Light" panose="020F0302020204030204"/>
                <a:ea typeface="楷体" panose="02010609060101010101" charset="-122"/>
                <a:cs typeface="Calibri Light" panose="020F0302020204030204" charset="0"/>
              </a:rPr>
              <a:t>&gt;</a:t>
            </a:r>
            <a:r>
              <a:rPr lang="zh-CN" altLang="en-US" sz="3200">
                <a:latin typeface="楷体" panose="02010609060101010101" charset="-122"/>
                <a:ea typeface="楷体" panose="02010609060101010101" charset="-122"/>
              </a:rPr>
              <a:t>”“</a:t>
            </a:r>
            <a:r>
              <a:rPr lang="zh-CN" altLang="en-US" sz="3200">
                <a:latin typeface="Calibri Light" panose="020F0302020204030204"/>
                <a:ea typeface="楷体" panose="02010609060101010101" charset="-122"/>
                <a:cs typeface="Calibri Light" panose="020F0302020204030204" charset="0"/>
              </a:rPr>
              <a:t>&lt;</a:t>
            </a:r>
            <a:r>
              <a:rPr lang="zh-CN" altLang="en-US" sz="3200">
                <a:latin typeface="楷体" panose="02010609060101010101" charset="-122"/>
                <a:ea typeface="楷体" panose="02010609060101010101" charset="-122"/>
              </a:rPr>
              <a:t>”或“</a:t>
            </a:r>
            <a:r>
              <a:rPr lang="zh-CN" altLang="en-US" sz="3200">
                <a:latin typeface="Calibri Light" panose="020F0302020204030204"/>
                <a:ea typeface="楷体" panose="02010609060101010101" charset="-122"/>
                <a:cs typeface="Calibri Light" panose="020F0302020204030204" charset="0"/>
              </a:rPr>
              <a:t>=</a:t>
            </a:r>
            <a:r>
              <a:rPr lang="zh-CN" altLang="en-US" sz="3200">
                <a:latin typeface="楷体" panose="02010609060101010101" charset="-122"/>
                <a:ea typeface="楷体" panose="02010609060101010101" charset="-122"/>
              </a:rPr>
              <a:t>”。</a:t>
            </a:r>
            <a:endParaRPr lang="zh-CN" altLang="en-US" sz="3200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53" name="椭圆 52"/>
          <p:cNvSpPr/>
          <p:nvPr/>
        </p:nvSpPr>
        <p:spPr>
          <a:xfrm>
            <a:off x="2080896" y="1610361"/>
            <a:ext cx="459740" cy="459740"/>
          </a:xfrm>
          <a:prstGeom prst="ellipse">
            <a:avLst/>
          </a:prstGeom>
          <a:noFill/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5" tIns="45718" rIns="91435" bIns="45718" rtlCol="0" anchor="ctr"/>
          <a:lstStyle/>
          <a:p>
            <a:pPr algn="ctr"/>
            <a:endParaRPr lang="zh-CN" altLang="en-US"/>
          </a:p>
        </p:txBody>
      </p:sp>
      <p:grpSp>
        <p:nvGrpSpPr>
          <p:cNvPr id="5" name="组合 4"/>
          <p:cNvGrpSpPr/>
          <p:nvPr/>
        </p:nvGrpSpPr>
        <p:grpSpPr>
          <a:xfrm>
            <a:off x="5489575" y="2980057"/>
            <a:ext cx="1621155" cy="584835"/>
            <a:chOff x="5572" y="8588"/>
            <a:chExt cx="2553" cy="921"/>
          </a:xfrm>
        </p:grpSpPr>
        <p:sp>
          <p:nvSpPr>
            <p:cNvPr id="7" name="矩形 6"/>
            <p:cNvSpPr/>
            <p:nvPr/>
          </p:nvSpPr>
          <p:spPr>
            <a:xfrm>
              <a:off x="5572" y="8588"/>
              <a:ext cx="2553" cy="921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lstStyle/>
            <a:p>
              <a:r>
                <a:rPr lang="en-US" sz="3200">
                  <a:latin typeface="楷体" panose="02010609060101010101" charset="-122"/>
                  <a:ea typeface="楷体" panose="02010609060101010101" charset="-122"/>
                  <a:cs typeface="楷体" panose="02010609060101010101" charset="-122"/>
                </a:rPr>
                <a:t>1    10</a:t>
              </a:r>
              <a:endParaRPr lang="en-US" sz="32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endParaRPr>
            </a:p>
          </p:txBody>
        </p:sp>
        <p:sp>
          <p:nvSpPr>
            <p:cNvPr id="8" name="椭圆 7"/>
            <p:cNvSpPr/>
            <p:nvPr/>
          </p:nvSpPr>
          <p:spPr>
            <a:xfrm>
              <a:off x="6329" y="8656"/>
              <a:ext cx="724" cy="724"/>
            </a:xfrm>
            <a:prstGeom prst="ellipse">
              <a:avLst/>
            </a:prstGeom>
            <a:noFill/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9" name="矩形 8"/>
          <p:cNvSpPr>
            <a:spLocks noChangeArrowheads="1"/>
          </p:cNvSpPr>
          <p:nvPr/>
        </p:nvSpPr>
        <p:spPr bwMode="auto">
          <a:xfrm>
            <a:off x="5969000" y="2835910"/>
            <a:ext cx="465182" cy="76943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lIns="91435" tIns="45718" rIns="91435" bIns="45718">
            <a:spAutoFit/>
          </a:bodyPr>
          <a:lstStyle/>
          <a:p>
            <a:pPr algn="l"/>
            <a:r>
              <a:rPr lang="en-US" altLang="zh-CN" sz="4400">
                <a:solidFill>
                  <a:srgbClr val="FF0000"/>
                </a:solidFill>
                <a:latin typeface="Calibri Light" panose="020F0302020204030204"/>
                <a:cs typeface="Calibri Light" panose="020F0302020204030204" charset="0"/>
                <a:sym typeface="+mn-ea"/>
              </a:rPr>
              <a:t>&lt;</a:t>
            </a:r>
            <a:endParaRPr lang="en-US" altLang="zh-CN" sz="4400">
              <a:solidFill>
                <a:srgbClr val="FF0000"/>
              </a:solidFill>
              <a:latin typeface="Calibri Light" panose="020F0302020204030204"/>
              <a:cs typeface="Calibri Light" panose="020F0302020204030204" charset="0"/>
            </a:endParaRPr>
          </a:p>
        </p:txBody>
      </p:sp>
      <p:grpSp>
        <p:nvGrpSpPr>
          <p:cNvPr id="21" name="组合 20"/>
          <p:cNvGrpSpPr/>
          <p:nvPr/>
        </p:nvGrpSpPr>
        <p:grpSpPr>
          <a:xfrm>
            <a:off x="8779513" y="2970532"/>
            <a:ext cx="1416050" cy="584835"/>
            <a:chOff x="5572" y="8588"/>
            <a:chExt cx="2230" cy="921"/>
          </a:xfrm>
        </p:grpSpPr>
        <p:sp>
          <p:nvSpPr>
            <p:cNvPr id="22" name="矩形 6"/>
            <p:cNvSpPr/>
            <p:nvPr/>
          </p:nvSpPr>
          <p:spPr>
            <a:xfrm>
              <a:off x="5572" y="8588"/>
              <a:ext cx="2230" cy="921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lstStyle/>
            <a:p>
              <a:r>
                <a:rPr lang="en-US" sz="3200">
                  <a:latin typeface="楷体" panose="02010609060101010101" charset="-122"/>
                  <a:ea typeface="楷体" panose="02010609060101010101" charset="-122"/>
                  <a:cs typeface="楷体" panose="02010609060101010101" charset="-122"/>
                </a:rPr>
                <a:t>7    6</a:t>
              </a:r>
              <a:endParaRPr lang="en-US" sz="32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endParaRPr>
            </a:p>
          </p:txBody>
        </p:sp>
        <p:sp>
          <p:nvSpPr>
            <p:cNvPr id="46" name="椭圆 45"/>
            <p:cNvSpPr/>
            <p:nvPr/>
          </p:nvSpPr>
          <p:spPr>
            <a:xfrm>
              <a:off x="6329" y="8656"/>
              <a:ext cx="724" cy="724"/>
            </a:xfrm>
            <a:prstGeom prst="ellipse">
              <a:avLst/>
            </a:prstGeom>
            <a:noFill/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59" name="矩形 158"/>
          <p:cNvSpPr>
            <a:spLocks noChangeArrowheads="1"/>
          </p:cNvSpPr>
          <p:nvPr/>
        </p:nvSpPr>
        <p:spPr bwMode="auto">
          <a:xfrm>
            <a:off x="9250046" y="2835910"/>
            <a:ext cx="465182" cy="76943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lIns="91435" tIns="45718" rIns="91435" bIns="45718">
            <a:spAutoFit/>
          </a:bodyPr>
          <a:lstStyle/>
          <a:p>
            <a:pPr algn="l"/>
            <a:r>
              <a:rPr lang="en-US" altLang="zh-CN" sz="4400">
                <a:solidFill>
                  <a:srgbClr val="FF0000"/>
                </a:solidFill>
                <a:latin typeface="Calibri Light" panose="020F0302020204030204"/>
                <a:cs typeface="Calibri Light" panose="020F0302020204030204" charset="0"/>
                <a:sym typeface="+mn-ea"/>
              </a:rPr>
              <a:t>&gt;</a:t>
            </a:r>
            <a:endParaRPr lang="en-US" altLang="zh-CN" sz="4400">
              <a:solidFill>
                <a:srgbClr val="FF0000"/>
              </a:solidFill>
              <a:latin typeface="Calibri Light" panose="020F0302020204030204"/>
              <a:cs typeface="Calibri Light" panose="020F0302020204030204" charset="0"/>
            </a:endParaRPr>
          </a:p>
        </p:txBody>
      </p:sp>
      <p:grpSp>
        <p:nvGrpSpPr>
          <p:cNvPr id="48" name="组合 47"/>
          <p:cNvGrpSpPr/>
          <p:nvPr/>
        </p:nvGrpSpPr>
        <p:grpSpPr>
          <a:xfrm>
            <a:off x="2199641" y="2975612"/>
            <a:ext cx="1621155" cy="584835"/>
            <a:chOff x="5302" y="8588"/>
            <a:chExt cx="2553" cy="921"/>
          </a:xfrm>
        </p:grpSpPr>
        <p:sp>
          <p:nvSpPr>
            <p:cNvPr id="160" name="矩形 6"/>
            <p:cNvSpPr/>
            <p:nvPr/>
          </p:nvSpPr>
          <p:spPr>
            <a:xfrm>
              <a:off x="5302" y="8588"/>
              <a:ext cx="2553" cy="921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lstStyle/>
            <a:p>
              <a:r>
                <a:rPr lang="en-US" sz="3200">
                  <a:latin typeface="楷体" panose="02010609060101010101" charset="-122"/>
                  <a:ea typeface="楷体" panose="02010609060101010101" charset="-122"/>
                  <a:cs typeface="楷体" panose="02010609060101010101" charset="-122"/>
                </a:rPr>
                <a:t>10    9</a:t>
              </a:r>
              <a:endParaRPr lang="en-US" sz="32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endParaRPr>
            </a:p>
          </p:txBody>
        </p:sp>
        <p:sp>
          <p:nvSpPr>
            <p:cNvPr id="49" name="椭圆 48"/>
            <p:cNvSpPr/>
            <p:nvPr/>
          </p:nvSpPr>
          <p:spPr>
            <a:xfrm>
              <a:off x="6329" y="8656"/>
              <a:ext cx="724" cy="724"/>
            </a:xfrm>
            <a:prstGeom prst="ellipse">
              <a:avLst/>
            </a:prstGeom>
            <a:noFill/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50" name="矩形 49"/>
          <p:cNvSpPr>
            <a:spLocks noChangeArrowheads="1"/>
          </p:cNvSpPr>
          <p:nvPr/>
        </p:nvSpPr>
        <p:spPr bwMode="auto">
          <a:xfrm>
            <a:off x="2860040" y="2835910"/>
            <a:ext cx="465182" cy="76943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lIns="91435" tIns="45718" rIns="91435" bIns="45718">
            <a:spAutoFit/>
          </a:bodyPr>
          <a:lstStyle/>
          <a:p>
            <a:r>
              <a:rPr lang="en-US" altLang="zh-CN" sz="4400">
                <a:solidFill>
                  <a:srgbClr val="FF0000"/>
                </a:solidFill>
                <a:latin typeface="Calibri Light" panose="020F0302020204030204"/>
                <a:cs typeface="Calibri Light" panose="020F0302020204030204" charset="0"/>
              </a:rPr>
              <a:t>&gt;</a:t>
            </a:r>
            <a:endParaRPr lang="en-US" altLang="zh-CN" sz="4400">
              <a:solidFill>
                <a:srgbClr val="FF0000"/>
              </a:solidFill>
              <a:latin typeface="Calibri Light" panose="020F0302020204030204"/>
              <a:cs typeface="Calibri Light" panose="020F0302020204030204" charset="0"/>
            </a:endParaRPr>
          </a:p>
        </p:txBody>
      </p:sp>
      <p:grpSp>
        <p:nvGrpSpPr>
          <p:cNvPr id="56" name="组合 55"/>
          <p:cNvGrpSpPr/>
          <p:nvPr/>
        </p:nvGrpSpPr>
        <p:grpSpPr>
          <a:xfrm>
            <a:off x="5489577" y="4196718"/>
            <a:ext cx="1416050" cy="584835"/>
            <a:chOff x="5572" y="8588"/>
            <a:chExt cx="2230" cy="921"/>
          </a:xfrm>
        </p:grpSpPr>
        <p:sp>
          <p:nvSpPr>
            <p:cNvPr id="57" name="矩形 56"/>
            <p:cNvSpPr/>
            <p:nvPr/>
          </p:nvSpPr>
          <p:spPr>
            <a:xfrm>
              <a:off x="5572" y="8588"/>
              <a:ext cx="2230" cy="921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lstStyle/>
            <a:p>
              <a:r>
                <a:rPr lang="en-US" sz="3200">
                  <a:latin typeface="楷体" panose="02010609060101010101" charset="-122"/>
                  <a:ea typeface="楷体" panose="02010609060101010101" charset="-122"/>
                  <a:cs typeface="楷体" panose="02010609060101010101" charset="-122"/>
                </a:rPr>
                <a:t>8    5</a:t>
              </a:r>
              <a:endParaRPr lang="en-US" sz="32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endParaRPr>
            </a:p>
          </p:txBody>
        </p:sp>
        <p:sp>
          <p:nvSpPr>
            <p:cNvPr id="58" name="椭圆 57"/>
            <p:cNvSpPr/>
            <p:nvPr/>
          </p:nvSpPr>
          <p:spPr>
            <a:xfrm>
              <a:off x="6329" y="8656"/>
              <a:ext cx="724" cy="724"/>
            </a:xfrm>
            <a:prstGeom prst="ellipse">
              <a:avLst/>
            </a:prstGeom>
            <a:noFill/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59" name="矩形 58"/>
          <p:cNvSpPr>
            <a:spLocks noChangeArrowheads="1"/>
          </p:cNvSpPr>
          <p:nvPr/>
        </p:nvSpPr>
        <p:spPr bwMode="auto">
          <a:xfrm>
            <a:off x="5969000" y="4052570"/>
            <a:ext cx="465182" cy="76943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lIns="91435" tIns="45718" rIns="91435" bIns="45718">
            <a:spAutoFit/>
          </a:bodyPr>
          <a:lstStyle/>
          <a:p>
            <a:pPr algn="l"/>
            <a:r>
              <a:rPr lang="en-US" altLang="zh-CN" sz="4400">
                <a:solidFill>
                  <a:srgbClr val="FF0000"/>
                </a:solidFill>
                <a:latin typeface="Calibri Light" panose="020F0302020204030204"/>
                <a:cs typeface="Calibri Light" panose="020F0302020204030204" charset="0"/>
                <a:sym typeface="+mn-ea"/>
              </a:rPr>
              <a:t>&gt;</a:t>
            </a:r>
            <a:endParaRPr lang="en-US" altLang="zh-CN" sz="4400">
              <a:solidFill>
                <a:srgbClr val="FF0000"/>
              </a:solidFill>
              <a:latin typeface="Calibri Light" panose="020F0302020204030204"/>
              <a:cs typeface="Calibri Light" panose="020F0302020204030204" charset="0"/>
            </a:endParaRPr>
          </a:p>
        </p:txBody>
      </p:sp>
      <p:grpSp>
        <p:nvGrpSpPr>
          <p:cNvPr id="60" name="组合 59"/>
          <p:cNvGrpSpPr/>
          <p:nvPr/>
        </p:nvGrpSpPr>
        <p:grpSpPr>
          <a:xfrm>
            <a:off x="8779513" y="4187192"/>
            <a:ext cx="1416050" cy="584835"/>
            <a:chOff x="5572" y="8588"/>
            <a:chExt cx="2230" cy="921"/>
          </a:xfrm>
        </p:grpSpPr>
        <p:sp>
          <p:nvSpPr>
            <p:cNvPr id="61" name="矩形 6"/>
            <p:cNvSpPr/>
            <p:nvPr/>
          </p:nvSpPr>
          <p:spPr>
            <a:xfrm>
              <a:off x="5572" y="8588"/>
              <a:ext cx="2230" cy="921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lstStyle/>
            <a:p>
              <a:r>
                <a:rPr lang="en-US" sz="3200">
                  <a:latin typeface="楷体" panose="02010609060101010101" charset="-122"/>
                  <a:ea typeface="楷体" panose="02010609060101010101" charset="-122"/>
                  <a:cs typeface="楷体" panose="02010609060101010101" charset="-122"/>
                </a:rPr>
                <a:t>7    9</a:t>
              </a:r>
              <a:endParaRPr lang="en-US" sz="32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endParaRPr>
            </a:p>
          </p:txBody>
        </p:sp>
        <p:sp>
          <p:nvSpPr>
            <p:cNvPr id="62" name="椭圆 61"/>
            <p:cNvSpPr/>
            <p:nvPr/>
          </p:nvSpPr>
          <p:spPr>
            <a:xfrm>
              <a:off x="6329" y="8656"/>
              <a:ext cx="724" cy="724"/>
            </a:xfrm>
            <a:prstGeom prst="ellipse">
              <a:avLst/>
            </a:prstGeom>
            <a:noFill/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63" name="矩形 62"/>
          <p:cNvSpPr>
            <a:spLocks noChangeArrowheads="1"/>
          </p:cNvSpPr>
          <p:nvPr/>
        </p:nvSpPr>
        <p:spPr bwMode="auto">
          <a:xfrm>
            <a:off x="9250046" y="4052570"/>
            <a:ext cx="465182" cy="76943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lIns="91435" tIns="45718" rIns="91435" bIns="45718">
            <a:spAutoFit/>
          </a:bodyPr>
          <a:lstStyle/>
          <a:p>
            <a:r>
              <a:rPr lang="en-US" altLang="zh-CN" sz="4400">
                <a:solidFill>
                  <a:srgbClr val="FF0000"/>
                </a:solidFill>
                <a:latin typeface="Calibri Light" panose="020F0302020204030204"/>
                <a:cs typeface="Calibri Light" panose="020F0302020204030204" charset="0"/>
              </a:rPr>
              <a:t>&lt;</a:t>
            </a:r>
            <a:endParaRPr lang="en-US" altLang="zh-CN" sz="4400">
              <a:solidFill>
                <a:srgbClr val="FF0000"/>
              </a:solidFill>
              <a:latin typeface="Calibri Light" panose="020F0302020204030204"/>
              <a:cs typeface="Calibri Light" panose="020F0302020204030204" charset="0"/>
            </a:endParaRPr>
          </a:p>
        </p:txBody>
      </p:sp>
      <p:grpSp>
        <p:nvGrpSpPr>
          <p:cNvPr id="64" name="组合 63"/>
          <p:cNvGrpSpPr/>
          <p:nvPr/>
        </p:nvGrpSpPr>
        <p:grpSpPr>
          <a:xfrm>
            <a:off x="2376807" y="4192272"/>
            <a:ext cx="1416050" cy="584835"/>
            <a:chOff x="5581" y="8588"/>
            <a:chExt cx="2230" cy="921"/>
          </a:xfrm>
        </p:grpSpPr>
        <p:sp>
          <p:nvSpPr>
            <p:cNvPr id="65" name="矩形 6"/>
            <p:cNvSpPr/>
            <p:nvPr/>
          </p:nvSpPr>
          <p:spPr>
            <a:xfrm>
              <a:off x="5581" y="8588"/>
              <a:ext cx="2230" cy="921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lstStyle/>
            <a:p>
              <a:r>
                <a:rPr lang="en-US" sz="3200">
                  <a:latin typeface="楷体" panose="02010609060101010101" charset="-122"/>
                  <a:ea typeface="楷体" panose="02010609060101010101" charset="-122"/>
                  <a:cs typeface="楷体" panose="02010609060101010101" charset="-122"/>
                </a:rPr>
                <a:t>6    6</a:t>
              </a:r>
              <a:endParaRPr lang="en-US" sz="32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endParaRPr>
            </a:p>
          </p:txBody>
        </p:sp>
        <p:sp>
          <p:nvSpPr>
            <p:cNvPr id="66" name="椭圆 65"/>
            <p:cNvSpPr/>
            <p:nvPr/>
          </p:nvSpPr>
          <p:spPr>
            <a:xfrm>
              <a:off x="6329" y="8656"/>
              <a:ext cx="724" cy="724"/>
            </a:xfrm>
            <a:prstGeom prst="ellipse">
              <a:avLst/>
            </a:prstGeom>
            <a:noFill/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67" name="矩形 66"/>
          <p:cNvSpPr>
            <a:spLocks noChangeArrowheads="1"/>
          </p:cNvSpPr>
          <p:nvPr/>
        </p:nvSpPr>
        <p:spPr bwMode="auto">
          <a:xfrm>
            <a:off x="2860040" y="4052570"/>
            <a:ext cx="465182" cy="76943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lIns="91435" tIns="45718" rIns="91435" bIns="45718">
            <a:spAutoFit/>
          </a:bodyPr>
          <a:lstStyle/>
          <a:p>
            <a:r>
              <a:rPr lang="en-US" altLang="zh-CN" sz="4400">
                <a:solidFill>
                  <a:srgbClr val="FF0000"/>
                </a:solidFill>
                <a:latin typeface="Calibri Light" panose="020F0302020204030204"/>
                <a:cs typeface="Calibri Light" panose="020F0302020204030204" charset="0"/>
              </a:rPr>
              <a:t>=</a:t>
            </a:r>
            <a:endParaRPr lang="en-US" altLang="zh-CN" sz="4400">
              <a:solidFill>
                <a:srgbClr val="FF0000"/>
              </a:solidFill>
              <a:latin typeface="Calibri Light" panose="020F0302020204030204"/>
              <a:cs typeface="Calibri Light" panose="020F0302020204030204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59" grpId="0"/>
      <p:bldP spid="50" grpId="0"/>
      <p:bldP spid="59" grpId="0"/>
      <p:bldP spid="63" grpId="0"/>
      <p:bldP spid="6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2489837" y="2449831"/>
            <a:ext cx="5649594" cy="1701165"/>
          </a:xfrm>
          <a:prstGeom prst="rect">
            <a:avLst/>
          </a:prstGeom>
          <a:noFill/>
          <a:ln w="9525">
            <a:noFill/>
          </a:ln>
        </p:spPr>
        <p:txBody>
          <a:bodyPr lIns="91435" tIns="45718" rIns="91435" bIns="45718"/>
          <a:lstStyle/>
          <a:p>
            <a:pPr marL="342900" indent="-342900">
              <a:lnSpc>
                <a:spcPct val="150000"/>
              </a:lnSpc>
              <a:spcBef>
                <a:spcPct val="20000"/>
              </a:spcBef>
            </a:pPr>
            <a:r>
              <a:rPr lang="en-US" altLang="zh-CN" sz="320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1.</a:t>
            </a:r>
            <a:r>
              <a:rPr lang="zh-CN" altLang="en-US" sz="320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完成练习二；</a:t>
            </a:r>
            <a:endParaRPr lang="zh-CN" altLang="en-US" sz="320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342900" indent="-342900">
              <a:lnSpc>
                <a:spcPct val="150000"/>
              </a:lnSpc>
              <a:spcBef>
                <a:spcPct val="20000"/>
              </a:spcBef>
            </a:pPr>
            <a:r>
              <a:rPr lang="en-US" altLang="zh-CN" sz="320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2.</a:t>
            </a:r>
            <a:r>
              <a:rPr lang="zh-CN" altLang="en-US" sz="320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完成练习册本课时的习题。</a:t>
            </a:r>
            <a:endParaRPr lang="zh-CN" altLang="en-US" sz="320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180464" y="1127831"/>
            <a:ext cx="2862581" cy="723271"/>
          </a:xfrm>
          <a:prstGeom prst="rect">
            <a:avLst/>
          </a:prstGeom>
          <a:noFill/>
          <a:ln>
            <a:noFill/>
          </a:ln>
        </p:spPr>
        <p:txBody>
          <a:bodyPr wrap="square" lIns="91435" tIns="45718" rIns="91435" bIns="45718" rtlCol="0" anchor="t">
            <a:spAutoFit/>
          </a:bodyPr>
          <a:lstStyle/>
          <a:p>
            <a:pPr algn="l"/>
            <a:r>
              <a:rPr lang="zh-CN" altLang="en-US" sz="4100" b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课</a:t>
            </a:r>
            <a:r>
              <a:rPr lang="en-US" altLang="zh-CN" sz="4100" b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 </a:t>
            </a:r>
            <a:r>
              <a:rPr lang="zh-CN" altLang="en-US" sz="4100" b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后</a:t>
            </a:r>
            <a:r>
              <a:rPr lang="en-US" altLang="zh-CN" sz="4100" b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 </a:t>
            </a:r>
            <a:r>
              <a:rPr lang="zh-CN" altLang="en-US" sz="4100" b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作</a:t>
            </a:r>
            <a:r>
              <a:rPr lang="en-US" altLang="zh-CN" sz="4100" b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 </a:t>
            </a:r>
            <a:r>
              <a:rPr lang="zh-CN" altLang="en-US" sz="4100" b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业</a:t>
            </a:r>
            <a:endParaRPr lang="zh-CN" altLang="en-US" sz="4100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</p:spTree>
  </p:cSld>
  <p:clrMapOvr>
    <a:masterClrMapping/>
  </p:clrMapOvr>
  <p:transition>
    <p:dissolv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892936" y="2095501"/>
            <a:ext cx="8836025" cy="2585319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pPr algn="l">
              <a:lnSpc>
                <a:spcPct val="13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3000" dirty="0">
                <a:latin typeface="楷体" panose="02010609060101010101" charset="-122"/>
                <a:ea typeface="楷体" panose="02010609060101010101" charset="-122"/>
                <a:sym typeface="+mn-ea"/>
              </a:rPr>
              <a:t>1.</a:t>
            </a:r>
            <a:r>
              <a:rPr sz="3000" dirty="0">
                <a:latin typeface="楷体" panose="02010609060101010101" charset="-122"/>
                <a:ea typeface="楷体" panose="02010609060101010101" charset="-122"/>
                <a:sym typeface="+mn-ea"/>
              </a:rPr>
              <a:t>会数、</a:t>
            </a:r>
            <a:r>
              <a:rPr lang="en-US" sz="3000" dirty="0">
                <a:latin typeface="楷体" panose="02010609060101010101" charset="-122"/>
                <a:ea typeface="楷体" panose="02010609060101010101" charset="-122"/>
                <a:sym typeface="+mn-ea"/>
              </a:rPr>
              <a:t>会读、写10，</a:t>
            </a:r>
            <a:r>
              <a:rPr lang="zh-CN" altLang="en-US" sz="3000" dirty="0"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掌握</a:t>
            </a:r>
            <a:r>
              <a:rPr lang="en-US" altLang="zh-CN" sz="3000" dirty="0"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10</a:t>
            </a:r>
            <a:r>
              <a:rPr lang="zh-CN" altLang="en-US" sz="3000" dirty="0"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以内数的顺序，会比较</a:t>
            </a:r>
            <a:endParaRPr lang="zh-CN" altLang="en-US" sz="3000" dirty="0">
              <a:solidFill>
                <a:prstClr val="black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  <a:p>
            <a:pPr algn="l">
              <a:lnSpc>
                <a:spcPct val="13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3000" dirty="0"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</a:t>
            </a:r>
            <a:r>
              <a:rPr lang="en-US" altLang="zh-CN" sz="3000" dirty="0"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10</a:t>
            </a:r>
            <a:r>
              <a:rPr lang="zh-CN" altLang="en-US" sz="3000" dirty="0"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以内数的大小</a:t>
            </a:r>
            <a:r>
              <a:rPr sz="3000" dirty="0">
                <a:latin typeface="楷体" panose="02010609060101010101" charset="-122"/>
                <a:ea typeface="楷体" panose="02010609060101010101" charset="-122"/>
                <a:sym typeface="+mn-ea"/>
              </a:rPr>
              <a:t>。</a:t>
            </a:r>
            <a:endParaRPr sz="3000" dirty="0">
              <a:latin typeface="楷体" panose="02010609060101010101" charset="-122"/>
              <a:ea typeface="楷体" panose="02010609060101010101" charset="-122"/>
              <a:sym typeface="+mn-ea"/>
            </a:endParaRPr>
          </a:p>
          <a:p>
            <a:pPr algn="l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sz="3000" dirty="0">
                <a:latin typeface="楷体" panose="02010609060101010101" charset="-122"/>
                <a:ea typeface="楷体" panose="02010609060101010101" charset="-122"/>
                <a:sym typeface="+mn-ea"/>
              </a:rPr>
              <a:t>2.</a:t>
            </a:r>
            <a:r>
              <a:rPr lang="zh-CN" altLang="en-US" sz="3000" dirty="0"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初步理解10个一是1个十，感受数学与生活的联系</a:t>
            </a:r>
            <a:r>
              <a:rPr lang="zh-CN" altLang="en-US" sz="3000" dirty="0">
                <a:latin typeface="楷体" panose="02010609060101010101" charset="-122"/>
                <a:ea typeface="楷体" panose="02010609060101010101" charset="-122"/>
                <a:sym typeface="+mn-ea"/>
              </a:rPr>
              <a:t>。</a:t>
            </a:r>
            <a:endParaRPr lang="en-US" altLang="zh-CN" sz="3000" dirty="0"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sp>
        <p:nvSpPr>
          <p:cNvPr id="6" name="文本框 2"/>
          <p:cNvSpPr txBox="1"/>
          <p:nvPr/>
        </p:nvSpPr>
        <p:spPr>
          <a:xfrm>
            <a:off x="2367280" y="4843781"/>
            <a:ext cx="8246110" cy="1480444"/>
          </a:xfrm>
          <a:prstGeom prst="rect">
            <a:avLst/>
          </a:prstGeom>
          <a:noFill/>
        </p:spPr>
        <p:txBody>
          <a:bodyPr wrap="square" lIns="94525" tIns="47263" rIns="94525" bIns="47263" rtlCol="0">
            <a:spAutoFit/>
          </a:bodyPr>
          <a:lstStyle/>
          <a:p>
            <a:pPr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3000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重点：</a:t>
            </a:r>
            <a:r>
              <a:rPr lang="zh-CN" altLang="en-US" sz="3000" dirty="0">
                <a:latin typeface="楷体" panose="02010609060101010101" charset="-122"/>
                <a:ea typeface="楷体" panose="02010609060101010101" charset="-122"/>
                <a:sym typeface="+mn-ea"/>
              </a:rPr>
              <a:t>掌握</a:t>
            </a:r>
            <a:r>
              <a:rPr lang="en-US" altLang="zh-CN" sz="3000" dirty="0">
                <a:latin typeface="楷体" panose="02010609060101010101" charset="-122"/>
                <a:ea typeface="楷体" panose="02010609060101010101" charset="-122"/>
                <a:sym typeface="+mn-ea"/>
              </a:rPr>
              <a:t>10</a:t>
            </a:r>
            <a:r>
              <a:rPr lang="zh-CN" altLang="en-US" sz="3000" dirty="0">
                <a:latin typeface="楷体" panose="02010609060101010101" charset="-122"/>
                <a:ea typeface="楷体" panose="02010609060101010101" charset="-122"/>
                <a:sym typeface="+mn-ea"/>
              </a:rPr>
              <a:t>的读、写及</a:t>
            </a:r>
            <a:r>
              <a:rPr lang="en-US" altLang="zh-CN" sz="3000" dirty="0">
                <a:latin typeface="楷体" panose="02010609060101010101" charset="-122"/>
                <a:ea typeface="楷体" panose="02010609060101010101" charset="-122"/>
                <a:sym typeface="+mn-ea"/>
              </a:rPr>
              <a:t>10</a:t>
            </a:r>
            <a:r>
              <a:rPr lang="zh-CN" altLang="en-US" sz="3000" dirty="0">
                <a:latin typeface="楷体" panose="02010609060101010101" charset="-122"/>
                <a:ea typeface="楷体" panose="02010609060101010101" charset="-122"/>
                <a:sym typeface="+mn-ea"/>
              </a:rPr>
              <a:t>以内数的大小比较。</a:t>
            </a:r>
            <a:endParaRPr lang="zh-CN" altLang="en-US" sz="3000" dirty="0">
              <a:latin typeface="楷体" panose="02010609060101010101" charset="-122"/>
              <a:ea typeface="楷体" panose="02010609060101010101" charset="-122"/>
              <a:sym typeface="+mn-ea"/>
            </a:endParaRPr>
          </a:p>
          <a:p>
            <a:pPr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3000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sym typeface="+mn-ea"/>
              </a:rPr>
              <a:t>难点：</a:t>
            </a:r>
            <a:r>
              <a:rPr lang="zh-CN" altLang="en-US" sz="3000" dirty="0">
                <a:latin typeface="楷体" panose="02010609060101010101" charset="-122"/>
                <a:ea typeface="楷体" panose="02010609060101010101" charset="-122"/>
                <a:sym typeface="+mn-ea"/>
              </a:rPr>
              <a:t>理解</a:t>
            </a:r>
            <a:r>
              <a:rPr lang="en-US" altLang="zh-CN" sz="3000" dirty="0">
                <a:latin typeface="楷体" panose="02010609060101010101" charset="-122"/>
                <a:ea typeface="楷体" panose="02010609060101010101" charset="-122"/>
                <a:sym typeface="+mn-ea"/>
              </a:rPr>
              <a:t>10</a:t>
            </a:r>
            <a:r>
              <a:rPr lang="zh-CN" altLang="en-US" sz="3000" dirty="0">
                <a:latin typeface="楷体" panose="02010609060101010101" charset="-122"/>
                <a:ea typeface="楷体" panose="02010609060101010101" charset="-122"/>
                <a:sym typeface="+mn-ea"/>
              </a:rPr>
              <a:t>个一是</a:t>
            </a:r>
            <a:r>
              <a:rPr lang="en-US" altLang="zh-CN" sz="3000" dirty="0">
                <a:latin typeface="楷体" panose="02010609060101010101" charset="-122"/>
                <a:ea typeface="楷体" panose="02010609060101010101" charset="-122"/>
                <a:sym typeface="+mn-ea"/>
              </a:rPr>
              <a:t>1</a:t>
            </a:r>
            <a:r>
              <a:rPr lang="zh-CN" altLang="en-US" sz="3000" dirty="0">
                <a:latin typeface="楷体" panose="02010609060101010101" charset="-122"/>
                <a:ea typeface="楷体" panose="02010609060101010101" charset="-122"/>
                <a:sym typeface="+mn-ea"/>
              </a:rPr>
              <a:t>个十</a:t>
            </a:r>
            <a:r>
              <a:rPr sz="3000" dirty="0">
                <a:latin typeface="楷体" panose="02010609060101010101" charset="-122"/>
                <a:ea typeface="楷体" panose="02010609060101010101" charset="-122"/>
                <a:sym typeface="+mn-ea"/>
              </a:rPr>
              <a:t>。</a:t>
            </a:r>
            <a:endParaRPr lang="en-US" altLang="zh-CN" sz="3000" dirty="0"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3517265" y="1437006"/>
            <a:ext cx="5133341" cy="664836"/>
          </a:xfrm>
          <a:prstGeom prst="rect">
            <a:avLst/>
          </a:prstGeom>
          <a:noFill/>
        </p:spPr>
        <p:txBody>
          <a:bodyPr wrap="square" lIns="94525" tIns="47263" rIns="94525" bIns="47263" rtlCol="0">
            <a:spAutoFit/>
          </a:bodyPr>
          <a:lstStyle/>
          <a:p>
            <a:pPr algn="ctr"/>
            <a:r>
              <a:rPr lang="zh-CN" altLang="en-US" sz="370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学习目标</a:t>
            </a:r>
            <a:endParaRPr lang="zh-CN" altLang="en-US" sz="370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7" name="文本框 1"/>
          <p:cNvSpPr txBox="1"/>
          <p:nvPr/>
        </p:nvSpPr>
        <p:spPr>
          <a:xfrm>
            <a:off x="4100830" y="4260851"/>
            <a:ext cx="3966211" cy="664836"/>
          </a:xfrm>
          <a:prstGeom prst="rect">
            <a:avLst/>
          </a:prstGeom>
          <a:noFill/>
        </p:spPr>
        <p:txBody>
          <a:bodyPr wrap="square" lIns="94525" tIns="47263" rIns="94525" bIns="47263" rtlCol="0">
            <a:spAutoFit/>
          </a:bodyPr>
          <a:lstStyle/>
          <a:p>
            <a:pPr algn="ctr"/>
            <a:r>
              <a:rPr lang="zh-CN" altLang="en-US" sz="370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学习重难点</a:t>
            </a:r>
            <a:endParaRPr lang="zh-CN" altLang="en-US" sz="370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  <p:bldP spid="5" grpId="0"/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文本框 34"/>
          <p:cNvSpPr txBox="1"/>
          <p:nvPr/>
        </p:nvSpPr>
        <p:spPr>
          <a:xfrm>
            <a:off x="7705725" y="5709285"/>
            <a:ext cx="2980055" cy="584771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r>
              <a:rPr lang="zh-CN" altLang="en-US" sz="32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（答案不唯一）</a:t>
            </a:r>
            <a:endParaRPr lang="zh-CN" altLang="en-US" sz="320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grpSp>
        <p:nvGrpSpPr>
          <p:cNvPr id="30" name="组合 29"/>
          <p:cNvGrpSpPr/>
          <p:nvPr/>
        </p:nvGrpSpPr>
        <p:grpSpPr>
          <a:xfrm>
            <a:off x="1547496" y="1962151"/>
            <a:ext cx="4321176" cy="659765"/>
            <a:chOff x="2437" y="3090"/>
            <a:chExt cx="6805" cy="1039"/>
          </a:xfrm>
        </p:grpSpPr>
        <p:sp>
          <p:nvSpPr>
            <p:cNvPr id="2" name="Text Box 8"/>
            <p:cNvSpPr txBox="1">
              <a:spLocks noChangeArrowheads="1"/>
            </p:cNvSpPr>
            <p:nvPr/>
          </p:nvSpPr>
          <p:spPr bwMode="auto">
            <a:xfrm>
              <a:off x="2437" y="3208"/>
              <a:ext cx="6805" cy="9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2000" b="1">
                  <a:solidFill>
                    <a:schemeClr val="tx1"/>
                  </a:solidFill>
                  <a:latin typeface="楷体_GB2312" pitchFamily="49" charset="-122"/>
                  <a:ea typeface="楷体_GB2312" pitchFamily="49" charset="-122"/>
                </a:defRPr>
              </a:lvl1pPr>
              <a:lvl2pPr marL="742950" indent="-285750" eaLnBrk="0" hangingPunct="0">
                <a:defRPr sz="2000" b="1">
                  <a:solidFill>
                    <a:schemeClr val="tx1"/>
                  </a:solidFill>
                  <a:latin typeface="楷体_GB2312" pitchFamily="49" charset="-122"/>
                  <a:ea typeface="楷体_GB2312" pitchFamily="49" charset="-122"/>
                </a:defRPr>
              </a:lvl2pPr>
              <a:lvl3pPr marL="1143000" indent="-228600" eaLnBrk="0" hangingPunct="0">
                <a:defRPr sz="2000" b="1">
                  <a:solidFill>
                    <a:schemeClr val="tx1"/>
                  </a:solidFill>
                  <a:latin typeface="楷体_GB2312" pitchFamily="49" charset="-122"/>
                  <a:ea typeface="楷体_GB2312" pitchFamily="49" charset="-122"/>
                </a:defRPr>
              </a:lvl3pPr>
              <a:lvl4pPr marL="1600200" indent="-228600" eaLnBrk="0" hangingPunct="0">
                <a:defRPr sz="2000" b="1">
                  <a:solidFill>
                    <a:schemeClr val="tx1"/>
                  </a:solidFill>
                  <a:latin typeface="楷体_GB2312" pitchFamily="49" charset="-122"/>
                  <a:ea typeface="楷体_GB2312" pitchFamily="49" charset="-122"/>
                </a:defRPr>
              </a:lvl4pPr>
              <a:lvl5pPr marL="2057400" indent="-228600" eaLnBrk="0" hangingPunct="0">
                <a:defRPr sz="2000" b="1">
                  <a:solidFill>
                    <a:schemeClr val="tx1"/>
                  </a:solidFill>
                  <a:latin typeface="楷体_GB2312" pitchFamily="49" charset="-122"/>
                  <a:ea typeface="楷体_GB2312" pitchFamily="49" charset="-122"/>
                </a:defRPr>
              </a:lvl5pPr>
              <a:lvl6pPr marL="2514600" indent="-22860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楷体_GB2312" pitchFamily="49" charset="-122"/>
                  <a:ea typeface="楷体_GB2312" pitchFamily="49" charset="-122"/>
                </a:defRPr>
              </a:lvl6pPr>
              <a:lvl7pPr marL="2971800" indent="-22860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楷体_GB2312" pitchFamily="49" charset="-122"/>
                  <a:ea typeface="楷体_GB2312" pitchFamily="49" charset="-122"/>
                </a:defRPr>
              </a:lvl7pPr>
              <a:lvl8pPr marL="3429000" indent="-22860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楷体_GB2312" pitchFamily="49" charset="-122"/>
                  <a:ea typeface="楷体_GB2312" pitchFamily="49" charset="-122"/>
                </a:defRPr>
              </a:lvl8pPr>
              <a:lvl9pPr marL="3886200" indent="-22860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楷体_GB2312" pitchFamily="49" charset="-122"/>
                  <a:ea typeface="楷体_GB2312" pitchFamily="49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altLang="zh-CN" sz="3000">
                  <a:latin typeface="Arial" panose="020B0604020202020204" pitchFamily="34" charset="0"/>
                </a:rPr>
                <a:t> </a:t>
              </a:r>
              <a:r>
                <a:rPr lang="zh-CN" altLang="en-US" sz="3200" b="0">
                  <a:latin typeface="楷体" panose="02010609060101010101" charset="-122"/>
                  <a:ea typeface="楷体" panose="02010609060101010101" charset="-122"/>
                  <a:cs typeface="楷体" panose="02010609060101010101" charset="-122"/>
                </a:rPr>
                <a:t>在</a:t>
              </a:r>
              <a:r>
                <a:rPr lang="en-US" altLang="zh-CN" sz="3200" b="0">
                  <a:latin typeface="楷体" panose="02010609060101010101" charset="-122"/>
                  <a:ea typeface="楷体" panose="02010609060101010101" charset="-122"/>
                  <a:cs typeface="楷体" panose="02010609060101010101" charset="-122"/>
                </a:rPr>
                <a:t> </a:t>
              </a:r>
              <a:r>
                <a:rPr lang="zh-CN" altLang="en-US" sz="3200" b="0">
                  <a:latin typeface="楷体" panose="02010609060101010101" charset="-122"/>
                  <a:ea typeface="楷体" panose="02010609060101010101" charset="-122"/>
                  <a:cs typeface="楷体" panose="02010609060101010101" charset="-122"/>
                </a:rPr>
                <a:t>   里填合适的数。</a:t>
              </a:r>
              <a:endParaRPr lang="zh-CN" altLang="en-US" sz="3200" b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endParaRPr>
            </a:p>
          </p:txBody>
        </p:sp>
        <p:grpSp>
          <p:nvGrpSpPr>
            <p:cNvPr id="55" name="组合 54"/>
            <p:cNvGrpSpPr/>
            <p:nvPr/>
          </p:nvGrpSpPr>
          <p:grpSpPr>
            <a:xfrm>
              <a:off x="3529" y="3090"/>
              <a:ext cx="972" cy="1012"/>
              <a:chOff x="15702" y="6509"/>
              <a:chExt cx="1265" cy="1316"/>
            </a:xfrm>
          </p:grpSpPr>
          <p:cxnSp>
            <p:nvCxnSpPr>
              <p:cNvPr id="25" name="直接连接符 24"/>
              <p:cNvCxnSpPr/>
              <p:nvPr/>
            </p:nvCxnSpPr>
            <p:spPr>
              <a:xfrm>
                <a:off x="15702" y="6521"/>
                <a:ext cx="1263" cy="0"/>
              </a:xfrm>
              <a:prstGeom prst="line">
                <a:avLst/>
              </a:prstGeom>
              <a:ln w="22225">
                <a:solidFill>
                  <a:srgbClr val="00B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直接连接符 25"/>
              <p:cNvCxnSpPr/>
              <p:nvPr/>
            </p:nvCxnSpPr>
            <p:spPr>
              <a:xfrm>
                <a:off x="15702" y="7825"/>
                <a:ext cx="1263" cy="0"/>
              </a:xfrm>
              <a:prstGeom prst="line">
                <a:avLst/>
              </a:prstGeom>
              <a:ln w="22225">
                <a:solidFill>
                  <a:srgbClr val="00B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直接连接符 26"/>
              <p:cNvCxnSpPr/>
              <p:nvPr/>
            </p:nvCxnSpPr>
            <p:spPr>
              <a:xfrm>
                <a:off x="15704" y="7173"/>
                <a:ext cx="1263" cy="0"/>
              </a:xfrm>
              <a:prstGeom prst="line">
                <a:avLst/>
              </a:prstGeom>
              <a:ln w="22225">
                <a:solidFill>
                  <a:srgbClr val="00B0F0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直接连接符 27"/>
              <p:cNvCxnSpPr/>
              <p:nvPr/>
            </p:nvCxnSpPr>
            <p:spPr>
              <a:xfrm flipH="1">
                <a:off x="15706" y="6509"/>
                <a:ext cx="0" cy="1305"/>
              </a:xfrm>
              <a:prstGeom prst="line">
                <a:avLst/>
              </a:prstGeom>
              <a:ln w="22225">
                <a:solidFill>
                  <a:srgbClr val="00B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直接连接符 28"/>
              <p:cNvCxnSpPr/>
              <p:nvPr/>
            </p:nvCxnSpPr>
            <p:spPr>
              <a:xfrm flipH="1">
                <a:off x="16336" y="6509"/>
                <a:ext cx="0" cy="1305"/>
              </a:xfrm>
              <a:prstGeom prst="line">
                <a:avLst/>
              </a:prstGeom>
              <a:ln w="22225">
                <a:solidFill>
                  <a:srgbClr val="00B0F0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" name="直接连接符 2"/>
              <p:cNvCxnSpPr/>
              <p:nvPr/>
            </p:nvCxnSpPr>
            <p:spPr>
              <a:xfrm flipH="1">
                <a:off x="16967" y="6509"/>
                <a:ext cx="0" cy="1305"/>
              </a:xfrm>
              <a:prstGeom prst="line">
                <a:avLst/>
              </a:prstGeom>
              <a:ln w="22225">
                <a:solidFill>
                  <a:srgbClr val="00B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31" name="组合 30"/>
          <p:cNvGrpSpPr/>
          <p:nvPr/>
        </p:nvGrpSpPr>
        <p:grpSpPr>
          <a:xfrm>
            <a:off x="3706495" y="3404236"/>
            <a:ext cx="1720216" cy="735330"/>
            <a:chOff x="5837" y="5361"/>
            <a:chExt cx="2709" cy="1158"/>
          </a:xfrm>
        </p:grpSpPr>
        <p:sp>
          <p:nvSpPr>
            <p:cNvPr id="4" name="Text Box 8"/>
            <p:cNvSpPr txBox="1">
              <a:spLocks noChangeArrowheads="1"/>
            </p:cNvSpPr>
            <p:nvPr/>
          </p:nvSpPr>
          <p:spPr bwMode="auto">
            <a:xfrm>
              <a:off x="6705" y="5380"/>
              <a:ext cx="1841" cy="11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2000" b="1">
                  <a:solidFill>
                    <a:schemeClr val="tx1"/>
                  </a:solidFill>
                  <a:latin typeface="楷体_GB2312" pitchFamily="49" charset="-122"/>
                  <a:ea typeface="楷体_GB2312" pitchFamily="49" charset="-122"/>
                </a:defRPr>
              </a:lvl1pPr>
              <a:lvl2pPr marL="742950" indent="-285750" eaLnBrk="0" hangingPunct="0">
                <a:defRPr sz="2000" b="1">
                  <a:solidFill>
                    <a:schemeClr val="tx1"/>
                  </a:solidFill>
                  <a:latin typeface="楷体_GB2312" pitchFamily="49" charset="-122"/>
                  <a:ea typeface="楷体_GB2312" pitchFamily="49" charset="-122"/>
                </a:defRPr>
              </a:lvl2pPr>
              <a:lvl3pPr marL="1143000" indent="-228600" eaLnBrk="0" hangingPunct="0">
                <a:defRPr sz="2000" b="1">
                  <a:solidFill>
                    <a:schemeClr val="tx1"/>
                  </a:solidFill>
                  <a:latin typeface="楷体_GB2312" pitchFamily="49" charset="-122"/>
                  <a:ea typeface="楷体_GB2312" pitchFamily="49" charset="-122"/>
                </a:defRPr>
              </a:lvl3pPr>
              <a:lvl4pPr marL="1600200" indent="-228600" eaLnBrk="0" hangingPunct="0">
                <a:defRPr sz="2000" b="1">
                  <a:solidFill>
                    <a:schemeClr val="tx1"/>
                  </a:solidFill>
                  <a:latin typeface="楷体_GB2312" pitchFamily="49" charset="-122"/>
                  <a:ea typeface="楷体_GB2312" pitchFamily="49" charset="-122"/>
                </a:defRPr>
              </a:lvl4pPr>
              <a:lvl5pPr marL="2057400" indent="-228600" eaLnBrk="0" hangingPunct="0">
                <a:defRPr sz="2000" b="1">
                  <a:solidFill>
                    <a:schemeClr val="tx1"/>
                  </a:solidFill>
                  <a:latin typeface="楷体_GB2312" pitchFamily="49" charset="-122"/>
                  <a:ea typeface="楷体_GB2312" pitchFamily="49" charset="-122"/>
                </a:defRPr>
              </a:lvl5pPr>
              <a:lvl6pPr marL="2514600" indent="-22860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楷体_GB2312" pitchFamily="49" charset="-122"/>
                  <a:ea typeface="楷体_GB2312" pitchFamily="49" charset="-122"/>
                </a:defRPr>
              </a:lvl6pPr>
              <a:lvl7pPr marL="2971800" indent="-22860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楷体_GB2312" pitchFamily="49" charset="-122"/>
                  <a:ea typeface="楷体_GB2312" pitchFamily="49" charset="-122"/>
                </a:defRPr>
              </a:lvl7pPr>
              <a:lvl8pPr marL="3429000" indent="-22860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楷体_GB2312" pitchFamily="49" charset="-122"/>
                  <a:ea typeface="楷体_GB2312" pitchFamily="49" charset="-122"/>
                </a:defRPr>
              </a:lvl8pPr>
              <a:lvl9pPr marL="3886200" indent="-22860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楷体_GB2312" pitchFamily="49" charset="-122"/>
                  <a:ea typeface="楷体_GB2312" pitchFamily="49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altLang="zh-CN" sz="4100">
                  <a:latin typeface="Calibri Light" panose="020F0302020204030204"/>
                  <a:cs typeface="Calibri Light" panose="020F0302020204030204" charset="0"/>
                </a:rPr>
                <a:t> </a:t>
              </a:r>
              <a:r>
                <a:rPr lang="en-US" sz="4100">
                  <a:latin typeface="Calibri Light" panose="020F0302020204030204"/>
                  <a:ea typeface="楷体" panose="02010609060101010101" charset="-122"/>
                  <a:cs typeface="Calibri Light" panose="020F0302020204030204" charset="0"/>
                </a:rPr>
                <a:t>&lt;</a:t>
              </a:r>
              <a:r>
                <a:rPr lang="en-US" sz="4100" b="0">
                  <a:latin typeface="Calibri Light" panose="020F0302020204030204"/>
                  <a:ea typeface="楷体" panose="02010609060101010101" charset="-122"/>
                  <a:cs typeface="Calibri Light" panose="020F0302020204030204" charset="0"/>
                </a:rPr>
                <a:t> </a:t>
              </a:r>
              <a:r>
                <a:rPr lang="en-US" sz="4100" b="0">
                  <a:latin typeface="楷体" panose="02010609060101010101" charset="-122"/>
                  <a:ea typeface="楷体" panose="02010609060101010101" charset="-122"/>
                  <a:cs typeface="楷体" panose="02010609060101010101" charset="-122"/>
                </a:rPr>
                <a:t>6</a:t>
              </a:r>
              <a:endParaRPr lang="en-US" sz="4100" b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endParaRPr>
            </a:p>
          </p:txBody>
        </p:sp>
        <p:grpSp>
          <p:nvGrpSpPr>
            <p:cNvPr id="8" name="组合 7"/>
            <p:cNvGrpSpPr/>
            <p:nvPr/>
          </p:nvGrpSpPr>
          <p:grpSpPr>
            <a:xfrm>
              <a:off x="5837" y="5361"/>
              <a:ext cx="972" cy="1012"/>
              <a:chOff x="15702" y="6509"/>
              <a:chExt cx="1265" cy="1316"/>
            </a:xfrm>
          </p:grpSpPr>
          <p:cxnSp>
            <p:nvCxnSpPr>
              <p:cNvPr id="9" name="直接连接符 8"/>
              <p:cNvCxnSpPr/>
              <p:nvPr/>
            </p:nvCxnSpPr>
            <p:spPr>
              <a:xfrm>
                <a:off x="15702" y="6521"/>
                <a:ext cx="1263" cy="0"/>
              </a:xfrm>
              <a:prstGeom prst="line">
                <a:avLst/>
              </a:prstGeom>
              <a:ln w="22225">
                <a:solidFill>
                  <a:srgbClr val="00B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直接连接符 9"/>
              <p:cNvCxnSpPr/>
              <p:nvPr/>
            </p:nvCxnSpPr>
            <p:spPr>
              <a:xfrm>
                <a:off x="15702" y="7825"/>
                <a:ext cx="1263" cy="0"/>
              </a:xfrm>
              <a:prstGeom prst="line">
                <a:avLst/>
              </a:prstGeom>
              <a:ln w="22225">
                <a:solidFill>
                  <a:srgbClr val="00B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直接连接符 10"/>
              <p:cNvCxnSpPr/>
              <p:nvPr/>
            </p:nvCxnSpPr>
            <p:spPr>
              <a:xfrm>
                <a:off x="15704" y="7173"/>
                <a:ext cx="1263" cy="0"/>
              </a:xfrm>
              <a:prstGeom prst="line">
                <a:avLst/>
              </a:prstGeom>
              <a:ln w="22225">
                <a:solidFill>
                  <a:srgbClr val="00B0F0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直接连接符 11"/>
              <p:cNvCxnSpPr/>
              <p:nvPr/>
            </p:nvCxnSpPr>
            <p:spPr>
              <a:xfrm flipH="1">
                <a:off x="15706" y="6509"/>
                <a:ext cx="0" cy="1305"/>
              </a:xfrm>
              <a:prstGeom prst="line">
                <a:avLst/>
              </a:prstGeom>
              <a:ln w="22225">
                <a:solidFill>
                  <a:srgbClr val="00B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直接连接符 12"/>
              <p:cNvCxnSpPr/>
              <p:nvPr/>
            </p:nvCxnSpPr>
            <p:spPr>
              <a:xfrm flipH="1">
                <a:off x="16336" y="6509"/>
                <a:ext cx="0" cy="1305"/>
              </a:xfrm>
              <a:prstGeom prst="line">
                <a:avLst/>
              </a:prstGeom>
              <a:ln w="22225">
                <a:solidFill>
                  <a:srgbClr val="00B0F0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直接连接符 13"/>
              <p:cNvCxnSpPr/>
              <p:nvPr/>
            </p:nvCxnSpPr>
            <p:spPr>
              <a:xfrm flipH="1">
                <a:off x="16967" y="6509"/>
                <a:ext cx="0" cy="1305"/>
              </a:xfrm>
              <a:prstGeom prst="line">
                <a:avLst/>
              </a:prstGeom>
              <a:ln w="22225">
                <a:solidFill>
                  <a:srgbClr val="00B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34" name="组合 33"/>
          <p:cNvGrpSpPr/>
          <p:nvPr/>
        </p:nvGrpSpPr>
        <p:grpSpPr>
          <a:xfrm>
            <a:off x="7019925" y="3404236"/>
            <a:ext cx="1609090" cy="735330"/>
            <a:chOff x="11055" y="5361"/>
            <a:chExt cx="2534" cy="1158"/>
          </a:xfrm>
        </p:grpSpPr>
        <p:sp>
          <p:nvSpPr>
            <p:cNvPr id="5" name="Text Box 8"/>
            <p:cNvSpPr txBox="1">
              <a:spLocks noChangeArrowheads="1"/>
            </p:cNvSpPr>
            <p:nvPr/>
          </p:nvSpPr>
          <p:spPr bwMode="auto">
            <a:xfrm>
              <a:off x="11055" y="5380"/>
              <a:ext cx="1841" cy="11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2000" b="1">
                  <a:solidFill>
                    <a:schemeClr val="tx1"/>
                  </a:solidFill>
                  <a:latin typeface="楷体_GB2312" pitchFamily="49" charset="-122"/>
                  <a:ea typeface="楷体_GB2312" pitchFamily="49" charset="-122"/>
                </a:defRPr>
              </a:lvl1pPr>
              <a:lvl2pPr marL="742950" indent="-285750" eaLnBrk="0" hangingPunct="0">
                <a:defRPr sz="2000" b="1">
                  <a:solidFill>
                    <a:schemeClr val="tx1"/>
                  </a:solidFill>
                  <a:latin typeface="楷体_GB2312" pitchFamily="49" charset="-122"/>
                  <a:ea typeface="楷体_GB2312" pitchFamily="49" charset="-122"/>
                </a:defRPr>
              </a:lvl2pPr>
              <a:lvl3pPr marL="1143000" indent="-228600" eaLnBrk="0" hangingPunct="0">
                <a:defRPr sz="2000" b="1">
                  <a:solidFill>
                    <a:schemeClr val="tx1"/>
                  </a:solidFill>
                  <a:latin typeface="楷体_GB2312" pitchFamily="49" charset="-122"/>
                  <a:ea typeface="楷体_GB2312" pitchFamily="49" charset="-122"/>
                </a:defRPr>
              </a:lvl3pPr>
              <a:lvl4pPr marL="1600200" indent="-228600" eaLnBrk="0" hangingPunct="0">
                <a:defRPr sz="2000" b="1">
                  <a:solidFill>
                    <a:schemeClr val="tx1"/>
                  </a:solidFill>
                  <a:latin typeface="楷体_GB2312" pitchFamily="49" charset="-122"/>
                  <a:ea typeface="楷体_GB2312" pitchFamily="49" charset="-122"/>
                </a:defRPr>
              </a:lvl4pPr>
              <a:lvl5pPr marL="2057400" indent="-228600" eaLnBrk="0" hangingPunct="0">
                <a:defRPr sz="2000" b="1">
                  <a:solidFill>
                    <a:schemeClr val="tx1"/>
                  </a:solidFill>
                  <a:latin typeface="楷体_GB2312" pitchFamily="49" charset="-122"/>
                  <a:ea typeface="楷体_GB2312" pitchFamily="49" charset="-122"/>
                </a:defRPr>
              </a:lvl5pPr>
              <a:lvl6pPr marL="2514600" indent="-22860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楷体_GB2312" pitchFamily="49" charset="-122"/>
                  <a:ea typeface="楷体_GB2312" pitchFamily="49" charset="-122"/>
                </a:defRPr>
              </a:lvl6pPr>
              <a:lvl7pPr marL="2971800" indent="-22860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楷体_GB2312" pitchFamily="49" charset="-122"/>
                  <a:ea typeface="楷体_GB2312" pitchFamily="49" charset="-122"/>
                </a:defRPr>
              </a:lvl7pPr>
              <a:lvl8pPr marL="3429000" indent="-22860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楷体_GB2312" pitchFamily="49" charset="-122"/>
                  <a:ea typeface="楷体_GB2312" pitchFamily="49" charset="-122"/>
                </a:defRPr>
              </a:lvl8pPr>
              <a:lvl9pPr marL="3886200" indent="-22860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楷体_GB2312" pitchFamily="49" charset="-122"/>
                  <a:ea typeface="楷体_GB2312" pitchFamily="49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sz="4100" b="0">
                  <a:latin typeface="Calibri Light" panose="020F0302020204030204"/>
                  <a:ea typeface="楷体" panose="02010609060101010101" charset="-122"/>
                  <a:cs typeface="Calibri Light" panose="020F0302020204030204" charset="0"/>
                </a:rPr>
                <a:t> </a:t>
              </a:r>
              <a:r>
                <a:rPr lang="en-US" sz="4100" b="0">
                  <a:latin typeface="楷体" panose="02010609060101010101" charset="-122"/>
                  <a:ea typeface="楷体" panose="02010609060101010101" charset="-122"/>
                  <a:cs typeface="楷体" panose="02010609060101010101" charset="-122"/>
                </a:rPr>
                <a:t>7</a:t>
              </a:r>
              <a:r>
                <a:rPr lang="en-US" altLang="zh-CN" sz="4100">
                  <a:latin typeface="Calibri Light" panose="020F0302020204030204"/>
                  <a:cs typeface="Calibri Light" panose="020F0302020204030204" charset="0"/>
                  <a:sym typeface="+mn-ea"/>
                </a:rPr>
                <a:t> </a:t>
              </a:r>
              <a:r>
                <a:rPr lang="en-US" sz="4100">
                  <a:latin typeface="Calibri Light" panose="020F0302020204030204"/>
                  <a:ea typeface="楷体" panose="02010609060101010101" charset="-122"/>
                  <a:cs typeface="Calibri Light" panose="020F0302020204030204" charset="0"/>
                  <a:sym typeface="+mn-ea"/>
                </a:rPr>
                <a:t>&lt;</a:t>
              </a:r>
              <a:endParaRPr lang="en-US" sz="4100" b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endParaRPr>
            </a:p>
          </p:txBody>
        </p:sp>
        <p:grpSp>
          <p:nvGrpSpPr>
            <p:cNvPr id="15" name="组合 14"/>
            <p:cNvGrpSpPr/>
            <p:nvPr/>
          </p:nvGrpSpPr>
          <p:grpSpPr>
            <a:xfrm>
              <a:off x="12617" y="5361"/>
              <a:ext cx="972" cy="1012"/>
              <a:chOff x="15702" y="6509"/>
              <a:chExt cx="1265" cy="1316"/>
            </a:xfrm>
          </p:grpSpPr>
          <p:cxnSp>
            <p:nvCxnSpPr>
              <p:cNvPr id="16" name="直接连接符 15"/>
              <p:cNvCxnSpPr/>
              <p:nvPr/>
            </p:nvCxnSpPr>
            <p:spPr>
              <a:xfrm>
                <a:off x="15702" y="6521"/>
                <a:ext cx="1263" cy="0"/>
              </a:xfrm>
              <a:prstGeom prst="line">
                <a:avLst/>
              </a:prstGeom>
              <a:ln w="22225">
                <a:solidFill>
                  <a:srgbClr val="00B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直接连接符 16"/>
              <p:cNvCxnSpPr/>
              <p:nvPr/>
            </p:nvCxnSpPr>
            <p:spPr>
              <a:xfrm>
                <a:off x="15702" y="7825"/>
                <a:ext cx="1263" cy="0"/>
              </a:xfrm>
              <a:prstGeom prst="line">
                <a:avLst/>
              </a:prstGeom>
              <a:ln w="22225">
                <a:solidFill>
                  <a:srgbClr val="00B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直接连接符 17"/>
              <p:cNvCxnSpPr/>
              <p:nvPr/>
            </p:nvCxnSpPr>
            <p:spPr>
              <a:xfrm>
                <a:off x="15704" y="7173"/>
                <a:ext cx="1263" cy="0"/>
              </a:xfrm>
              <a:prstGeom prst="line">
                <a:avLst/>
              </a:prstGeom>
              <a:ln w="22225">
                <a:solidFill>
                  <a:srgbClr val="00B0F0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直接连接符 18"/>
              <p:cNvCxnSpPr/>
              <p:nvPr/>
            </p:nvCxnSpPr>
            <p:spPr>
              <a:xfrm flipH="1">
                <a:off x="15706" y="6509"/>
                <a:ext cx="0" cy="1305"/>
              </a:xfrm>
              <a:prstGeom prst="line">
                <a:avLst/>
              </a:prstGeom>
              <a:ln w="22225">
                <a:solidFill>
                  <a:srgbClr val="00B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直接连接符 19"/>
              <p:cNvCxnSpPr/>
              <p:nvPr/>
            </p:nvCxnSpPr>
            <p:spPr>
              <a:xfrm flipH="1">
                <a:off x="16336" y="6509"/>
                <a:ext cx="0" cy="1305"/>
              </a:xfrm>
              <a:prstGeom prst="line">
                <a:avLst/>
              </a:prstGeom>
              <a:ln w="22225">
                <a:solidFill>
                  <a:srgbClr val="00B0F0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直接连接符 20"/>
              <p:cNvCxnSpPr/>
              <p:nvPr/>
            </p:nvCxnSpPr>
            <p:spPr>
              <a:xfrm flipH="1">
                <a:off x="16967" y="6509"/>
                <a:ext cx="0" cy="1305"/>
              </a:xfrm>
              <a:prstGeom prst="line">
                <a:avLst/>
              </a:prstGeom>
              <a:ln w="22225">
                <a:solidFill>
                  <a:srgbClr val="00B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36" name="组合 35"/>
          <p:cNvGrpSpPr/>
          <p:nvPr/>
        </p:nvGrpSpPr>
        <p:grpSpPr>
          <a:xfrm>
            <a:off x="2750820" y="4715507"/>
            <a:ext cx="2700020" cy="723264"/>
            <a:chOff x="4332" y="7426"/>
            <a:chExt cx="4252" cy="1139"/>
          </a:xfrm>
        </p:grpSpPr>
        <p:sp>
          <p:nvSpPr>
            <p:cNvPr id="6" name="Text Box 8"/>
            <p:cNvSpPr txBox="1">
              <a:spLocks noChangeArrowheads="1"/>
            </p:cNvSpPr>
            <p:nvPr/>
          </p:nvSpPr>
          <p:spPr bwMode="auto">
            <a:xfrm>
              <a:off x="4332" y="7426"/>
              <a:ext cx="4252" cy="11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2000" b="1">
                  <a:solidFill>
                    <a:schemeClr val="tx1"/>
                  </a:solidFill>
                  <a:latin typeface="楷体_GB2312" pitchFamily="49" charset="-122"/>
                  <a:ea typeface="楷体_GB2312" pitchFamily="49" charset="-122"/>
                </a:defRPr>
              </a:lvl1pPr>
              <a:lvl2pPr marL="742950" indent="-285750" eaLnBrk="0" hangingPunct="0">
                <a:defRPr sz="2000" b="1">
                  <a:solidFill>
                    <a:schemeClr val="tx1"/>
                  </a:solidFill>
                  <a:latin typeface="楷体_GB2312" pitchFamily="49" charset="-122"/>
                  <a:ea typeface="楷体_GB2312" pitchFamily="49" charset="-122"/>
                </a:defRPr>
              </a:lvl2pPr>
              <a:lvl3pPr marL="1143000" indent="-228600" eaLnBrk="0" hangingPunct="0">
                <a:defRPr sz="2000" b="1">
                  <a:solidFill>
                    <a:schemeClr val="tx1"/>
                  </a:solidFill>
                  <a:latin typeface="楷体_GB2312" pitchFamily="49" charset="-122"/>
                  <a:ea typeface="楷体_GB2312" pitchFamily="49" charset="-122"/>
                </a:defRPr>
              </a:lvl3pPr>
              <a:lvl4pPr marL="1600200" indent="-228600" eaLnBrk="0" hangingPunct="0">
                <a:defRPr sz="2000" b="1">
                  <a:solidFill>
                    <a:schemeClr val="tx1"/>
                  </a:solidFill>
                  <a:latin typeface="楷体_GB2312" pitchFamily="49" charset="-122"/>
                  <a:ea typeface="楷体_GB2312" pitchFamily="49" charset="-122"/>
                </a:defRPr>
              </a:lvl4pPr>
              <a:lvl5pPr marL="2057400" indent="-228600" eaLnBrk="0" hangingPunct="0">
                <a:defRPr sz="2000" b="1">
                  <a:solidFill>
                    <a:schemeClr val="tx1"/>
                  </a:solidFill>
                  <a:latin typeface="楷体_GB2312" pitchFamily="49" charset="-122"/>
                  <a:ea typeface="楷体_GB2312" pitchFamily="49" charset="-122"/>
                </a:defRPr>
              </a:lvl5pPr>
              <a:lvl6pPr marL="2514600" indent="-22860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楷体_GB2312" pitchFamily="49" charset="-122"/>
                  <a:ea typeface="楷体_GB2312" pitchFamily="49" charset="-122"/>
                </a:defRPr>
              </a:lvl6pPr>
              <a:lvl7pPr marL="2971800" indent="-22860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楷体_GB2312" pitchFamily="49" charset="-122"/>
                  <a:ea typeface="楷体_GB2312" pitchFamily="49" charset="-122"/>
                </a:defRPr>
              </a:lvl7pPr>
              <a:lvl8pPr marL="3429000" indent="-22860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楷体_GB2312" pitchFamily="49" charset="-122"/>
                  <a:ea typeface="楷体_GB2312" pitchFamily="49" charset="-122"/>
                </a:defRPr>
              </a:lvl8pPr>
              <a:lvl9pPr marL="3886200" indent="-22860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楷体_GB2312" pitchFamily="49" charset="-122"/>
                  <a:ea typeface="楷体_GB2312" pitchFamily="49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sz="4100" b="0">
                  <a:latin typeface="Calibri Light" panose="020F0302020204030204"/>
                  <a:ea typeface="楷体" panose="02010609060101010101" charset="-122"/>
                  <a:cs typeface="Calibri Light" panose="020F0302020204030204" charset="0"/>
                </a:rPr>
                <a:t> </a:t>
              </a:r>
              <a:r>
                <a:rPr lang="en-US" sz="4100" b="0">
                  <a:latin typeface="楷体" panose="02010609060101010101" charset="-122"/>
                  <a:ea typeface="楷体" panose="02010609060101010101" charset="-122"/>
                  <a:cs typeface="楷体" panose="02010609060101010101" charset="-122"/>
                </a:rPr>
                <a:t>9</a:t>
              </a:r>
              <a:r>
                <a:rPr lang="en-US" altLang="zh-CN" sz="4100">
                  <a:latin typeface="Calibri Light" panose="020F0302020204030204"/>
                  <a:cs typeface="Calibri Light" panose="020F0302020204030204" charset="0"/>
                  <a:sym typeface="+mn-ea"/>
                </a:rPr>
                <a:t> </a:t>
              </a:r>
              <a:r>
                <a:rPr lang="en-US" sz="4100">
                  <a:latin typeface="Calibri Light" panose="020F0302020204030204"/>
                  <a:ea typeface="楷体" panose="02010609060101010101" charset="-122"/>
                  <a:cs typeface="Calibri Light" panose="020F0302020204030204" charset="0"/>
                  <a:sym typeface="+mn-ea"/>
                </a:rPr>
                <a:t>&gt; </a:t>
              </a:r>
              <a:r>
                <a:rPr lang="en-US" altLang="zh-CN" sz="4100">
                  <a:latin typeface="Calibri Light" panose="020F0302020204030204"/>
                  <a:cs typeface="Calibri Light" panose="020F0302020204030204" charset="0"/>
                  <a:sym typeface="+mn-ea"/>
                </a:rPr>
                <a:t>       </a:t>
              </a:r>
              <a:r>
                <a:rPr lang="en-US" sz="4100">
                  <a:latin typeface="Calibri Light" panose="020F0302020204030204"/>
                  <a:ea typeface="楷体" panose="02010609060101010101" charset="-122"/>
                  <a:cs typeface="Calibri Light" panose="020F0302020204030204" charset="0"/>
                  <a:sym typeface="+mn-ea"/>
                </a:rPr>
                <a:t>&gt; </a:t>
              </a:r>
              <a:r>
                <a:rPr lang="en-US" sz="4100" b="0">
                  <a:latin typeface="楷体" panose="02010609060101010101" charset="-122"/>
                  <a:ea typeface="楷体" panose="02010609060101010101" charset="-122"/>
                  <a:cs typeface="楷体" panose="02010609060101010101" charset="-122"/>
                  <a:sym typeface="+mn-ea"/>
                </a:rPr>
                <a:t>7</a:t>
              </a:r>
              <a:endParaRPr lang="en-US" sz="4100" b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endParaRPr>
            </a:p>
          </p:txBody>
        </p:sp>
        <p:grpSp>
          <p:nvGrpSpPr>
            <p:cNvPr id="22" name="组合 21"/>
            <p:cNvGrpSpPr/>
            <p:nvPr/>
          </p:nvGrpSpPr>
          <p:grpSpPr>
            <a:xfrm>
              <a:off x="5894" y="7426"/>
              <a:ext cx="972" cy="1012"/>
              <a:chOff x="15702" y="6509"/>
              <a:chExt cx="1265" cy="1316"/>
            </a:xfrm>
          </p:grpSpPr>
          <p:cxnSp>
            <p:nvCxnSpPr>
              <p:cNvPr id="23" name="直接连接符 22"/>
              <p:cNvCxnSpPr/>
              <p:nvPr/>
            </p:nvCxnSpPr>
            <p:spPr>
              <a:xfrm>
                <a:off x="15702" y="6521"/>
                <a:ext cx="1263" cy="0"/>
              </a:xfrm>
              <a:prstGeom prst="line">
                <a:avLst/>
              </a:prstGeom>
              <a:ln w="22225">
                <a:solidFill>
                  <a:srgbClr val="00B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直接连接符 23"/>
              <p:cNvCxnSpPr/>
              <p:nvPr/>
            </p:nvCxnSpPr>
            <p:spPr>
              <a:xfrm>
                <a:off x="15702" y="7825"/>
                <a:ext cx="1263" cy="0"/>
              </a:xfrm>
              <a:prstGeom prst="line">
                <a:avLst/>
              </a:prstGeom>
              <a:ln w="22225">
                <a:solidFill>
                  <a:srgbClr val="00B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直接连接符 31"/>
              <p:cNvCxnSpPr/>
              <p:nvPr/>
            </p:nvCxnSpPr>
            <p:spPr>
              <a:xfrm>
                <a:off x="15704" y="7173"/>
                <a:ext cx="1263" cy="0"/>
              </a:xfrm>
              <a:prstGeom prst="line">
                <a:avLst/>
              </a:prstGeom>
              <a:ln w="22225">
                <a:solidFill>
                  <a:srgbClr val="00B0F0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直接连接符 32"/>
              <p:cNvCxnSpPr/>
              <p:nvPr/>
            </p:nvCxnSpPr>
            <p:spPr>
              <a:xfrm flipH="1">
                <a:off x="15706" y="6509"/>
                <a:ext cx="0" cy="1305"/>
              </a:xfrm>
              <a:prstGeom prst="line">
                <a:avLst/>
              </a:prstGeom>
              <a:ln w="22225">
                <a:solidFill>
                  <a:srgbClr val="00B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直接连接符 39"/>
              <p:cNvCxnSpPr/>
              <p:nvPr/>
            </p:nvCxnSpPr>
            <p:spPr>
              <a:xfrm flipH="1">
                <a:off x="16336" y="6509"/>
                <a:ext cx="0" cy="1305"/>
              </a:xfrm>
              <a:prstGeom prst="line">
                <a:avLst/>
              </a:prstGeom>
              <a:ln w="22225">
                <a:solidFill>
                  <a:srgbClr val="00B0F0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直接连接符 40"/>
              <p:cNvCxnSpPr/>
              <p:nvPr/>
            </p:nvCxnSpPr>
            <p:spPr>
              <a:xfrm flipH="1">
                <a:off x="16967" y="6509"/>
                <a:ext cx="0" cy="1305"/>
              </a:xfrm>
              <a:prstGeom prst="line">
                <a:avLst/>
              </a:prstGeom>
              <a:ln w="22225">
                <a:solidFill>
                  <a:srgbClr val="00B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37" name="组合 36"/>
          <p:cNvGrpSpPr/>
          <p:nvPr/>
        </p:nvGrpSpPr>
        <p:grpSpPr>
          <a:xfrm>
            <a:off x="6988175" y="4715507"/>
            <a:ext cx="2700020" cy="723264"/>
            <a:chOff x="11005" y="7426"/>
            <a:chExt cx="4252" cy="1139"/>
          </a:xfrm>
        </p:grpSpPr>
        <p:sp>
          <p:nvSpPr>
            <p:cNvPr id="7" name="Text Box 8"/>
            <p:cNvSpPr txBox="1">
              <a:spLocks noChangeArrowheads="1"/>
            </p:cNvSpPr>
            <p:nvPr/>
          </p:nvSpPr>
          <p:spPr bwMode="auto">
            <a:xfrm>
              <a:off x="11005" y="7426"/>
              <a:ext cx="4252" cy="11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2000" b="1">
                  <a:solidFill>
                    <a:schemeClr val="tx1"/>
                  </a:solidFill>
                  <a:latin typeface="楷体_GB2312" pitchFamily="49" charset="-122"/>
                  <a:ea typeface="楷体_GB2312" pitchFamily="49" charset="-122"/>
                </a:defRPr>
              </a:lvl1pPr>
              <a:lvl2pPr marL="742950" indent="-285750" eaLnBrk="0" hangingPunct="0">
                <a:defRPr sz="2000" b="1">
                  <a:solidFill>
                    <a:schemeClr val="tx1"/>
                  </a:solidFill>
                  <a:latin typeface="楷体_GB2312" pitchFamily="49" charset="-122"/>
                  <a:ea typeface="楷体_GB2312" pitchFamily="49" charset="-122"/>
                </a:defRPr>
              </a:lvl2pPr>
              <a:lvl3pPr marL="1143000" indent="-228600" eaLnBrk="0" hangingPunct="0">
                <a:defRPr sz="2000" b="1">
                  <a:solidFill>
                    <a:schemeClr val="tx1"/>
                  </a:solidFill>
                  <a:latin typeface="楷体_GB2312" pitchFamily="49" charset="-122"/>
                  <a:ea typeface="楷体_GB2312" pitchFamily="49" charset="-122"/>
                </a:defRPr>
              </a:lvl3pPr>
              <a:lvl4pPr marL="1600200" indent="-228600" eaLnBrk="0" hangingPunct="0">
                <a:defRPr sz="2000" b="1">
                  <a:solidFill>
                    <a:schemeClr val="tx1"/>
                  </a:solidFill>
                  <a:latin typeface="楷体_GB2312" pitchFamily="49" charset="-122"/>
                  <a:ea typeface="楷体_GB2312" pitchFamily="49" charset="-122"/>
                </a:defRPr>
              </a:lvl4pPr>
              <a:lvl5pPr marL="2057400" indent="-228600" eaLnBrk="0" hangingPunct="0">
                <a:defRPr sz="2000" b="1">
                  <a:solidFill>
                    <a:schemeClr val="tx1"/>
                  </a:solidFill>
                  <a:latin typeface="楷体_GB2312" pitchFamily="49" charset="-122"/>
                  <a:ea typeface="楷体_GB2312" pitchFamily="49" charset="-122"/>
                </a:defRPr>
              </a:lvl5pPr>
              <a:lvl6pPr marL="2514600" indent="-22860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楷体_GB2312" pitchFamily="49" charset="-122"/>
                  <a:ea typeface="楷体_GB2312" pitchFamily="49" charset="-122"/>
                </a:defRPr>
              </a:lvl6pPr>
              <a:lvl7pPr marL="2971800" indent="-22860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楷体_GB2312" pitchFamily="49" charset="-122"/>
                  <a:ea typeface="楷体_GB2312" pitchFamily="49" charset="-122"/>
                </a:defRPr>
              </a:lvl7pPr>
              <a:lvl8pPr marL="3429000" indent="-22860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楷体_GB2312" pitchFamily="49" charset="-122"/>
                  <a:ea typeface="楷体_GB2312" pitchFamily="49" charset="-122"/>
                </a:defRPr>
              </a:lvl8pPr>
              <a:lvl9pPr marL="3886200" indent="-22860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楷体_GB2312" pitchFamily="49" charset="-122"/>
                  <a:ea typeface="楷体_GB2312" pitchFamily="49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sz="4100" b="0">
                  <a:latin typeface="Calibri Light" panose="020F0302020204030204"/>
                  <a:ea typeface="楷体" panose="02010609060101010101" charset="-122"/>
                  <a:cs typeface="Calibri Light" panose="020F0302020204030204" charset="0"/>
                </a:rPr>
                <a:t> </a:t>
              </a:r>
              <a:r>
                <a:rPr lang="en-US" sz="4100" b="0">
                  <a:latin typeface="楷体" panose="02010609060101010101" charset="-122"/>
                  <a:ea typeface="楷体" panose="02010609060101010101" charset="-122"/>
                  <a:cs typeface="楷体" panose="02010609060101010101" charset="-122"/>
                </a:rPr>
                <a:t>8</a:t>
              </a:r>
              <a:r>
                <a:rPr lang="en-US" altLang="zh-CN" sz="4100">
                  <a:latin typeface="Calibri Light" panose="020F0302020204030204"/>
                  <a:cs typeface="Calibri Light" panose="020F0302020204030204" charset="0"/>
                  <a:sym typeface="+mn-ea"/>
                </a:rPr>
                <a:t> </a:t>
              </a:r>
              <a:r>
                <a:rPr lang="en-US" sz="4100">
                  <a:latin typeface="Calibri Light" panose="020F0302020204030204"/>
                  <a:ea typeface="楷体" panose="02010609060101010101" charset="-122"/>
                  <a:cs typeface="Calibri Light" panose="020F0302020204030204" charset="0"/>
                  <a:sym typeface="+mn-ea"/>
                </a:rPr>
                <a:t>&gt; </a:t>
              </a:r>
              <a:r>
                <a:rPr lang="en-US" altLang="zh-CN" sz="4100">
                  <a:latin typeface="Calibri Light" panose="020F0302020204030204"/>
                  <a:cs typeface="Calibri Light" panose="020F0302020204030204" charset="0"/>
                  <a:sym typeface="+mn-ea"/>
                </a:rPr>
                <a:t>       </a:t>
              </a:r>
              <a:r>
                <a:rPr lang="en-US" sz="4100">
                  <a:latin typeface="Calibri Light" panose="020F0302020204030204"/>
                  <a:ea typeface="楷体" panose="02010609060101010101" charset="-122"/>
                  <a:cs typeface="Calibri Light" panose="020F0302020204030204" charset="0"/>
                  <a:sym typeface="+mn-ea"/>
                </a:rPr>
                <a:t>&gt; </a:t>
              </a:r>
              <a:r>
                <a:rPr lang="en-US" sz="4100" b="0">
                  <a:latin typeface="楷体" panose="02010609060101010101" charset="-122"/>
                  <a:ea typeface="楷体" panose="02010609060101010101" charset="-122"/>
                  <a:cs typeface="楷体" panose="02010609060101010101" charset="-122"/>
                  <a:sym typeface="+mn-ea"/>
                </a:rPr>
                <a:t>5</a:t>
              </a:r>
              <a:endParaRPr lang="en-US" sz="4100" b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endParaRPr>
            </a:p>
          </p:txBody>
        </p:sp>
        <p:grpSp>
          <p:nvGrpSpPr>
            <p:cNvPr id="42" name="组合 41"/>
            <p:cNvGrpSpPr/>
            <p:nvPr/>
          </p:nvGrpSpPr>
          <p:grpSpPr>
            <a:xfrm>
              <a:off x="12572" y="7426"/>
              <a:ext cx="972" cy="1012"/>
              <a:chOff x="15702" y="6509"/>
              <a:chExt cx="1265" cy="1316"/>
            </a:xfrm>
          </p:grpSpPr>
          <p:cxnSp>
            <p:nvCxnSpPr>
              <p:cNvPr id="43" name="直接连接符 42"/>
              <p:cNvCxnSpPr/>
              <p:nvPr/>
            </p:nvCxnSpPr>
            <p:spPr>
              <a:xfrm>
                <a:off x="15702" y="6521"/>
                <a:ext cx="1263" cy="0"/>
              </a:xfrm>
              <a:prstGeom prst="line">
                <a:avLst/>
              </a:prstGeom>
              <a:ln w="22225">
                <a:solidFill>
                  <a:srgbClr val="00B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直接连接符 43"/>
              <p:cNvCxnSpPr/>
              <p:nvPr/>
            </p:nvCxnSpPr>
            <p:spPr>
              <a:xfrm>
                <a:off x="15702" y="7825"/>
                <a:ext cx="1263" cy="0"/>
              </a:xfrm>
              <a:prstGeom prst="line">
                <a:avLst/>
              </a:prstGeom>
              <a:ln w="22225">
                <a:solidFill>
                  <a:srgbClr val="00B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直接连接符 44"/>
              <p:cNvCxnSpPr/>
              <p:nvPr/>
            </p:nvCxnSpPr>
            <p:spPr>
              <a:xfrm>
                <a:off x="15704" y="7173"/>
                <a:ext cx="1263" cy="0"/>
              </a:xfrm>
              <a:prstGeom prst="line">
                <a:avLst/>
              </a:prstGeom>
              <a:ln w="22225">
                <a:solidFill>
                  <a:srgbClr val="00B0F0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直接连接符 45"/>
              <p:cNvCxnSpPr/>
              <p:nvPr/>
            </p:nvCxnSpPr>
            <p:spPr>
              <a:xfrm flipH="1">
                <a:off x="15706" y="6509"/>
                <a:ext cx="0" cy="1305"/>
              </a:xfrm>
              <a:prstGeom prst="line">
                <a:avLst/>
              </a:prstGeom>
              <a:ln w="22225">
                <a:solidFill>
                  <a:srgbClr val="00B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直接连接符 46"/>
              <p:cNvCxnSpPr/>
              <p:nvPr/>
            </p:nvCxnSpPr>
            <p:spPr>
              <a:xfrm flipH="1">
                <a:off x="16336" y="6509"/>
                <a:ext cx="0" cy="1305"/>
              </a:xfrm>
              <a:prstGeom prst="line">
                <a:avLst/>
              </a:prstGeom>
              <a:ln w="22225">
                <a:solidFill>
                  <a:srgbClr val="00B0F0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直接连接符 47"/>
              <p:cNvCxnSpPr/>
              <p:nvPr/>
            </p:nvCxnSpPr>
            <p:spPr>
              <a:xfrm flipH="1">
                <a:off x="16967" y="6509"/>
                <a:ext cx="0" cy="1305"/>
              </a:xfrm>
              <a:prstGeom prst="line">
                <a:avLst/>
              </a:prstGeom>
              <a:ln w="22225">
                <a:solidFill>
                  <a:srgbClr val="00B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34" name="组合 133"/>
          <p:cNvGrpSpPr/>
          <p:nvPr/>
        </p:nvGrpSpPr>
        <p:grpSpPr>
          <a:xfrm>
            <a:off x="3721735" y="3404235"/>
            <a:ext cx="271780" cy="596900"/>
            <a:chOff x="15357" y="8059"/>
            <a:chExt cx="564" cy="1232"/>
          </a:xfrm>
        </p:grpSpPr>
        <p:cxnSp>
          <p:nvCxnSpPr>
            <p:cNvPr id="135" name="直接连接符 134"/>
            <p:cNvCxnSpPr/>
            <p:nvPr/>
          </p:nvCxnSpPr>
          <p:spPr>
            <a:xfrm>
              <a:off x="15542" y="8102"/>
              <a:ext cx="374" cy="3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6" name="任意多边形 135"/>
            <p:cNvSpPr/>
            <p:nvPr/>
          </p:nvSpPr>
          <p:spPr>
            <a:xfrm>
              <a:off x="15400" y="8603"/>
              <a:ext cx="521" cy="332"/>
            </a:xfrm>
            <a:custGeom>
              <a:avLst/>
              <a:gdLst>
                <a:gd name="connsiteX0" fmla="*/ 0 w 1482"/>
                <a:gd name="connsiteY0" fmla="*/ 201 h 896"/>
                <a:gd name="connsiteX1" fmla="*/ 772 w 1482"/>
                <a:gd name="connsiteY1" fmla="*/ 0 h 896"/>
                <a:gd name="connsiteX2" fmla="*/ 1482 w 1482"/>
                <a:gd name="connsiteY2" fmla="*/ 896 h 8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483" h="896">
                  <a:moveTo>
                    <a:pt x="0" y="201"/>
                  </a:moveTo>
                  <a:cubicBezTo>
                    <a:pt x="262" y="46"/>
                    <a:pt x="417" y="0"/>
                    <a:pt x="772" y="0"/>
                  </a:cubicBezTo>
                  <a:cubicBezTo>
                    <a:pt x="1189" y="0"/>
                    <a:pt x="1498" y="494"/>
                    <a:pt x="1482" y="896"/>
                  </a:cubicBezTo>
                </a:path>
              </a:pathLst>
            </a:cu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7" name="任意多边形 136"/>
            <p:cNvSpPr/>
            <p:nvPr/>
          </p:nvSpPr>
          <p:spPr>
            <a:xfrm>
              <a:off x="15357" y="8935"/>
              <a:ext cx="564" cy="357"/>
            </a:xfrm>
            <a:custGeom>
              <a:avLst/>
              <a:gdLst>
                <a:gd name="connsiteX0" fmla="*/ 1606 w 1606"/>
                <a:gd name="connsiteY0" fmla="*/ 0 h 962"/>
                <a:gd name="connsiteX1" fmla="*/ 788 w 1606"/>
                <a:gd name="connsiteY1" fmla="*/ 958 h 962"/>
                <a:gd name="connsiteX2" fmla="*/ 0 w 1606"/>
                <a:gd name="connsiteY2" fmla="*/ 587 h 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606" h="962">
                  <a:moveTo>
                    <a:pt x="1606" y="0"/>
                  </a:moveTo>
                  <a:cubicBezTo>
                    <a:pt x="1591" y="541"/>
                    <a:pt x="1174" y="942"/>
                    <a:pt x="788" y="958"/>
                  </a:cubicBezTo>
                  <a:cubicBezTo>
                    <a:pt x="463" y="989"/>
                    <a:pt x="154" y="850"/>
                    <a:pt x="0" y="587"/>
                  </a:cubicBezTo>
                </a:path>
              </a:pathLst>
            </a:cu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2" name="任意多边形 141"/>
            <p:cNvSpPr/>
            <p:nvPr/>
          </p:nvSpPr>
          <p:spPr>
            <a:xfrm>
              <a:off x="15405" y="8059"/>
              <a:ext cx="157" cy="619"/>
            </a:xfrm>
            <a:custGeom>
              <a:avLst/>
              <a:gdLst>
                <a:gd name="connsiteX0" fmla="*/ 448 w 448"/>
                <a:gd name="connsiteY0" fmla="*/ 0 h 1668"/>
                <a:gd name="connsiteX1" fmla="*/ 0 w 448"/>
                <a:gd name="connsiteY1" fmla="*/ 1668 h 16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448" h="1668">
                  <a:moveTo>
                    <a:pt x="448" y="0"/>
                  </a:moveTo>
                  <a:lnTo>
                    <a:pt x="0" y="1668"/>
                  </a:lnTo>
                </a:path>
              </a:pathLst>
            </a:cu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9" name="组合 48"/>
          <p:cNvGrpSpPr/>
          <p:nvPr/>
        </p:nvGrpSpPr>
        <p:grpSpPr>
          <a:xfrm>
            <a:off x="8023227" y="4757420"/>
            <a:ext cx="254635" cy="562610"/>
            <a:chOff x="7866" y="8637"/>
            <a:chExt cx="555" cy="1220"/>
          </a:xfrm>
        </p:grpSpPr>
        <p:sp>
          <p:nvSpPr>
            <p:cNvPr id="51" name="任意多边形 50"/>
            <p:cNvSpPr/>
            <p:nvPr/>
          </p:nvSpPr>
          <p:spPr>
            <a:xfrm>
              <a:off x="7887" y="9191"/>
              <a:ext cx="303" cy="299"/>
            </a:xfrm>
            <a:custGeom>
              <a:avLst/>
              <a:gdLst>
                <a:gd name="connsiteX0" fmla="*/ 670 w 670"/>
                <a:gd name="connsiteY0" fmla="*/ 1 h 655"/>
                <a:gd name="connsiteX1" fmla="*/ 0 w 670"/>
                <a:gd name="connsiteY1" fmla="*/ 656 h 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70" h="656">
                  <a:moveTo>
                    <a:pt x="670" y="1"/>
                  </a:moveTo>
                  <a:cubicBezTo>
                    <a:pt x="447" y="-16"/>
                    <a:pt x="16" y="240"/>
                    <a:pt x="0" y="656"/>
                  </a:cubicBezTo>
                </a:path>
              </a:pathLst>
            </a:cu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2" name="任意多边形 51"/>
            <p:cNvSpPr/>
            <p:nvPr/>
          </p:nvSpPr>
          <p:spPr>
            <a:xfrm>
              <a:off x="8147" y="9189"/>
              <a:ext cx="275" cy="667"/>
            </a:xfrm>
            <a:custGeom>
              <a:avLst/>
              <a:gdLst>
                <a:gd name="connsiteX0" fmla="*/ 0 w 610"/>
                <a:gd name="connsiteY0" fmla="*/ 1469 h 1470"/>
                <a:gd name="connsiteX1" fmla="*/ 605 w 610"/>
                <a:gd name="connsiteY1" fmla="*/ 702 h 1470"/>
                <a:gd name="connsiteX2" fmla="*/ 96 w 610"/>
                <a:gd name="connsiteY2" fmla="*/ 0 h 1470"/>
                <a:gd name="connsiteX3" fmla="*/ 80 w 610"/>
                <a:gd name="connsiteY3" fmla="*/ 16 h 14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10" h="1470">
                  <a:moveTo>
                    <a:pt x="0" y="1469"/>
                  </a:moveTo>
                  <a:cubicBezTo>
                    <a:pt x="352" y="1501"/>
                    <a:pt x="653" y="1005"/>
                    <a:pt x="605" y="702"/>
                  </a:cubicBezTo>
                  <a:cubicBezTo>
                    <a:pt x="636" y="415"/>
                    <a:pt x="444" y="0"/>
                    <a:pt x="96" y="0"/>
                  </a:cubicBezTo>
                  <a:lnTo>
                    <a:pt x="80" y="16"/>
                  </a:lnTo>
                </a:path>
              </a:pathLst>
            </a:cu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3" name="任意多边形 52"/>
            <p:cNvSpPr/>
            <p:nvPr/>
          </p:nvSpPr>
          <p:spPr>
            <a:xfrm>
              <a:off x="7866" y="8637"/>
              <a:ext cx="480" cy="1220"/>
            </a:xfrm>
            <a:custGeom>
              <a:avLst/>
              <a:gdLst>
                <a:gd name="connsiteX0" fmla="*/ 1066 w 1065"/>
                <a:gd name="connsiteY0" fmla="*/ 0 h 2698"/>
                <a:gd name="connsiteX1" fmla="*/ 1 w 1065"/>
                <a:gd name="connsiteY1" fmla="*/ 1804 h 2698"/>
                <a:gd name="connsiteX2" fmla="*/ 623 w 1065"/>
                <a:gd name="connsiteY2" fmla="*/ 2698 h 26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066" h="2699">
                  <a:moveTo>
                    <a:pt x="1066" y="0"/>
                  </a:moveTo>
                  <a:cubicBezTo>
                    <a:pt x="600" y="0"/>
                    <a:pt x="33" y="926"/>
                    <a:pt x="1" y="1804"/>
                  </a:cubicBezTo>
                  <a:cubicBezTo>
                    <a:pt x="-15" y="2378"/>
                    <a:pt x="256" y="2714"/>
                    <a:pt x="623" y="2698"/>
                  </a:cubicBezTo>
                </a:path>
              </a:pathLst>
            </a:cu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54" name="组合 53"/>
          <p:cNvGrpSpPr/>
          <p:nvPr/>
        </p:nvGrpSpPr>
        <p:grpSpPr>
          <a:xfrm>
            <a:off x="3756662" y="4756785"/>
            <a:ext cx="276224" cy="571500"/>
            <a:chOff x="14585" y="8131"/>
            <a:chExt cx="601" cy="1239"/>
          </a:xfrm>
        </p:grpSpPr>
        <p:sp>
          <p:nvSpPr>
            <p:cNvPr id="68" name="任意多边形 67"/>
            <p:cNvSpPr/>
            <p:nvPr/>
          </p:nvSpPr>
          <p:spPr>
            <a:xfrm>
              <a:off x="14585" y="8381"/>
              <a:ext cx="585" cy="661"/>
            </a:xfrm>
            <a:custGeom>
              <a:avLst/>
              <a:gdLst>
                <a:gd name="connsiteX0" fmla="*/ 0 w 1228"/>
                <a:gd name="connsiteY0" fmla="*/ 1388 h 1388"/>
                <a:gd name="connsiteX1" fmla="*/ 606 w 1228"/>
                <a:gd name="connsiteY1" fmla="*/ 655 h 1388"/>
                <a:gd name="connsiteX2" fmla="*/ 1228 w 1228"/>
                <a:gd name="connsiteY2" fmla="*/ 0 h 13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228" h="1388">
                  <a:moveTo>
                    <a:pt x="0" y="1388"/>
                  </a:moveTo>
                  <a:cubicBezTo>
                    <a:pt x="-6" y="1149"/>
                    <a:pt x="256" y="735"/>
                    <a:pt x="606" y="655"/>
                  </a:cubicBezTo>
                  <a:cubicBezTo>
                    <a:pt x="1022" y="575"/>
                    <a:pt x="1213" y="304"/>
                    <a:pt x="1228" y="0"/>
                  </a:cubicBezTo>
                </a:path>
              </a:pathLst>
            </a:cu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9" name="任意多边形 68"/>
            <p:cNvSpPr/>
            <p:nvPr/>
          </p:nvSpPr>
          <p:spPr>
            <a:xfrm>
              <a:off x="14616" y="8131"/>
              <a:ext cx="550" cy="302"/>
            </a:xfrm>
            <a:custGeom>
              <a:avLst/>
              <a:gdLst>
                <a:gd name="connsiteX0" fmla="*/ 1152 w 1152"/>
                <a:gd name="connsiteY0" fmla="*/ 422 h 632"/>
                <a:gd name="connsiteX1" fmla="*/ 593 w 1152"/>
                <a:gd name="connsiteY1" fmla="*/ 6 h 632"/>
                <a:gd name="connsiteX2" fmla="*/ 2 w 1152"/>
                <a:gd name="connsiteY2" fmla="*/ 632 h 6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52" h="632">
                  <a:moveTo>
                    <a:pt x="1152" y="422"/>
                  </a:moveTo>
                  <a:cubicBezTo>
                    <a:pt x="1168" y="182"/>
                    <a:pt x="881" y="-41"/>
                    <a:pt x="593" y="6"/>
                  </a:cubicBezTo>
                  <a:cubicBezTo>
                    <a:pt x="354" y="-25"/>
                    <a:pt x="-29" y="249"/>
                    <a:pt x="2" y="632"/>
                  </a:cubicBezTo>
                </a:path>
              </a:pathLst>
            </a:cu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0" name="任意多边形 69"/>
            <p:cNvSpPr/>
            <p:nvPr/>
          </p:nvSpPr>
          <p:spPr>
            <a:xfrm>
              <a:off x="14616" y="8421"/>
              <a:ext cx="571" cy="662"/>
            </a:xfrm>
            <a:custGeom>
              <a:avLst/>
              <a:gdLst>
                <a:gd name="connsiteX0" fmla="*/ 0 w 1199"/>
                <a:gd name="connsiteY0" fmla="*/ 0 h 1388"/>
                <a:gd name="connsiteX1" fmla="*/ 591 w 1199"/>
                <a:gd name="connsiteY1" fmla="*/ 638 h 1388"/>
                <a:gd name="connsiteX2" fmla="*/ 1198 w 1199"/>
                <a:gd name="connsiteY2" fmla="*/ 1388 h 13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99" h="1388">
                  <a:moveTo>
                    <a:pt x="0" y="0"/>
                  </a:moveTo>
                  <a:cubicBezTo>
                    <a:pt x="-16" y="289"/>
                    <a:pt x="368" y="577"/>
                    <a:pt x="591" y="638"/>
                  </a:cubicBezTo>
                  <a:cubicBezTo>
                    <a:pt x="926" y="706"/>
                    <a:pt x="1214" y="1073"/>
                    <a:pt x="1198" y="1388"/>
                  </a:cubicBezTo>
                </a:path>
              </a:pathLst>
            </a:cu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1" name="任意多边形 70"/>
            <p:cNvSpPr/>
            <p:nvPr/>
          </p:nvSpPr>
          <p:spPr>
            <a:xfrm>
              <a:off x="14591" y="9034"/>
              <a:ext cx="595" cy="336"/>
            </a:xfrm>
            <a:custGeom>
              <a:avLst/>
              <a:gdLst>
                <a:gd name="connsiteX0" fmla="*/ 1247 w 1247"/>
                <a:gd name="connsiteY0" fmla="*/ 39 h 703"/>
                <a:gd name="connsiteX1" fmla="*/ 640 w 1247"/>
                <a:gd name="connsiteY1" fmla="*/ 699 h 703"/>
                <a:gd name="connsiteX2" fmla="*/ 0 w 1247"/>
                <a:gd name="connsiteY2" fmla="*/ 0 h 7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247" h="703">
                  <a:moveTo>
                    <a:pt x="1247" y="39"/>
                  </a:moveTo>
                  <a:cubicBezTo>
                    <a:pt x="1247" y="393"/>
                    <a:pt x="944" y="706"/>
                    <a:pt x="640" y="699"/>
                  </a:cubicBezTo>
                  <a:cubicBezTo>
                    <a:pt x="336" y="749"/>
                    <a:pt x="0" y="353"/>
                    <a:pt x="0" y="0"/>
                  </a:cubicBezTo>
                </a:path>
              </a:pathLst>
            </a:cu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56" name="组合 55"/>
          <p:cNvGrpSpPr/>
          <p:nvPr/>
        </p:nvGrpSpPr>
        <p:grpSpPr>
          <a:xfrm>
            <a:off x="8042276" y="3431541"/>
            <a:ext cx="259715" cy="588645"/>
            <a:chOff x="14602" y="8125"/>
            <a:chExt cx="566" cy="1276"/>
          </a:xfrm>
        </p:grpSpPr>
        <p:sp>
          <p:nvSpPr>
            <p:cNvPr id="57" name="任意多边形 56"/>
            <p:cNvSpPr/>
            <p:nvPr/>
          </p:nvSpPr>
          <p:spPr>
            <a:xfrm>
              <a:off x="14880" y="8125"/>
              <a:ext cx="288" cy="515"/>
            </a:xfrm>
            <a:custGeom>
              <a:avLst/>
              <a:gdLst>
                <a:gd name="connsiteX0" fmla="*/ 508 w 606"/>
                <a:gd name="connsiteY0" fmla="*/ 1079 h 1079"/>
                <a:gd name="connsiteX1" fmla="*/ 0 w 606"/>
                <a:gd name="connsiteY1" fmla="*/ 0 h 10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06" h="1079">
                  <a:moveTo>
                    <a:pt x="508" y="1079"/>
                  </a:moveTo>
                  <a:cubicBezTo>
                    <a:pt x="795" y="474"/>
                    <a:pt x="399" y="-16"/>
                    <a:pt x="0" y="0"/>
                  </a:cubicBezTo>
                </a:path>
              </a:pathLst>
            </a:cu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8" name="任意多边形 57"/>
            <p:cNvSpPr/>
            <p:nvPr/>
          </p:nvSpPr>
          <p:spPr>
            <a:xfrm>
              <a:off x="14602" y="8127"/>
              <a:ext cx="311" cy="632"/>
            </a:xfrm>
            <a:custGeom>
              <a:avLst/>
              <a:gdLst>
                <a:gd name="connsiteX0" fmla="*/ 654 w 654"/>
                <a:gd name="connsiteY0" fmla="*/ 0 h 1325"/>
                <a:gd name="connsiteX1" fmla="*/ 0 w 654"/>
                <a:gd name="connsiteY1" fmla="*/ 750 h 1325"/>
                <a:gd name="connsiteX2" fmla="*/ 622 w 654"/>
                <a:gd name="connsiteY2" fmla="*/ 1325 h 1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54" h="1325">
                  <a:moveTo>
                    <a:pt x="654" y="0"/>
                  </a:moveTo>
                  <a:cubicBezTo>
                    <a:pt x="223" y="0"/>
                    <a:pt x="0" y="352"/>
                    <a:pt x="0" y="750"/>
                  </a:cubicBezTo>
                  <a:cubicBezTo>
                    <a:pt x="0" y="1168"/>
                    <a:pt x="367" y="1327"/>
                    <a:pt x="622" y="1325"/>
                  </a:cubicBezTo>
                </a:path>
              </a:pathLst>
            </a:cu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9" name="任意多边形 58"/>
            <p:cNvSpPr/>
            <p:nvPr/>
          </p:nvSpPr>
          <p:spPr>
            <a:xfrm>
              <a:off x="14881" y="8605"/>
              <a:ext cx="276" cy="152"/>
            </a:xfrm>
            <a:custGeom>
              <a:avLst/>
              <a:gdLst>
                <a:gd name="connsiteX0" fmla="*/ 0 w 575"/>
                <a:gd name="connsiteY0" fmla="*/ 315 h 315"/>
                <a:gd name="connsiteX1" fmla="*/ 575 w 575"/>
                <a:gd name="connsiteY1" fmla="*/ 0 h 3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75" h="315">
                  <a:moveTo>
                    <a:pt x="0" y="315"/>
                  </a:moveTo>
                  <a:cubicBezTo>
                    <a:pt x="288" y="302"/>
                    <a:pt x="352" y="222"/>
                    <a:pt x="575" y="0"/>
                  </a:cubicBezTo>
                </a:path>
              </a:pathLst>
            </a:cu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0" name="任意多边形 59"/>
            <p:cNvSpPr/>
            <p:nvPr/>
          </p:nvSpPr>
          <p:spPr>
            <a:xfrm>
              <a:off x="14790" y="8587"/>
              <a:ext cx="357" cy="815"/>
            </a:xfrm>
            <a:custGeom>
              <a:avLst/>
              <a:gdLst>
                <a:gd name="connsiteX0" fmla="*/ 750 w 750"/>
                <a:gd name="connsiteY0" fmla="*/ 0 h 1704"/>
                <a:gd name="connsiteX1" fmla="*/ 0 w 750"/>
                <a:gd name="connsiteY1" fmla="*/ 1704 h 1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750" h="1704">
                  <a:moveTo>
                    <a:pt x="750" y="0"/>
                  </a:moveTo>
                  <a:lnTo>
                    <a:pt x="0" y="1704"/>
                  </a:lnTo>
                </a:path>
              </a:pathLst>
            </a:cu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61" name="矩形 60"/>
          <p:cNvSpPr/>
          <p:nvPr/>
        </p:nvSpPr>
        <p:spPr>
          <a:xfrm>
            <a:off x="4975433" y="823596"/>
            <a:ext cx="2650074" cy="723271"/>
          </a:xfrm>
          <a:prstGeom prst="rect">
            <a:avLst/>
          </a:prstGeom>
          <a:noFill/>
          <a:ln>
            <a:noFill/>
          </a:ln>
        </p:spPr>
        <p:txBody>
          <a:bodyPr wrap="none" lIns="91435" tIns="45718" rIns="91435" bIns="45718" rtlCol="0" anchor="t">
            <a:spAutoFit/>
          </a:bodyPr>
          <a:lstStyle/>
          <a:p>
            <a:pPr algn="ctr"/>
            <a:r>
              <a:rPr lang="zh-CN" altLang="en-US" sz="4100" b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回</a:t>
            </a:r>
            <a:r>
              <a:rPr lang="en-US" altLang="zh-CN" sz="4100" b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 </a:t>
            </a:r>
            <a:r>
              <a:rPr lang="zh-CN" altLang="en-US" sz="4100" b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顾</a:t>
            </a:r>
            <a:r>
              <a:rPr lang="en-US" altLang="zh-CN" sz="4100" b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 </a:t>
            </a:r>
            <a:r>
              <a:rPr lang="zh-CN" altLang="en-US" sz="4100" b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复</a:t>
            </a:r>
            <a:r>
              <a:rPr lang="en-US" altLang="zh-CN" sz="4100" b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 </a:t>
            </a:r>
            <a:r>
              <a:rPr lang="zh-CN" altLang="en-US" sz="4100" b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习</a:t>
            </a:r>
            <a:endParaRPr lang="zh-CN" altLang="en-US" sz="4100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/>
          <p:cNvPicPr>
            <a:picLocks noChangeAspect="1" noChangeArrowheads="1"/>
          </p:cNvPicPr>
          <p:nvPr/>
        </p:nvPicPr>
        <p:blipFill>
          <a:blip r:embed="rId1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1381761" y="1692911"/>
            <a:ext cx="7360920" cy="39503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矩形 4"/>
          <p:cNvSpPr/>
          <p:nvPr/>
        </p:nvSpPr>
        <p:spPr>
          <a:xfrm>
            <a:off x="914742" y="967741"/>
            <a:ext cx="2294208" cy="723271"/>
          </a:xfrm>
          <a:prstGeom prst="rect">
            <a:avLst/>
          </a:prstGeom>
          <a:noFill/>
          <a:ln>
            <a:noFill/>
          </a:ln>
        </p:spPr>
        <p:txBody>
          <a:bodyPr wrap="none" lIns="91435" tIns="45718" rIns="91435" bIns="45718" rtlCol="0" anchor="t">
            <a:spAutoFit/>
          </a:bodyPr>
          <a:lstStyle/>
          <a:p>
            <a:pPr algn="ctr"/>
            <a:r>
              <a:rPr lang="zh-CN" altLang="en-US" sz="41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例题解读</a:t>
            </a:r>
            <a:endParaRPr lang="zh-CN" altLang="en-US" sz="41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8408672" y="1435736"/>
            <a:ext cx="3564254" cy="2938780"/>
            <a:chOff x="13401" y="2261"/>
            <a:chExt cx="5613" cy="4628"/>
          </a:xfrm>
        </p:grpSpPr>
        <p:pic>
          <p:nvPicPr>
            <p:cNvPr id="16" name="图片 15"/>
            <p:cNvPicPr>
              <a:picLocks noChangeAspect="1"/>
            </p:cNvPicPr>
            <p:nvPr/>
          </p:nvPicPr>
          <p:blipFill>
            <a:blip r:embed="rId2" cstate="email">
              <a:clrChange>
                <a:clrFrom>
                  <a:srgbClr val="FDFDFD">
                    <a:alpha val="100000"/>
                  </a:srgbClr>
                </a:clrFrom>
                <a:clrTo>
                  <a:srgbClr val="FDFDFD">
                    <a:alpha val="100000"/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6984" y="4281"/>
              <a:ext cx="2030" cy="2608"/>
            </a:xfrm>
            <a:prstGeom prst="rect">
              <a:avLst/>
            </a:prstGeom>
          </p:spPr>
        </p:pic>
        <p:sp>
          <p:nvSpPr>
            <p:cNvPr id="6" name="AutoShape 27"/>
            <p:cNvSpPr>
              <a:spLocks noChangeArrowheads="1"/>
            </p:cNvSpPr>
            <p:nvPr/>
          </p:nvSpPr>
          <p:spPr bwMode="auto">
            <a:xfrm>
              <a:off x="13401" y="2261"/>
              <a:ext cx="4437" cy="2036"/>
            </a:xfrm>
            <a:prstGeom prst="wedgeRoundRectCallout">
              <a:avLst>
                <a:gd name="adj1" fmla="val 39565"/>
                <a:gd name="adj2" fmla="val 78978"/>
                <a:gd name="adj3" fmla="val 16667"/>
              </a:avLst>
            </a:prstGeom>
            <a:solidFill>
              <a:srgbClr val="FFFFFF"/>
            </a:solidFill>
            <a:ln w="19050">
              <a:solidFill>
                <a:srgbClr val="3399FF"/>
              </a:solidFill>
              <a:miter lim="800000"/>
            </a:ln>
          </p:spPr>
          <p:txBody>
            <a:bodyPr/>
            <a:lstStyle/>
            <a:p>
              <a:pPr fontAlgn="auto">
                <a:lnSpc>
                  <a:spcPct val="130000"/>
                </a:lnSpc>
              </a:pPr>
              <a:r>
                <a:rPr lang="zh-CN" altLang="en-US" sz="2800" dirty="0">
                  <a:latin typeface="楷体" panose="02010609060101010101" charset="-122"/>
                  <a:ea typeface="楷体" panose="02010609060101010101" charset="-122"/>
                  <a:cs typeface="楷体_GB2312" pitchFamily="49" charset="-122"/>
                  <a:sym typeface="+mn-ea"/>
                </a:rPr>
                <a:t>数一数，有多少人在跳舞呢？</a:t>
              </a:r>
              <a:endParaRPr lang="zh-CN" altLang="en-US" sz="2800" dirty="0">
                <a:latin typeface="楷体" panose="02010609060101010101" charset="-122"/>
                <a:ea typeface="楷体" panose="02010609060101010101" charset="-122"/>
                <a:cs typeface="楷体_GB2312" pitchFamily="49" charset="-122"/>
                <a:sym typeface="+mn-ea"/>
              </a:endParaRPr>
            </a:p>
          </p:txBody>
        </p:sp>
      </p:grpSp>
      <p:sp>
        <p:nvSpPr>
          <p:cNvPr id="8" name="圆角矩形 7"/>
          <p:cNvSpPr/>
          <p:nvPr/>
        </p:nvSpPr>
        <p:spPr>
          <a:xfrm>
            <a:off x="2052320" y="5797550"/>
            <a:ext cx="4178935" cy="594360"/>
          </a:xfrm>
          <a:prstGeom prst="roundRect">
            <a:avLst/>
          </a:prstGeom>
          <a:noFill/>
          <a:ln w="19050">
            <a:solidFill>
              <a:srgbClr val="EA349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5" tIns="45718" rIns="91435" bIns="45718" rtlCol="0" anchor="ctr"/>
          <a:lstStyle/>
          <a:p>
            <a:pPr algn="ctr"/>
            <a:endParaRPr lang="zh-CN" altLang="en-US"/>
          </a:p>
        </p:txBody>
      </p:sp>
      <p:grpSp>
        <p:nvGrpSpPr>
          <p:cNvPr id="23" name="组合 22"/>
          <p:cNvGrpSpPr/>
          <p:nvPr/>
        </p:nvGrpSpPr>
        <p:grpSpPr>
          <a:xfrm>
            <a:off x="2189481" y="5896610"/>
            <a:ext cx="3919219" cy="407670"/>
            <a:chOff x="10824" y="9381"/>
            <a:chExt cx="6172" cy="642"/>
          </a:xfrm>
        </p:grpSpPr>
        <p:sp>
          <p:nvSpPr>
            <p:cNvPr id="9" name="椭圆 8"/>
            <p:cNvSpPr/>
            <p:nvPr/>
          </p:nvSpPr>
          <p:spPr>
            <a:xfrm>
              <a:off x="10824" y="9381"/>
              <a:ext cx="502" cy="643"/>
            </a:xfrm>
            <a:prstGeom prst="ellipse">
              <a:avLst/>
            </a:prstGeom>
            <a:solidFill>
              <a:srgbClr val="FF5C5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椭圆 11"/>
            <p:cNvSpPr/>
            <p:nvPr/>
          </p:nvSpPr>
          <p:spPr>
            <a:xfrm>
              <a:off x="11454" y="9381"/>
              <a:ext cx="502" cy="643"/>
            </a:xfrm>
            <a:prstGeom prst="ellipse">
              <a:avLst/>
            </a:prstGeom>
            <a:solidFill>
              <a:srgbClr val="FF5C5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椭圆 12"/>
            <p:cNvSpPr/>
            <p:nvPr/>
          </p:nvSpPr>
          <p:spPr>
            <a:xfrm>
              <a:off x="12084" y="9381"/>
              <a:ext cx="502" cy="643"/>
            </a:xfrm>
            <a:prstGeom prst="ellipse">
              <a:avLst/>
            </a:prstGeom>
            <a:solidFill>
              <a:srgbClr val="FF5C5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椭圆 13"/>
            <p:cNvSpPr/>
            <p:nvPr/>
          </p:nvSpPr>
          <p:spPr>
            <a:xfrm>
              <a:off x="12714" y="9381"/>
              <a:ext cx="502" cy="643"/>
            </a:xfrm>
            <a:prstGeom prst="ellipse">
              <a:avLst/>
            </a:prstGeom>
            <a:solidFill>
              <a:srgbClr val="FF5C5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椭圆 17"/>
            <p:cNvSpPr/>
            <p:nvPr/>
          </p:nvSpPr>
          <p:spPr>
            <a:xfrm>
              <a:off x="13344" y="9381"/>
              <a:ext cx="502" cy="643"/>
            </a:xfrm>
            <a:prstGeom prst="ellipse">
              <a:avLst/>
            </a:prstGeom>
            <a:solidFill>
              <a:srgbClr val="FF5C5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椭圆 18"/>
            <p:cNvSpPr/>
            <p:nvPr/>
          </p:nvSpPr>
          <p:spPr>
            <a:xfrm>
              <a:off x="13974" y="9381"/>
              <a:ext cx="502" cy="643"/>
            </a:xfrm>
            <a:prstGeom prst="ellipse">
              <a:avLst/>
            </a:prstGeom>
            <a:solidFill>
              <a:srgbClr val="FF5C5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椭圆 10"/>
            <p:cNvSpPr/>
            <p:nvPr/>
          </p:nvSpPr>
          <p:spPr>
            <a:xfrm>
              <a:off x="14604" y="9381"/>
              <a:ext cx="502" cy="643"/>
            </a:xfrm>
            <a:prstGeom prst="ellipse">
              <a:avLst/>
            </a:prstGeom>
            <a:solidFill>
              <a:srgbClr val="FF5C5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椭圆 16"/>
            <p:cNvSpPr/>
            <p:nvPr/>
          </p:nvSpPr>
          <p:spPr>
            <a:xfrm>
              <a:off x="15234" y="9381"/>
              <a:ext cx="502" cy="643"/>
            </a:xfrm>
            <a:prstGeom prst="ellipse">
              <a:avLst/>
            </a:prstGeom>
            <a:solidFill>
              <a:srgbClr val="FF5C5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椭圆 19"/>
            <p:cNvSpPr/>
            <p:nvPr/>
          </p:nvSpPr>
          <p:spPr>
            <a:xfrm>
              <a:off x="15864" y="9381"/>
              <a:ext cx="502" cy="643"/>
            </a:xfrm>
            <a:prstGeom prst="ellipse">
              <a:avLst/>
            </a:prstGeom>
            <a:solidFill>
              <a:srgbClr val="FF5C5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椭圆 20"/>
            <p:cNvSpPr/>
            <p:nvPr/>
          </p:nvSpPr>
          <p:spPr>
            <a:xfrm>
              <a:off x="16494" y="9381"/>
              <a:ext cx="502" cy="643"/>
            </a:xfrm>
            <a:prstGeom prst="ellipse">
              <a:avLst/>
            </a:prstGeom>
            <a:solidFill>
              <a:srgbClr val="FF5C5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79" name="组合 78"/>
          <p:cNvGrpSpPr/>
          <p:nvPr/>
        </p:nvGrpSpPr>
        <p:grpSpPr>
          <a:xfrm>
            <a:off x="7027545" y="5661661"/>
            <a:ext cx="3294380" cy="843280"/>
            <a:chOff x="12775" y="2261"/>
            <a:chExt cx="5188" cy="1328"/>
          </a:xfrm>
        </p:grpSpPr>
        <p:sp>
          <p:nvSpPr>
            <p:cNvPr id="38" name="矩形 37"/>
            <p:cNvSpPr/>
            <p:nvPr/>
          </p:nvSpPr>
          <p:spPr>
            <a:xfrm>
              <a:off x="16701" y="2273"/>
              <a:ext cx="1263" cy="1316"/>
            </a:xfrm>
            <a:prstGeom prst="rect">
              <a:avLst/>
            </a:prstGeom>
            <a:solidFill>
              <a:srgbClr val="FCDEE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24" name="直接连接符 23"/>
            <p:cNvCxnSpPr/>
            <p:nvPr/>
          </p:nvCxnSpPr>
          <p:spPr>
            <a:xfrm flipH="1">
              <a:off x="17319" y="2263"/>
              <a:ext cx="0" cy="1305"/>
            </a:xfrm>
            <a:prstGeom prst="line">
              <a:avLst/>
            </a:prstGeom>
            <a:ln w="15875">
              <a:solidFill>
                <a:srgbClr val="EA349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直接连接符 46"/>
            <p:cNvCxnSpPr/>
            <p:nvPr/>
          </p:nvCxnSpPr>
          <p:spPr>
            <a:xfrm flipH="1">
              <a:off x="17950" y="2263"/>
              <a:ext cx="0" cy="1305"/>
            </a:xfrm>
            <a:prstGeom prst="line">
              <a:avLst/>
            </a:prstGeom>
            <a:ln w="15875">
              <a:solidFill>
                <a:srgbClr val="EA349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9" name="矩形 58"/>
            <p:cNvSpPr/>
            <p:nvPr/>
          </p:nvSpPr>
          <p:spPr>
            <a:xfrm>
              <a:off x="14805" y="2271"/>
              <a:ext cx="1263" cy="1316"/>
            </a:xfrm>
            <a:prstGeom prst="rect">
              <a:avLst/>
            </a:prstGeom>
            <a:solidFill>
              <a:srgbClr val="FCDEE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60" name="直接连接符 59"/>
            <p:cNvCxnSpPr/>
            <p:nvPr/>
          </p:nvCxnSpPr>
          <p:spPr>
            <a:xfrm>
              <a:off x="12775" y="2273"/>
              <a:ext cx="5170" cy="0"/>
            </a:xfrm>
            <a:prstGeom prst="line">
              <a:avLst/>
            </a:prstGeom>
            <a:ln w="15875">
              <a:solidFill>
                <a:srgbClr val="EA349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直接连接符 60"/>
            <p:cNvCxnSpPr/>
            <p:nvPr/>
          </p:nvCxnSpPr>
          <p:spPr>
            <a:xfrm>
              <a:off x="12775" y="3577"/>
              <a:ext cx="5170" cy="0"/>
            </a:xfrm>
            <a:prstGeom prst="line">
              <a:avLst/>
            </a:prstGeom>
            <a:ln w="15875">
              <a:solidFill>
                <a:srgbClr val="EA349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直接连接符 61"/>
            <p:cNvCxnSpPr/>
            <p:nvPr/>
          </p:nvCxnSpPr>
          <p:spPr>
            <a:xfrm>
              <a:off x="12787" y="2925"/>
              <a:ext cx="1353" cy="0"/>
            </a:xfrm>
            <a:prstGeom prst="line">
              <a:avLst/>
            </a:prstGeom>
            <a:ln w="12700">
              <a:solidFill>
                <a:srgbClr val="EA349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直接连接符 62"/>
            <p:cNvCxnSpPr/>
            <p:nvPr/>
          </p:nvCxnSpPr>
          <p:spPr>
            <a:xfrm>
              <a:off x="14164" y="2925"/>
              <a:ext cx="3780" cy="0"/>
            </a:xfrm>
            <a:prstGeom prst="line">
              <a:avLst/>
            </a:prstGeom>
            <a:ln w="12700">
              <a:solidFill>
                <a:srgbClr val="EA3496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直接连接符 63"/>
            <p:cNvCxnSpPr/>
            <p:nvPr/>
          </p:nvCxnSpPr>
          <p:spPr>
            <a:xfrm flipH="1">
              <a:off x="12790" y="2261"/>
              <a:ext cx="0" cy="1305"/>
            </a:xfrm>
            <a:prstGeom prst="line">
              <a:avLst/>
            </a:prstGeom>
            <a:ln w="15875">
              <a:solidFill>
                <a:srgbClr val="EA349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直接连接符 64"/>
            <p:cNvCxnSpPr/>
            <p:nvPr/>
          </p:nvCxnSpPr>
          <p:spPr>
            <a:xfrm flipH="1">
              <a:off x="14164" y="2261"/>
              <a:ext cx="0" cy="1305"/>
            </a:xfrm>
            <a:prstGeom prst="line">
              <a:avLst/>
            </a:prstGeom>
            <a:ln w="15875">
              <a:solidFill>
                <a:srgbClr val="EA349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直接连接符 65"/>
            <p:cNvCxnSpPr/>
            <p:nvPr/>
          </p:nvCxnSpPr>
          <p:spPr>
            <a:xfrm flipH="1">
              <a:off x="14794" y="2261"/>
              <a:ext cx="0" cy="1305"/>
            </a:xfrm>
            <a:prstGeom prst="line">
              <a:avLst/>
            </a:prstGeom>
            <a:ln w="15875">
              <a:solidFill>
                <a:srgbClr val="EA349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直接连接符 66"/>
            <p:cNvCxnSpPr/>
            <p:nvPr/>
          </p:nvCxnSpPr>
          <p:spPr>
            <a:xfrm flipH="1">
              <a:off x="15425" y="2261"/>
              <a:ext cx="0" cy="1305"/>
            </a:xfrm>
            <a:prstGeom prst="line">
              <a:avLst/>
            </a:prstGeom>
            <a:ln w="15875">
              <a:solidFill>
                <a:srgbClr val="EA349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直接连接符 71"/>
            <p:cNvCxnSpPr/>
            <p:nvPr/>
          </p:nvCxnSpPr>
          <p:spPr>
            <a:xfrm flipH="1">
              <a:off x="16055" y="2261"/>
              <a:ext cx="0" cy="1305"/>
            </a:xfrm>
            <a:prstGeom prst="line">
              <a:avLst/>
            </a:prstGeom>
            <a:ln w="15875">
              <a:solidFill>
                <a:srgbClr val="EA349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直接连接符 72"/>
            <p:cNvCxnSpPr/>
            <p:nvPr/>
          </p:nvCxnSpPr>
          <p:spPr>
            <a:xfrm flipH="1">
              <a:off x="16685" y="2261"/>
              <a:ext cx="0" cy="1305"/>
            </a:xfrm>
            <a:prstGeom prst="line">
              <a:avLst/>
            </a:prstGeom>
            <a:ln w="15875">
              <a:solidFill>
                <a:srgbClr val="EA349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8" name="文本框 77"/>
          <p:cNvSpPr txBox="1"/>
          <p:nvPr/>
        </p:nvSpPr>
        <p:spPr>
          <a:xfrm>
            <a:off x="6965316" y="5601971"/>
            <a:ext cx="1051560" cy="1015659"/>
          </a:xfrm>
          <a:prstGeom prst="rect">
            <a:avLst/>
          </a:prstGeom>
          <a:noFill/>
        </p:spPr>
        <p:txBody>
          <a:bodyPr wrap="square" lIns="91435" tIns="45718" rIns="91435" bIns="45718" rtlCol="0" anchor="t">
            <a:spAutoFit/>
          </a:bodyPr>
          <a:lstStyle/>
          <a:p>
            <a:r>
              <a:rPr lang="en-US" altLang="zh-CN" sz="6000" b="1">
                <a:latin typeface="楷体" panose="02010609060101010101" charset="-122"/>
                <a:ea typeface="楷体" panose="02010609060101010101" charset="-122"/>
                <a:cs typeface="楷体_GB2312" pitchFamily="49" charset="-122"/>
                <a:sym typeface="+mn-ea"/>
              </a:rPr>
              <a:t>10</a:t>
            </a:r>
            <a:endParaRPr lang="en-US" altLang="zh-CN" sz="6000" b="1">
              <a:latin typeface="楷体" panose="02010609060101010101" charset="-122"/>
              <a:ea typeface="楷体" panose="02010609060101010101" charset="-122"/>
              <a:cs typeface="楷体_GB2312" pitchFamily="49" charset="-122"/>
              <a:sym typeface="+mn-ea"/>
            </a:endParaRPr>
          </a:p>
        </p:txBody>
      </p:sp>
      <p:sp>
        <p:nvSpPr>
          <p:cNvPr id="25" name="任意多边形 24"/>
          <p:cNvSpPr/>
          <p:nvPr/>
        </p:nvSpPr>
        <p:spPr>
          <a:xfrm>
            <a:off x="8742681" y="5708651"/>
            <a:ext cx="248284" cy="746125"/>
          </a:xfrm>
          <a:custGeom>
            <a:avLst/>
            <a:gdLst>
              <a:gd name="connsiteX0" fmla="*/ 1183 w 1183"/>
              <a:gd name="connsiteY0" fmla="*/ 2 h 3481"/>
              <a:gd name="connsiteX1" fmla="*/ 63 w 1183"/>
              <a:gd name="connsiteY1" fmla="*/ 1710 h 3481"/>
              <a:gd name="connsiteX2" fmla="*/ 479 w 1183"/>
              <a:gd name="connsiteY2" fmla="*/ 3482 h 34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183" h="3482">
                <a:moveTo>
                  <a:pt x="1183" y="2"/>
                </a:moveTo>
                <a:cubicBezTo>
                  <a:pt x="800" y="-46"/>
                  <a:pt x="192" y="816"/>
                  <a:pt x="63" y="1710"/>
                </a:cubicBezTo>
                <a:cubicBezTo>
                  <a:pt x="-97" y="2541"/>
                  <a:pt x="48" y="3482"/>
                  <a:pt x="479" y="3482"/>
                </a:cubicBezTo>
              </a:path>
            </a:pathLst>
          </a:cu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5" tIns="45718" rIns="91435" bIns="45718" rtlCol="0" anchor="ctr"/>
          <a:lstStyle/>
          <a:p>
            <a:pPr algn="ctr"/>
            <a:endParaRPr lang="zh-CN" altLang="en-US"/>
          </a:p>
        </p:txBody>
      </p:sp>
      <p:sp>
        <p:nvSpPr>
          <p:cNvPr id="26" name="任意多边形 25"/>
          <p:cNvSpPr/>
          <p:nvPr/>
        </p:nvSpPr>
        <p:spPr>
          <a:xfrm>
            <a:off x="8840472" y="5711191"/>
            <a:ext cx="248284" cy="743585"/>
          </a:xfrm>
          <a:custGeom>
            <a:avLst/>
            <a:gdLst>
              <a:gd name="connsiteX0" fmla="*/ 719 w 1183"/>
              <a:gd name="connsiteY0" fmla="*/ 0 h 3471"/>
              <a:gd name="connsiteX1" fmla="*/ 1104 w 1183"/>
              <a:gd name="connsiteY1" fmla="*/ 1746 h 3471"/>
              <a:gd name="connsiteX2" fmla="*/ 0 w 1183"/>
              <a:gd name="connsiteY2" fmla="*/ 3471 h 34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183" h="3471">
                <a:moveTo>
                  <a:pt x="719" y="0"/>
                </a:moveTo>
                <a:cubicBezTo>
                  <a:pt x="1039" y="48"/>
                  <a:pt x="1328" y="836"/>
                  <a:pt x="1104" y="1746"/>
                </a:cubicBezTo>
                <a:cubicBezTo>
                  <a:pt x="849" y="2816"/>
                  <a:pt x="431" y="3487"/>
                  <a:pt x="0" y="3471"/>
                </a:cubicBezTo>
              </a:path>
            </a:pathLst>
          </a:cu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5" tIns="45718" rIns="91435" bIns="45718" rtlCol="0" anchor="ctr"/>
          <a:lstStyle/>
          <a:p>
            <a:pPr algn="ctr"/>
            <a:endParaRPr lang="zh-CN" altLang="en-US"/>
          </a:p>
        </p:txBody>
      </p:sp>
      <p:cxnSp>
        <p:nvCxnSpPr>
          <p:cNvPr id="27" name="直接连接符 26"/>
          <p:cNvCxnSpPr/>
          <p:nvPr/>
        </p:nvCxnSpPr>
        <p:spPr>
          <a:xfrm flipH="1">
            <a:off x="8392161" y="5701031"/>
            <a:ext cx="236220" cy="765175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任意多边形 28"/>
          <p:cNvSpPr/>
          <p:nvPr/>
        </p:nvSpPr>
        <p:spPr>
          <a:xfrm>
            <a:off x="9946641" y="5709921"/>
            <a:ext cx="248284" cy="746125"/>
          </a:xfrm>
          <a:custGeom>
            <a:avLst/>
            <a:gdLst>
              <a:gd name="connsiteX0" fmla="*/ 1183 w 1183"/>
              <a:gd name="connsiteY0" fmla="*/ 2 h 3481"/>
              <a:gd name="connsiteX1" fmla="*/ 63 w 1183"/>
              <a:gd name="connsiteY1" fmla="*/ 1710 h 3481"/>
              <a:gd name="connsiteX2" fmla="*/ 479 w 1183"/>
              <a:gd name="connsiteY2" fmla="*/ 3482 h 34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183" h="3482">
                <a:moveTo>
                  <a:pt x="1183" y="2"/>
                </a:moveTo>
                <a:cubicBezTo>
                  <a:pt x="800" y="-46"/>
                  <a:pt x="192" y="816"/>
                  <a:pt x="63" y="1710"/>
                </a:cubicBezTo>
                <a:cubicBezTo>
                  <a:pt x="-97" y="2541"/>
                  <a:pt x="48" y="3482"/>
                  <a:pt x="479" y="3482"/>
                </a:cubicBezTo>
              </a:path>
            </a:pathLst>
          </a:cu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5" tIns="45718" rIns="91435" bIns="45718" rtlCol="0" anchor="ctr"/>
          <a:lstStyle/>
          <a:p>
            <a:pPr algn="ctr"/>
            <a:endParaRPr lang="zh-CN" altLang="en-US"/>
          </a:p>
        </p:txBody>
      </p:sp>
      <p:sp>
        <p:nvSpPr>
          <p:cNvPr id="30" name="任意多边形 29"/>
          <p:cNvSpPr/>
          <p:nvPr/>
        </p:nvSpPr>
        <p:spPr>
          <a:xfrm>
            <a:off x="10044432" y="5712461"/>
            <a:ext cx="248284" cy="743585"/>
          </a:xfrm>
          <a:custGeom>
            <a:avLst/>
            <a:gdLst>
              <a:gd name="connsiteX0" fmla="*/ 719 w 1183"/>
              <a:gd name="connsiteY0" fmla="*/ 0 h 3471"/>
              <a:gd name="connsiteX1" fmla="*/ 1104 w 1183"/>
              <a:gd name="connsiteY1" fmla="*/ 1746 h 3471"/>
              <a:gd name="connsiteX2" fmla="*/ 0 w 1183"/>
              <a:gd name="connsiteY2" fmla="*/ 3471 h 34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183" h="3471">
                <a:moveTo>
                  <a:pt x="719" y="0"/>
                </a:moveTo>
                <a:cubicBezTo>
                  <a:pt x="1039" y="48"/>
                  <a:pt x="1328" y="836"/>
                  <a:pt x="1104" y="1746"/>
                </a:cubicBezTo>
                <a:cubicBezTo>
                  <a:pt x="849" y="2816"/>
                  <a:pt x="431" y="3487"/>
                  <a:pt x="0" y="3471"/>
                </a:cubicBezTo>
              </a:path>
            </a:pathLst>
          </a:cu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5" tIns="45718" rIns="91435" bIns="45718" rtlCol="0" anchor="ctr"/>
          <a:lstStyle/>
          <a:p>
            <a:pPr algn="ctr"/>
            <a:endParaRPr lang="zh-CN" altLang="en-US"/>
          </a:p>
        </p:txBody>
      </p:sp>
      <p:cxnSp>
        <p:nvCxnSpPr>
          <p:cNvPr id="31" name="直接连接符 30"/>
          <p:cNvCxnSpPr/>
          <p:nvPr/>
        </p:nvCxnSpPr>
        <p:spPr>
          <a:xfrm flipH="1">
            <a:off x="9596121" y="5702301"/>
            <a:ext cx="236220" cy="765175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8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8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"/>
                            </p:stCondLst>
                            <p:childTnLst>
                              <p:par>
                                <p:cTn id="3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8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6" dur="8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"/>
                            </p:stCondLst>
                            <p:childTnLst>
                              <p:par>
                                <p:cTn id="5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78" grpId="0"/>
      <p:bldP spid="25" grpId="0" animBg="1"/>
      <p:bldP spid="26" grpId="0" animBg="1"/>
      <p:bldP spid="29" grpId="0" animBg="1"/>
      <p:bldP spid="30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Text Box 27"/>
          <p:cNvSpPr txBox="1">
            <a:spLocks noChangeArrowheads="1"/>
          </p:cNvSpPr>
          <p:nvPr/>
        </p:nvSpPr>
        <p:spPr bwMode="auto">
          <a:xfrm>
            <a:off x="5474335" y="3903980"/>
            <a:ext cx="480696" cy="64632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91435" tIns="45718" rIns="91435" bIns="45718">
            <a:spAutoFit/>
          </a:bodyPr>
          <a:lstStyle/>
          <a:p>
            <a:pPr eaLnBrk="1" hangingPunct="1"/>
            <a:r>
              <a:rPr lang="en-US" altLang="zh-CN" sz="3600" b="1">
                <a:latin typeface="黑体" panose="02010609060101010101" pitchFamily="49" charset="-122"/>
                <a:ea typeface="黑体" panose="02010609060101010101" pitchFamily="49" charset="-122"/>
              </a:rPr>
              <a:t>9</a:t>
            </a:r>
            <a:endParaRPr lang="en-US" altLang="zh-CN" sz="3600" b="1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98" name="Text Box 81"/>
          <p:cNvSpPr txBox="1">
            <a:spLocks noChangeArrowheads="1"/>
          </p:cNvSpPr>
          <p:nvPr/>
        </p:nvSpPr>
        <p:spPr bwMode="auto">
          <a:xfrm>
            <a:off x="5334257" y="4969634"/>
            <a:ext cx="760414" cy="64632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91435" tIns="45718" rIns="91435" bIns="45718">
            <a:spAutoFit/>
          </a:bodyPr>
          <a:lstStyle/>
          <a:p>
            <a:pPr eaLnBrk="1" hangingPunct="1"/>
            <a:r>
              <a:rPr lang="en-US" altLang="zh-CN" sz="3600" b="1">
                <a:latin typeface="黑体" panose="02010609060101010101" pitchFamily="49" charset="-122"/>
                <a:ea typeface="黑体" panose="02010609060101010101" pitchFamily="49" charset="-122"/>
              </a:rPr>
              <a:t>10</a:t>
            </a:r>
            <a:endParaRPr lang="en-US" altLang="zh-CN" sz="3600" b="1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8" name="圆角矩形 7"/>
          <p:cNvSpPr/>
          <p:nvPr/>
        </p:nvSpPr>
        <p:spPr>
          <a:xfrm>
            <a:off x="6299200" y="3903980"/>
            <a:ext cx="4178935" cy="594360"/>
          </a:xfrm>
          <a:prstGeom prst="roundRect">
            <a:avLst/>
          </a:prstGeom>
          <a:noFill/>
          <a:ln w="19050">
            <a:solidFill>
              <a:srgbClr val="EA349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5" tIns="45718" rIns="91435" bIns="45718" rtlCol="0" anchor="ctr"/>
          <a:lstStyle/>
          <a:p>
            <a:pPr algn="ctr"/>
            <a:endParaRPr lang="zh-CN" altLang="en-US"/>
          </a:p>
        </p:txBody>
      </p:sp>
      <p:grpSp>
        <p:nvGrpSpPr>
          <p:cNvPr id="23" name="组合 22"/>
          <p:cNvGrpSpPr/>
          <p:nvPr/>
        </p:nvGrpSpPr>
        <p:grpSpPr>
          <a:xfrm>
            <a:off x="6436360" y="4003040"/>
            <a:ext cx="3519170" cy="408305"/>
            <a:chOff x="10824" y="9381"/>
            <a:chExt cx="5542" cy="643"/>
          </a:xfrm>
        </p:grpSpPr>
        <p:sp>
          <p:nvSpPr>
            <p:cNvPr id="4" name="椭圆 3"/>
            <p:cNvSpPr/>
            <p:nvPr/>
          </p:nvSpPr>
          <p:spPr>
            <a:xfrm>
              <a:off x="10824" y="9381"/>
              <a:ext cx="502" cy="643"/>
            </a:xfrm>
            <a:prstGeom prst="ellipse">
              <a:avLst/>
            </a:prstGeom>
            <a:solidFill>
              <a:srgbClr val="FF5C5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椭圆 4"/>
            <p:cNvSpPr/>
            <p:nvPr/>
          </p:nvSpPr>
          <p:spPr>
            <a:xfrm>
              <a:off x="11454" y="9381"/>
              <a:ext cx="502" cy="643"/>
            </a:xfrm>
            <a:prstGeom prst="ellipse">
              <a:avLst/>
            </a:prstGeom>
            <a:solidFill>
              <a:srgbClr val="FF5C5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椭圆 5"/>
            <p:cNvSpPr/>
            <p:nvPr/>
          </p:nvSpPr>
          <p:spPr>
            <a:xfrm>
              <a:off x="12084" y="9381"/>
              <a:ext cx="502" cy="643"/>
            </a:xfrm>
            <a:prstGeom prst="ellipse">
              <a:avLst/>
            </a:prstGeom>
            <a:solidFill>
              <a:srgbClr val="FF5C5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椭圆 6"/>
            <p:cNvSpPr/>
            <p:nvPr/>
          </p:nvSpPr>
          <p:spPr>
            <a:xfrm>
              <a:off x="12714" y="9381"/>
              <a:ext cx="502" cy="643"/>
            </a:xfrm>
            <a:prstGeom prst="ellipse">
              <a:avLst/>
            </a:prstGeom>
            <a:solidFill>
              <a:srgbClr val="FF5C5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椭圆 9"/>
            <p:cNvSpPr/>
            <p:nvPr/>
          </p:nvSpPr>
          <p:spPr>
            <a:xfrm>
              <a:off x="13344" y="9381"/>
              <a:ext cx="502" cy="643"/>
            </a:xfrm>
            <a:prstGeom prst="ellipse">
              <a:avLst/>
            </a:prstGeom>
            <a:solidFill>
              <a:srgbClr val="FF5C5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3" name="椭圆 32"/>
            <p:cNvSpPr/>
            <p:nvPr/>
          </p:nvSpPr>
          <p:spPr>
            <a:xfrm>
              <a:off x="13974" y="9381"/>
              <a:ext cx="502" cy="643"/>
            </a:xfrm>
            <a:prstGeom prst="ellipse">
              <a:avLst/>
            </a:prstGeom>
            <a:solidFill>
              <a:srgbClr val="FF5C5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" name="椭圆 33"/>
            <p:cNvSpPr/>
            <p:nvPr/>
          </p:nvSpPr>
          <p:spPr>
            <a:xfrm>
              <a:off x="14604" y="9381"/>
              <a:ext cx="502" cy="643"/>
            </a:xfrm>
            <a:prstGeom prst="ellipse">
              <a:avLst/>
            </a:prstGeom>
            <a:solidFill>
              <a:srgbClr val="FF5C5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5" name="椭圆 34"/>
            <p:cNvSpPr/>
            <p:nvPr/>
          </p:nvSpPr>
          <p:spPr>
            <a:xfrm>
              <a:off x="15234" y="9381"/>
              <a:ext cx="502" cy="643"/>
            </a:xfrm>
            <a:prstGeom prst="ellipse">
              <a:avLst/>
            </a:prstGeom>
            <a:solidFill>
              <a:srgbClr val="FF5C5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6" name="椭圆 35"/>
            <p:cNvSpPr/>
            <p:nvPr/>
          </p:nvSpPr>
          <p:spPr>
            <a:xfrm>
              <a:off x="15864" y="9381"/>
              <a:ext cx="502" cy="643"/>
            </a:xfrm>
            <a:prstGeom prst="ellipse">
              <a:avLst/>
            </a:prstGeom>
            <a:solidFill>
              <a:srgbClr val="FF5C5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835025" y="3390900"/>
            <a:ext cx="3370580" cy="2870200"/>
            <a:chOff x="1315" y="5340"/>
            <a:chExt cx="5308" cy="4520"/>
          </a:xfrm>
        </p:grpSpPr>
        <p:pic>
          <p:nvPicPr>
            <p:cNvPr id="9" name="图片 8"/>
            <p:cNvPicPr>
              <a:picLocks noChangeAspect="1"/>
            </p:cNvPicPr>
            <p:nvPr/>
          </p:nvPicPr>
          <p:blipFill>
            <a:blip r:embed="rId1" cstate="email">
              <a:clrChange>
                <a:clrFrom>
                  <a:srgbClr val="FDFDFD">
                    <a:alpha val="100000"/>
                  </a:srgbClr>
                </a:clrFrom>
                <a:clrTo>
                  <a:srgbClr val="FDFDFD">
                    <a:alpha val="100000"/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479" y="7422"/>
              <a:ext cx="2321" cy="2438"/>
            </a:xfrm>
            <a:prstGeom prst="rect">
              <a:avLst/>
            </a:prstGeom>
          </p:spPr>
        </p:pic>
        <p:sp>
          <p:nvSpPr>
            <p:cNvPr id="38" name="AutoShape 27"/>
            <p:cNvSpPr>
              <a:spLocks noChangeArrowheads="1"/>
            </p:cNvSpPr>
            <p:nvPr/>
          </p:nvSpPr>
          <p:spPr bwMode="auto">
            <a:xfrm>
              <a:off x="1315" y="5340"/>
              <a:ext cx="5309" cy="2036"/>
            </a:xfrm>
            <a:prstGeom prst="wedgeRoundRectCallout">
              <a:avLst>
                <a:gd name="adj1" fmla="val 160"/>
                <a:gd name="adj2" fmla="val 86051"/>
                <a:gd name="adj3" fmla="val 16667"/>
              </a:avLst>
            </a:prstGeom>
            <a:solidFill>
              <a:srgbClr val="FFFFFF"/>
            </a:solidFill>
            <a:ln w="19050">
              <a:solidFill>
                <a:srgbClr val="3399FF"/>
              </a:solidFill>
              <a:miter lim="800000"/>
            </a:ln>
          </p:spPr>
          <p:txBody>
            <a:bodyPr/>
            <a:lstStyle/>
            <a:p>
              <a:pPr fontAlgn="auto">
                <a:lnSpc>
                  <a:spcPct val="130000"/>
                </a:lnSpc>
              </a:pPr>
              <a:r>
                <a:rPr lang="zh-CN" altLang="en-US" sz="2800" dirty="0">
                  <a:latin typeface="楷体" panose="02010609060101010101" charset="-122"/>
                  <a:ea typeface="楷体" panose="02010609060101010101" charset="-122"/>
                  <a:cs typeface="楷体_GB2312" pitchFamily="49" charset="-122"/>
                  <a:sym typeface="+mn-ea"/>
                </a:rPr>
                <a:t>在“9”的基础上添1个就是“10”啦。</a:t>
              </a:r>
              <a:endParaRPr lang="zh-CN" altLang="en-US" sz="2800" dirty="0">
                <a:latin typeface="楷体" panose="02010609060101010101" charset="-122"/>
                <a:ea typeface="楷体" panose="02010609060101010101" charset="-122"/>
                <a:cs typeface="楷体_GB2312" pitchFamily="49" charset="-122"/>
                <a:sym typeface="+mn-ea"/>
              </a:endParaRPr>
            </a:p>
          </p:txBody>
        </p:sp>
      </p:grpSp>
      <p:sp>
        <p:nvSpPr>
          <p:cNvPr id="39" name="圆角矩形 38"/>
          <p:cNvSpPr/>
          <p:nvPr/>
        </p:nvSpPr>
        <p:spPr>
          <a:xfrm>
            <a:off x="6299200" y="4970145"/>
            <a:ext cx="4178935" cy="594360"/>
          </a:xfrm>
          <a:prstGeom prst="roundRect">
            <a:avLst/>
          </a:prstGeom>
          <a:noFill/>
          <a:ln w="19050">
            <a:solidFill>
              <a:srgbClr val="EA349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5" tIns="45718" rIns="91435" bIns="45718" rtlCol="0" anchor="ctr"/>
          <a:lstStyle/>
          <a:p>
            <a:pPr algn="ctr"/>
            <a:endParaRPr lang="zh-CN" altLang="en-US"/>
          </a:p>
        </p:txBody>
      </p:sp>
      <p:grpSp>
        <p:nvGrpSpPr>
          <p:cNvPr id="113" name="组合 112"/>
          <p:cNvGrpSpPr/>
          <p:nvPr/>
        </p:nvGrpSpPr>
        <p:grpSpPr>
          <a:xfrm>
            <a:off x="6436360" y="5069206"/>
            <a:ext cx="3519170" cy="407670"/>
            <a:chOff x="10025" y="8224"/>
            <a:chExt cx="5542" cy="642"/>
          </a:xfrm>
        </p:grpSpPr>
        <p:sp>
          <p:nvSpPr>
            <p:cNvPr id="103" name="椭圆 102"/>
            <p:cNvSpPr/>
            <p:nvPr/>
          </p:nvSpPr>
          <p:spPr>
            <a:xfrm>
              <a:off x="10025" y="8224"/>
              <a:ext cx="502" cy="643"/>
            </a:xfrm>
            <a:prstGeom prst="ellipse">
              <a:avLst/>
            </a:prstGeom>
            <a:solidFill>
              <a:srgbClr val="FF5C5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4" name="椭圆 103"/>
            <p:cNvSpPr/>
            <p:nvPr/>
          </p:nvSpPr>
          <p:spPr>
            <a:xfrm>
              <a:off x="10655" y="8224"/>
              <a:ext cx="502" cy="643"/>
            </a:xfrm>
            <a:prstGeom prst="ellipse">
              <a:avLst/>
            </a:prstGeom>
            <a:solidFill>
              <a:srgbClr val="FF5C5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5" name="椭圆 104"/>
            <p:cNvSpPr/>
            <p:nvPr/>
          </p:nvSpPr>
          <p:spPr>
            <a:xfrm>
              <a:off x="11285" y="8224"/>
              <a:ext cx="502" cy="643"/>
            </a:xfrm>
            <a:prstGeom prst="ellipse">
              <a:avLst/>
            </a:prstGeom>
            <a:solidFill>
              <a:srgbClr val="FF5C5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6" name="椭圆 105"/>
            <p:cNvSpPr/>
            <p:nvPr/>
          </p:nvSpPr>
          <p:spPr>
            <a:xfrm>
              <a:off x="11915" y="8224"/>
              <a:ext cx="502" cy="643"/>
            </a:xfrm>
            <a:prstGeom prst="ellipse">
              <a:avLst/>
            </a:prstGeom>
            <a:solidFill>
              <a:srgbClr val="FF5C5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7" name="椭圆 106"/>
            <p:cNvSpPr/>
            <p:nvPr/>
          </p:nvSpPr>
          <p:spPr>
            <a:xfrm>
              <a:off x="12545" y="8224"/>
              <a:ext cx="502" cy="643"/>
            </a:xfrm>
            <a:prstGeom prst="ellipse">
              <a:avLst/>
            </a:prstGeom>
            <a:solidFill>
              <a:srgbClr val="FF5C5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8" name="椭圆 107"/>
            <p:cNvSpPr/>
            <p:nvPr/>
          </p:nvSpPr>
          <p:spPr>
            <a:xfrm>
              <a:off x="13175" y="8224"/>
              <a:ext cx="502" cy="643"/>
            </a:xfrm>
            <a:prstGeom prst="ellipse">
              <a:avLst/>
            </a:prstGeom>
            <a:solidFill>
              <a:srgbClr val="FF5C5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9" name="椭圆 108"/>
            <p:cNvSpPr/>
            <p:nvPr/>
          </p:nvSpPr>
          <p:spPr>
            <a:xfrm>
              <a:off x="13805" y="8224"/>
              <a:ext cx="502" cy="643"/>
            </a:xfrm>
            <a:prstGeom prst="ellipse">
              <a:avLst/>
            </a:prstGeom>
            <a:solidFill>
              <a:srgbClr val="FF5C5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0" name="椭圆 109"/>
            <p:cNvSpPr/>
            <p:nvPr/>
          </p:nvSpPr>
          <p:spPr>
            <a:xfrm>
              <a:off x="14435" y="8224"/>
              <a:ext cx="502" cy="643"/>
            </a:xfrm>
            <a:prstGeom prst="ellipse">
              <a:avLst/>
            </a:prstGeom>
            <a:solidFill>
              <a:srgbClr val="FF5C5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1" name="椭圆 110"/>
            <p:cNvSpPr/>
            <p:nvPr/>
          </p:nvSpPr>
          <p:spPr>
            <a:xfrm>
              <a:off x="15065" y="8224"/>
              <a:ext cx="502" cy="643"/>
            </a:xfrm>
            <a:prstGeom prst="ellipse">
              <a:avLst/>
            </a:prstGeom>
            <a:solidFill>
              <a:srgbClr val="FF5C5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12" name="椭圆 111"/>
          <p:cNvSpPr/>
          <p:nvPr/>
        </p:nvSpPr>
        <p:spPr>
          <a:xfrm>
            <a:off x="10036811" y="5069206"/>
            <a:ext cx="318770" cy="408305"/>
          </a:xfrm>
          <a:prstGeom prst="ellipse">
            <a:avLst/>
          </a:prstGeom>
          <a:solidFill>
            <a:srgbClr val="FF5C5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5" tIns="45718" rIns="91435" bIns="45718" rtlCol="0" anchor="ctr"/>
          <a:lstStyle/>
          <a:p>
            <a:pPr algn="ctr"/>
            <a:endParaRPr lang="zh-CN" altLang="en-US"/>
          </a:p>
        </p:txBody>
      </p:sp>
      <p:pic>
        <p:nvPicPr>
          <p:cNvPr id="129" name="图片 128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476376" y="1962786"/>
            <a:ext cx="10097135" cy="1185544"/>
          </a:xfrm>
          <a:prstGeom prst="rect">
            <a:avLst/>
          </a:prstGeom>
        </p:spPr>
      </p:pic>
      <p:sp>
        <p:nvSpPr>
          <p:cNvPr id="130" name="矩形 129"/>
          <p:cNvSpPr/>
          <p:nvPr/>
        </p:nvSpPr>
        <p:spPr>
          <a:xfrm>
            <a:off x="914742" y="967741"/>
            <a:ext cx="2294208" cy="723271"/>
          </a:xfrm>
          <a:prstGeom prst="rect">
            <a:avLst/>
          </a:prstGeom>
          <a:noFill/>
          <a:ln>
            <a:noFill/>
          </a:ln>
        </p:spPr>
        <p:txBody>
          <a:bodyPr wrap="none" lIns="91435" tIns="45718" rIns="91435" bIns="45718" rtlCol="0" anchor="t">
            <a:spAutoFit/>
          </a:bodyPr>
          <a:lstStyle/>
          <a:p>
            <a:pPr algn="ctr"/>
            <a:r>
              <a:rPr lang="zh-CN" altLang="en-US" sz="4100" b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例题解读</a:t>
            </a:r>
            <a:endParaRPr lang="zh-CN" altLang="en-US" sz="4100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9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9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9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1"/>
      <p:bldP spid="98" grpId="1"/>
      <p:bldP spid="8" grpId="1" animBg="1"/>
      <p:bldP spid="39" grpId="1" animBg="1"/>
      <p:bldP spid="11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2408059" y="3221134"/>
            <a:ext cx="5572125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9250681" y="3300096"/>
            <a:ext cx="1013459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2" name="组合 11"/>
          <p:cNvGrpSpPr/>
          <p:nvPr/>
        </p:nvGrpSpPr>
        <p:grpSpPr>
          <a:xfrm>
            <a:off x="911226" y="1924050"/>
            <a:ext cx="6146165" cy="2020570"/>
            <a:chOff x="1435" y="3030"/>
            <a:chExt cx="9679" cy="3182"/>
          </a:xfrm>
        </p:grpSpPr>
        <p:pic>
          <p:nvPicPr>
            <p:cNvPr id="16" name="图片 15"/>
            <p:cNvPicPr>
              <a:picLocks noChangeAspect="1"/>
            </p:cNvPicPr>
            <p:nvPr/>
          </p:nvPicPr>
          <p:blipFill>
            <a:blip r:embed="rId3" cstate="email">
              <a:clrChange>
                <a:clrFrom>
                  <a:srgbClr val="FDFDFD">
                    <a:alpha val="100000"/>
                  </a:srgbClr>
                </a:clrFrom>
                <a:clrTo>
                  <a:srgbClr val="FDFDFD">
                    <a:alpha val="100000"/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 flipH="1">
              <a:off x="1435" y="3426"/>
              <a:ext cx="2182" cy="2787"/>
            </a:xfrm>
            <a:prstGeom prst="rect">
              <a:avLst/>
            </a:prstGeom>
          </p:spPr>
        </p:pic>
        <p:sp>
          <p:nvSpPr>
            <p:cNvPr id="38" name="AutoShape 27"/>
            <p:cNvSpPr>
              <a:spLocks noChangeArrowheads="1"/>
            </p:cNvSpPr>
            <p:nvPr/>
          </p:nvSpPr>
          <p:spPr bwMode="auto">
            <a:xfrm>
              <a:off x="4138" y="3030"/>
              <a:ext cx="6976" cy="1026"/>
            </a:xfrm>
            <a:prstGeom prst="wedgeRoundRectCallout">
              <a:avLst>
                <a:gd name="adj1" fmla="val -61123"/>
                <a:gd name="adj2" fmla="val 49610"/>
                <a:gd name="adj3" fmla="val 16667"/>
              </a:avLst>
            </a:prstGeom>
            <a:solidFill>
              <a:srgbClr val="FFFFFF"/>
            </a:solidFill>
            <a:ln w="19050">
              <a:solidFill>
                <a:srgbClr val="3399FF"/>
              </a:solidFill>
              <a:miter lim="800000"/>
            </a:ln>
          </p:spPr>
          <p:txBody>
            <a:bodyPr anchor="ctr" anchorCtr="0"/>
            <a:lstStyle/>
            <a:p>
              <a:pPr fontAlgn="auto">
                <a:lnSpc>
                  <a:spcPct val="130000"/>
                </a:lnSpc>
              </a:pPr>
              <a:r>
                <a:rPr lang="zh-CN" altLang="en-US" sz="2800" dirty="0">
                  <a:latin typeface="楷体" panose="02010609060101010101" charset="-122"/>
                  <a:ea typeface="楷体" panose="02010609060101010101" charset="-122"/>
                  <a:cs typeface="楷体_GB2312" pitchFamily="49" charset="-122"/>
                  <a:sym typeface="+mn-ea"/>
                </a:rPr>
                <a:t>数出10根小棒，捆成一捆。</a:t>
              </a:r>
              <a:endParaRPr lang="zh-CN" altLang="en-US" sz="2800" dirty="0">
                <a:latin typeface="楷体" panose="02010609060101010101" charset="-122"/>
                <a:ea typeface="楷体" panose="02010609060101010101" charset="-122"/>
                <a:cs typeface="楷体_GB2312" pitchFamily="49" charset="-122"/>
                <a:sym typeface="+mn-ea"/>
              </a:endParaRPr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6588126" y="4914901"/>
            <a:ext cx="1261874" cy="523216"/>
          </a:xfrm>
          <a:prstGeom prst="rect">
            <a:avLst/>
          </a:prstGeom>
          <a:noFill/>
        </p:spPr>
        <p:txBody>
          <a:bodyPr wrap="none" lIns="91435" tIns="45718" rIns="91435" bIns="45718" rtlCol="0">
            <a:spAutoFit/>
          </a:bodyPr>
          <a:lstStyle/>
          <a:p>
            <a:pPr algn="l"/>
            <a:r>
              <a:rPr lang="zh-CN" altLang="en-US" sz="2800">
                <a:latin typeface="楷体" panose="02010609060101010101" charset="-122"/>
                <a:ea typeface="楷体" panose="02010609060101010101" charset="-122"/>
                <a:cs typeface="楷体_GB2312" pitchFamily="49" charset="-122"/>
                <a:sym typeface="+mn-ea"/>
              </a:rPr>
              <a:t>10个</a:t>
            </a:r>
            <a:r>
              <a:rPr lang="zh-CN" altLang="en-US" sz="28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_GB2312" pitchFamily="49" charset="-122"/>
                <a:sym typeface="+mn-ea"/>
              </a:rPr>
              <a:t>一</a:t>
            </a:r>
            <a:endParaRPr lang="zh-CN" altLang="en-US" sz="280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cs typeface="楷体_GB2312" pitchFamily="49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8261350" y="4914901"/>
            <a:ext cx="543728" cy="523216"/>
          </a:xfrm>
          <a:prstGeom prst="rect">
            <a:avLst/>
          </a:prstGeom>
          <a:noFill/>
        </p:spPr>
        <p:txBody>
          <a:bodyPr wrap="none" lIns="91435" tIns="45718" rIns="91435" bIns="45718" rtlCol="0">
            <a:spAutoFit/>
          </a:bodyPr>
          <a:lstStyle/>
          <a:p>
            <a:pPr algn="l"/>
            <a:r>
              <a:rPr lang="zh-CN" altLang="en-US" sz="2800">
                <a:latin typeface="楷体" panose="02010609060101010101" charset="-122"/>
                <a:ea typeface="楷体" panose="02010609060101010101" charset="-122"/>
                <a:cs typeface="楷体_GB2312" pitchFamily="49" charset="-122"/>
                <a:sym typeface="+mn-ea"/>
              </a:rPr>
              <a:t>是</a:t>
            </a:r>
            <a:endParaRPr lang="zh-CN" altLang="en-US" sz="280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cs typeface="楷体_GB2312" pitchFamily="49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9122410" y="4914901"/>
            <a:ext cx="1082337" cy="523216"/>
          </a:xfrm>
          <a:prstGeom prst="rect">
            <a:avLst/>
          </a:prstGeom>
          <a:noFill/>
        </p:spPr>
        <p:txBody>
          <a:bodyPr wrap="none" lIns="91435" tIns="45718" rIns="91435" bIns="45718" rtlCol="0">
            <a:spAutoFit/>
          </a:bodyPr>
          <a:lstStyle/>
          <a:p>
            <a:pPr algn="l"/>
            <a:r>
              <a:rPr lang="zh-CN" altLang="en-US" sz="2800">
                <a:latin typeface="楷体" panose="02010609060101010101" charset="-122"/>
                <a:ea typeface="楷体" panose="02010609060101010101" charset="-122"/>
                <a:cs typeface="楷体_GB2312" pitchFamily="49" charset="-122"/>
                <a:sym typeface="+mn-ea"/>
              </a:rPr>
              <a:t>1个</a:t>
            </a:r>
            <a:r>
              <a:rPr lang="zh-CN" altLang="en-US" sz="28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_GB2312" pitchFamily="49" charset="-122"/>
                <a:sym typeface="+mn-ea"/>
              </a:rPr>
              <a:t>十</a:t>
            </a:r>
            <a:endParaRPr lang="zh-CN" altLang="en-US" sz="280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cs typeface="楷体_GB2312" pitchFamily="49" charset="-122"/>
            </a:endParaRPr>
          </a:p>
        </p:txBody>
      </p:sp>
      <p:sp>
        <p:nvSpPr>
          <p:cNvPr id="11" name="右箭头 10"/>
          <p:cNvSpPr/>
          <p:nvPr/>
        </p:nvSpPr>
        <p:spPr>
          <a:xfrm>
            <a:off x="8214995" y="3714751"/>
            <a:ext cx="810896" cy="385445"/>
          </a:xfrm>
          <a:prstGeom prst="rightArrow">
            <a:avLst>
              <a:gd name="adj1" fmla="val 44919"/>
              <a:gd name="adj2" fmla="val 76013"/>
            </a:avLst>
          </a:prstGeom>
          <a:solidFill>
            <a:srgbClr val="F387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5" tIns="45718" rIns="91435" bIns="45718"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4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4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4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4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8" grpId="0"/>
      <p:bldP spid="9" grpId="0"/>
      <p:bldP spid="11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1"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2541905" y="2773680"/>
            <a:ext cx="7398386" cy="1371600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5213986" y="4146551"/>
            <a:ext cx="2361565" cy="584771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r>
              <a:rPr lang="en-US" altLang="zh-CN" sz="32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10</a:t>
            </a:r>
            <a:r>
              <a:rPr lang="zh-CN" altLang="en-US" sz="32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个小朋友</a:t>
            </a:r>
            <a:endParaRPr lang="zh-CN" altLang="en-US" sz="320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777365" y="1980565"/>
            <a:ext cx="6753762" cy="584771"/>
          </a:xfrm>
          <a:prstGeom prst="rect">
            <a:avLst/>
          </a:prstGeom>
          <a:noFill/>
        </p:spPr>
        <p:txBody>
          <a:bodyPr wrap="none" lIns="91435" tIns="45718" rIns="91435" bIns="45718" rtlCol="0">
            <a:spAutoFit/>
          </a:bodyPr>
          <a:lstStyle/>
          <a:p>
            <a:pPr algn="l"/>
            <a:r>
              <a:rPr lang="en-US" altLang="zh-CN" sz="3200" b="1" dirty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1.</a:t>
            </a:r>
            <a:r>
              <a:rPr lang="en-US" altLang="zh-CN" sz="32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数量是十个的物体用数10来表示。</a:t>
            </a:r>
            <a:endParaRPr lang="en-US" altLang="zh-CN" sz="3200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5038674" y="756920"/>
            <a:ext cx="2047345" cy="923326"/>
          </a:xfrm>
          <a:prstGeom prst="rect">
            <a:avLst/>
          </a:prstGeom>
          <a:noFill/>
          <a:ln>
            <a:noFill/>
          </a:ln>
        </p:spPr>
        <p:txBody>
          <a:bodyPr wrap="none" lIns="91435" tIns="45718" rIns="91435" bIns="45718" rtlCol="0" anchor="t">
            <a:spAutoFit/>
          </a:bodyPr>
          <a:lstStyle/>
          <a:p>
            <a:pPr algn="ctr"/>
            <a:r>
              <a:rPr lang="zh-CN" altLang="en-US" sz="54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小</a:t>
            </a:r>
            <a:r>
              <a:rPr lang="en-US" altLang="zh-CN" sz="54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   </a:t>
            </a:r>
            <a:r>
              <a:rPr lang="zh-CN" altLang="en-US" sz="54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结</a:t>
            </a:r>
            <a:endParaRPr lang="zh-CN" altLang="en-US" sz="54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777366" y="5109211"/>
            <a:ext cx="6958946" cy="584771"/>
          </a:xfrm>
          <a:prstGeom prst="rect">
            <a:avLst/>
          </a:prstGeom>
          <a:noFill/>
        </p:spPr>
        <p:txBody>
          <a:bodyPr wrap="none" lIns="91435" tIns="45718" rIns="91435" bIns="45718" rtlCol="0">
            <a:spAutoFit/>
          </a:bodyPr>
          <a:lstStyle/>
          <a:p>
            <a:pPr algn="l"/>
            <a:r>
              <a:rPr lang="en-US" altLang="zh-CN" sz="3200" b="1" dirty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2.</a:t>
            </a:r>
            <a:r>
              <a:rPr lang="en-US" altLang="zh-CN" sz="32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9</a:t>
            </a:r>
            <a:r>
              <a:rPr lang="zh-CN" altLang="en-US" sz="32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再添上</a:t>
            </a:r>
            <a:r>
              <a:rPr lang="en-US" altLang="zh-CN" sz="32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1</a:t>
            </a:r>
            <a:r>
              <a:rPr lang="zh-CN" altLang="en-US" sz="32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就是</a:t>
            </a:r>
            <a:r>
              <a:rPr lang="en-US" altLang="zh-CN" sz="32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10</a:t>
            </a:r>
            <a:r>
              <a:rPr lang="zh-CN" altLang="en-US" sz="32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；</a:t>
            </a:r>
            <a:r>
              <a:rPr lang="en-US" altLang="zh-CN" sz="32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10</a:t>
            </a:r>
            <a:r>
              <a:rPr lang="zh-CN" altLang="en-US" sz="32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个一是</a:t>
            </a:r>
            <a:r>
              <a:rPr lang="en-US" altLang="zh-CN" sz="32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1</a:t>
            </a:r>
            <a:r>
              <a:rPr lang="zh-CN" altLang="en-US" sz="32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个十。</a:t>
            </a:r>
            <a:endParaRPr lang="zh-CN" altLang="en-US" sz="3200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5038674" y="756920"/>
            <a:ext cx="2047345" cy="923326"/>
          </a:xfrm>
          <a:prstGeom prst="rect">
            <a:avLst/>
          </a:prstGeom>
          <a:noFill/>
          <a:ln>
            <a:noFill/>
          </a:ln>
        </p:spPr>
        <p:txBody>
          <a:bodyPr wrap="none" lIns="91435" tIns="45718" rIns="91435" bIns="45718" rtlCol="0" anchor="t">
            <a:spAutoFit/>
          </a:bodyPr>
          <a:lstStyle/>
          <a:p>
            <a:pPr algn="ctr"/>
            <a:r>
              <a:rPr lang="zh-CN" altLang="en-US" sz="5400" b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小</a:t>
            </a:r>
            <a:r>
              <a:rPr lang="en-US" altLang="zh-CN" sz="5400" b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   </a:t>
            </a:r>
            <a:r>
              <a:rPr lang="zh-CN" altLang="en-US" sz="5400" b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结</a:t>
            </a:r>
            <a:endParaRPr lang="zh-CN" altLang="en-US" sz="5400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777365" y="1887855"/>
            <a:ext cx="3983355" cy="830993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US" altLang="zh-CN" sz="3200" b="1" dirty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3.</a:t>
            </a:r>
            <a:r>
              <a:rPr lang="en-US" altLang="zh-CN" sz="32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10以内各数的顺序</a:t>
            </a:r>
            <a:endParaRPr lang="en-US" altLang="zh-CN" sz="3200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962785" y="2857500"/>
            <a:ext cx="5724634" cy="584771"/>
          </a:xfrm>
          <a:prstGeom prst="rect">
            <a:avLst/>
          </a:prstGeom>
          <a:noFill/>
        </p:spPr>
        <p:txBody>
          <a:bodyPr wrap="none" lIns="91435" tIns="45718" rIns="91435" bIns="45718" rtlCol="0">
            <a:spAutoFit/>
          </a:bodyPr>
          <a:lstStyle/>
          <a:p>
            <a:pPr algn="l"/>
            <a:r>
              <a:rPr lang="en-US" altLang="zh-CN" sz="32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（1）按</a:t>
            </a:r>
            <a:r>
              <a:rPr lang="en-US" altLang="zh-CN" sz="3200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从小到大</a:t>
            </a:r>
            <a:r>
              <a:rPr lang="en-US" altLang="zh-CN" sz="32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的顺序排列：</a:t>
            </a:r>
            <a:endParaRPr lang="en-US" altLang="zh-CN" sz="3200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2827020" y="3576321"/>
            <a:ext cx="6813551" cy="584771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pPr lvl="0" algn="l">
              <a:buClrTx/>
              <a:buSzTx/>
              <a:buFontTx/>
            </a:pPr>
            <a:r>
              <a:rPr lang="en-US" altLang="zh-CN" sz="3200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0</a:t>
            </a:r>
            <a:r>
              <a:rPr lang="en-US" altLang="zh-CN" sz="32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＜1＜2＜3＜4＜5＜6＜7＜8＜9＜</a:t>
            </a:r>
            <a:r>
              <a:rPr lang="en-US" altLang="zh-CN" sz="3200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10</a:t>
            </a:r>
            <a:endParaRPr lang="en-US" altLang="zh-CN" sz="3200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1962785" y="4485641"/>
            <a:ext cx="5577840" cy="584771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pPr lvl="0" algn="l">
              <a:buClrTx/>
              <a:buSzTx/>
              <a:buFontTx/>
            </a:pPr>
            <a:r>
              <a:rPr lang="en-US" altLang="zh-CN" sz="32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（2）按</a:t>
            </a:r>
            <a:r>
              <a:rPr lang="en-US" altLang="zh-CN" sz="3200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从大到小</a:t>
            </a:r>
            <a:r>
              <a:rPr lang="en-US" altLang="zh-CN" sz="32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的顺序排列：</a:t>
            </a:r>
            <a:endParaRPr lang="en-US" altLang="zh-CN" sz="3200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2827021" y="5142866"/>
            <a:ext cx="6724015" cy="584771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pPr lvl="0" algn="l">
              <a:buClrTx/>
              <a:buSzTx/>
              <a:buFontTx/>
            </a:pPr>
            <a:r>
              <a:rPr lang="en-US" altLang="zh-CN" sz="3200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10</a:t>
            </a:r>
            <a:r>
              <a:rPr lang="en-US" altLang="zh-CN" sz="32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＞9＞8＞7＞6＞5＞4＞3＞2＞1＞</a:t>
            </a:r>
            <a:r>
              <a:rPr lang="en-US" altLang="zh-CN" sz="3200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0</a:t>
            </a:r>
            <a:endParaRPr lang="en-US" altLang="zh-CN" sz="3200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8" grpId="0"/>
      <p:bldP spid="9" grpId="0"/>
      <p:bldP spid="10" grpId="0"/>
      <p:bldP spid="1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 Box 15"/>
          <p:cNvSpPr txBox="1">
            <a:spLocks noChangeArrowheads="1"/>
          </p:cNvSpPr>
          <p:nvPr/>
        </p:nvSpPr>
        <p:spPr bwMode="auto">
          <a:xfrm>
            <a:off x="2158366" y="4313555"/>
            <a:ext cx="4585970" cy="52321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91435" tIns="45718" rIns="91435" bIns="45718">
            <a:spAutoFit/>
          </a:bodyPr>
          <a:lstStyle/>
          <a:p>
            <a:pPr algn="ctr">
              <a:spcBef>
                <a:spcPct val="50000"/>
              </a:spcBef>
            </a:pPr>
            <a:r>
              <a:rPr kumimoji="1" lang="zh-CN" altLang="en-US" sz="28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两个两个地数，数</a:t>
            </a:r>
            <a:r>
              <a:rPr kumimoji="1" lang="en-US" altLang="zh-CN" sz="28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5</a:t>
            </a:r>
            <a:r>
              <a:rPr kumimoji="1" lang="zh-CN" altLang="en-US" sz="28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次是</a:t>
            </a:r>
            <a:r>
              <a:rPr kumimoji="1" lang="en-US" altLang="zh-CN" sz="2800" dirty="0">
                <a:solidFill>
                  <a:srgbClr val="CC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10</a:t>
            </a:r>
            <a:r>
              <a:rPr kumimoji="1" lang="zh-CN" altLang="en-US" sz="28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。</a:t>
            </a:r>
            <a:endParaRPr kumimoji="1" lang="zh-CN" altLang="en-US" sz="2800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3" name="Text Box 6"/>
          <p:cNvSpPr txBox="1">
            <a:spLocks noChangeArrowheads="1"/>
          </p:cNvSpPr>
          <p:nvPr/>
        </p:nvSpPr>
        <p:spPr bwMode="auto">
          <a:xfrm>
            <a:off x="2152864" y="2234744"/>
            <a:ext cx="431800" cy="5847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8" rIns="91435" bIns="45718">
            <a:spAutoFit/>
          </a:bodyPr>
          <a:lstStyle>
            <a:lvl1pPr eaLnBrk="0" hangingPunct="0">
              <a:defRPr sz="6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6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6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6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6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6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6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6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6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20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2</a:t>
            </a:r>
            <a:endParaRPr lang="en-US" altLang="zh-CN" sz="3200">
              <a:solidFill>
                <a:srgbClr val="C0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5" name="Text Box 7"/>
          <p:cNvSpPr txBox="1">
            <a:spLocks noChangeArrowheads="1"/>
          </p:cNvSpPr>
          <p:nvPr/>
        </p:nvSpPr>
        <p:spPr bwMode="auto">
          <a:xfrm>
            <a:off x="3242524" y="2234744"/>
            <a:ext cx="431800" cy="5847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8" rIns="91435" bIns="45718">
            <a:spAutoFit/>
          </a:bodyPr>
          <a:lstStyle>
            <a:lvl1pPr eaLnBrk="0" hangingPunct="0">
              <a:defRPr sz="6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6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6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6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6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6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6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6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6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20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4</a:t>
            </a:r>
            <a:endParaRPr lang="en-US" altLang="zh-CN" sz="3200">
              <a:solidFill>
                <a:srgbClr val="C0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6" name="Text Box 8"/>
          <p:cNvSpPr txBox="1">
            <a:spLocks noChangeArrowheads="1"/>
          </p:cNvSpPr>
          <p:nvPr/>
        </p:nvSpPr>
        <p:spPr bwMode="auto">
          <a:xfrm>
            <a:off x="4332185" y="2234744"/>
            <a:ext cx="360045" cy="5847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8" rIns="91435" bIns="45718">
            <a:spAutoFit/>
          </a:bodyPr>
          <a:lstStyle>
            <a:lvl1pPr eaLnBrk="0" hangingPunct="0">
              <a:defRPr sz="6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6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6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6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6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6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6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6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6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20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6</a:t>
            </a:r>
            <a:endParaRPr lang="en-US" altLang="zh-CN" sz="3200">
              <a:solidFill>
                <a:srgbClr val="C0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7" name="Text Box 9"/>
          <p:cNvSpPr txBox="1">
            <a:spLocks noChangeArrowheads="1"/>
          </p:cNvSpPr>
          <p:nvPr/>
        </p:nvSpPr>
        <p:spPr bwMode="auto">
          <a:xfrm>
            <a:off x="5350090" y="2234744"/>
            <a:ext cx="360045" cy="5847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8" rIns="91435" bIns="45718">
            <a:spAutoFit/>
          </a:bodyPr>
          <a:lstStyle>
            <a:lvl1pPr eaLnBrk="0" hangingPunct="0">
              <a:defRPr sz="6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6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6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6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6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6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6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6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6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20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8</a:t>
            </a:r>
            <a:endParaRPr lang="en-US" altLang="zh-CN" sz="3200">
              <a:solidFill>
                <a:srgbClr val="C0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8" name="Text Box 10"/>
          <p:cNvSpPr txBox="1">
            <a:spLocks noChangeArrowheads="1"/>
          </p:cNvSpPr>
          <p:nvPr/>
        </p:nvSpPr>
        <p:spPr bwMode="auto">
          <a:xfrm>
            <a:off x="6367995" y="2234744"/>
            <a:ext cx="934720" cy="5847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5" tIns="45718" rIns="91435" bIns="45718">
            <a:spAutoFit/>
          </a:bodyPr>
          <a:lstStyle>
            <a:lvl1pPr eaLnBrk="0" hangingPunct="0">
              <a:defRPr sz="6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6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6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6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6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6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6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6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6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20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10</a:t>
            </a:r>
            <a:endParaRPr lang="en-US" altLang="zh-CN" sz="3200">
              <a:solidFill>
                <a:srgbClr val="C0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2" name="Text Box 15"/>
          <p:cNvSpPr txBox="1">
            <a:spLocks noChangeArrowheads="1"/>
          </p:cNvSpPr>
          <p:nvPr/>
        </p:nvSpPr>
        <p:spPr bwMode="auto">
          <a:xfrm>
            <a:off x="7302500" y="4313555"/>
            <a:ext cx="4665980" cy="52321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91435" tIns="45718" rIns="91435" bIns="45718">
            <a:spAutoFit/>
          </a:bodyPr>
          <a:lstStyle/>
          <a:p>
            <a:pPr algn="ctr">
              <a:spcBef>
                <a:spcPct val="50000"/>
              </a:spcBef>
            </a:pPr>
            <a:r>
              <a:rPr kumimoji="1" lang="zh-CN" altLang="en-US" sz="28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五个五个地数，数</a:t>
            </a:r>
            <a:r>
              <a:rPr kumimoji="1" lang="en-US" altLang="zh-CN" sz="28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2</a:t>
            </a:r>
            <a:r>
              <a:rPr kumimoji="1" lang="zh-CN" altLang="en-US" sz="28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次是</a:t>
            </a:r>
            <a:r>
              <a:rPr kumimoji="1" lang="en-US" altLang="zh-CN" sz="2800" dirty="0">
                <a:solidFill>
                  <a:srgbClr val="CC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10</a:t>
            </a:r>
            <a:r>
              <a:rPr kumimoji="1" lang="zh-CN" altLang="en-US" sz="28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。</a:t>
            </a:r>
            <a:endParaRPr kumimoji="1" lang="zh-CN" altLang="en-US" sz="2800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162" name="矩形 161"/>
          <p:cNvSpPr/>
          <p:nvPr/>
        </p:nvSpPr>
        <p:spPr>
          <a:xfrm>
            <a:off x="1016689" y="857595"/>
            <a:ext cx="2862581" cy="723271"/>
          </a:xfrm>
          <a:prstGeom prst="rect">
            <a:avLst/>
          </a:prstGeom>
          <a:noFill/>
          <a:ln>
            <a:noFill/>
          </a:ln>
        </p:spPr>
        <p:txBody>
          <a:bodyPr wrap="square" lIns="91435" tIns="45718" rIns="91435" bIns="45718" rtlCol="0" anchor="t">
            <a:spAutoFit/>
          </a:bodyPr>
          <a:lstStyle/>
          <a:p>
            <a:pPr algn="l"/>
            <a:r>
              <a:rPr lang="zh-CN" altLang="en-US" sz="41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随</a:t>
            </a:r>
            <a:r>
              <a:rPr lang="en-US" altLang="zh-CN" sz="41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 </a:t>
            </a:r>
            <a:r>
              <a:rPr lang="zh-CN" altLang="en-US" sz="41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堂</a:t>
            </a:r>
            <a:r>
              <a:rPr lang="en-US" altLang="zh-CN" sz="41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 </a:t>
            </a:r>
            <a:r>
              <a:rPr lang="zh-CN" altLang="en-US" sz="41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小</a:t>
            </a:r>
            <a:r>
              <a:rPr lang="en-US" altLang="zh-CN" sz="41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 </a:t>
            </a:r>
            <a:r>
              <a:rPr lang="zh-CN" altLang="en-US" sz="41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测</a:t>
            </a:r>
            <a:endParaRPr lang="zh-CN" altLang="en-US" sz="41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161" name="矩形 18"/>
          <p:cNvSpPr>
            <a:spLocks noChangeArrowheads="1"/>
          </p:cNvSpPr>
          <p:nvPr/>
        </p:nvSpPr>
        <p:spPr bwMode="auto">
          <a:xfrm>
            <a:off x="1047115" y="2038986"/>
            <a:ext cx="701040" cy="58477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91435" tIns="45718" rIns="91435" bIns="45718">
            <a:spAutoFit/>
          </a:bodyPr>
          <a:lstStyle/>
          <a:p>
            <a:r>
              <a:rPr lang="en-US" altLang="zh-CN" sz="3200" b="1">
                <a:latin typeface="Arial" panose="020B0604020202020204" pitchFamily="34" charset="0"/>
                <a:ea typeface="楷体_GB2312" pitchFamily="49" charset="-122"/>
              </a:rPr>
              <a:t>1. </a:t>
            </a:r>
            <a:endParaRPr lang="zh-CN" altLang="en-US" sz="3200">
              <a:latin typeface="楷体" panose="02010609060101010101" charset="-122"/>
              <a:ea typeface="楷体" panose="02010609060101010101" charset="-122"/>
            </a:endParaRPr>
          </a:p>
        </p:txBody>
      </p:sp>
      <p:grpSp>
        <p:nvGrpSpPr>
          <p:cNvPr id="42" name="组合 41"/>
          <p:cNvGrpSpPr/>
          <p:nvPr/>
        </p:nvGrpSpPr>
        <p:grpSpPr>
          <a:xfrm>
            <a:off x="3663315" y="5057776"/>
            <a:ext cx="812165" cy="843280"/>
            <a:chOff x="5769" y="7965"/>
            <a:chExt cx="1279" cy="1328"/>
          </a:xfrm>
        </p:grpSpPr>
        <p:sp>
          <p:nvSpPr>
            <p:cNvPr id="38" name="矩形 37"/>
            <p:cNvSpPr/>
            <p:nvPr/>
          </p:nvSpPr>
          <p:spPr>
            <a:xfrm>
              <a:off x="5786" y="7977"/>
              <a:ext cx="1263" cy="1316"/>
            </a:xfrm>
            <a:prstGeom prst="rect">
              <a:avLst/>
            </a:prstGeom>
            <a:solidFill>
              <a:srgbClr val="FCDEE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24" name="直接连接符 23"/>
            <p:cNvCxnSpPr/>
            <p:nvPr/>
          </p:nvCxnSpPr>
          <p:spPr>
            <a:xfrm flipH="1">
              <a:off x="6404" y="7967"/>
              <a:ext cx="0" cy="1305"/>
            </a:xfrm>
            <a:prstGeom prst="line">
              <a:avLst/>
            </a:prstGeom>
            <a:ln w="15875">
              <a:solidFill>
                <a:srgbClr val="EA349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直接连接符 46"/>
            <p:cNvCxnSpPr/>
            <p:nvPr/>
          </p:nvCxnSpPr>
          <p:spPr>
            <a:xfrm flipH="1">
              <a:off x="7035" y="7967"/>
              <a:ext cx="0" cy="1305"/>
            </a:xfrm>
            <a:prstGeom prst="line">
              <a:avLst/>
            </a:prstGeom>
            <a:ln w="15875">
              <a:solidFill>
                <a:srgbClr val="EA349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直接连接符 59"/>
            <p:cNvCxnSpPr/>
            <p:nvPr/>
          </p:nvCxnSpPr>
          <p:spPr>
            <a:xfrm>
              <a:off x="5769" y="7977"/>
              <a:ext cx="1261" cy="0"/>
            </a:xfrm>
            <a:prstGeom prst="line">
              <a:avLst/>
            </a:prstGeom>
            <a:ln w="15875">
              <a:solidFill>
                <a:srgbClr val="EA349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直接连接符 60"/>
            <p:cNvCxnSpPr/>
            <p:nvPr/>
          </p:nvCxnSpPr>
          <p:spPr>
            <a:xfrm>
              <a:off x="5769" y="9281"/>
              <a:ext cx="1261" cy="0"/>
            </a:xfrm>
            <a:prstGeom prst="line">
              <a:avLst/>
            </a:prstGeom>
            <a:ln w="15875">
              <a:solidFill>
                <a:srgbClr val="EA349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直接连接符 62"/>
            <p:cNvCxnSpPr/>
            <p:nvPr/>
          </p:nvCxnSpPr>
          <p:spPr>
            <a:xfrm>
              <a:off x="5771" y="8629"/>
              <a:ext cx="1258" cy="0"/>
            </a:xfrm>
            <a:prstGeom prst="line">
              <a:avLst/>
            </a:prstGeom>
            <a:ln w="12700">
              <a:solidFill>
                <a:srgbClr val="EA3496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直接连接符 72"/>
            <p:cNvCxnSpPr/>
            <p:nvPr/>
          </p:nvCxnSpPr>
          <p:spPr>
            <a:xfrm flipH="1">
              <a:off x="5770" y="7965"/>
              <a:ext cx="0" cy="1305"/>
            </a:xfrm>
            <a:prstGeom prst="line">
              <a:avLst/>
            </a:prstGeom>
            <a:ln w="15875">
              <a:solidFill>
                <a:srgbClr val="EA349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0" name="组合 39"/>
          <p:cNvGrpSpPr/>
          <p:nvPr/>
        </p:nvGrpSpPr>
        <p:grpSpPr>
          <a:xfrm>
            <a:off x="4100196" y="5106035"/>
            <a:ext cx="345439" cy="745490"/>
            <a:chOff x="6457" y="8041"/>
            <a:chExt cx="544" cy="1174"/>
          </a:xfrm>
        </p:grpSpPr>
        <p:sp>
          <p:nvSpPr>
            <p:cNvPr id="29" name="任意多边形 28"/>
            <p:cNvSpPr/>
            <p:nvPr/>
          </p:nvSpPr>
          <p:spPr>
            <a:xfrm>
              <a:off x="6457" y="8041"/>
              <a:ext cx="391" cy="1175"/>
            </a:xfrm>
            <a:custGeom>
              <a:avLst/>
              <a:gdLst>
                <a:gd name="connsiteX0" fmla="*/ 1183 w 1183"/>
                <a:gd name="connsiteY0" fmla="*/ 2 h 3481"/>
                <a:gd name="connsiteX1" fmla="*/ 63 w 1183"/>
                <a:gd name="connsiteY1" fmla="*/ 1710 h 3481"/>
                <a:gd name="connsiteX2" fmla="*/ 479 w 1183"/>
                <a:gd name="connsiteY2" fmla="*/ 3482 h 34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83" h="3482">
                  <a:moveTo>
                    <a:pt x="1183" y="2"/>
                  </a:moveTo>
                  <a:cubicBezTo>
                    <a:pt x="800" y="-46"/>
                    <a:pt x="192" y="816"/>
                    <a:pt x="63" y="1710"/>
                  </a:cubicBezTo>
                  <a:cubicBezTo>
                    <a:pt x="-97" y="2541"/>
                    <a:pt x="48" y="3482"/>
                    <a:pt x="479" y="3482"/>
                  </a:cubicBezTo>
                </a:path>
              </a:pathLst>
            </a:cu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" name="任意多边形 29"/>
            <p:cNvSpPr/>
            <p:nvPr/>
          </p:nvSpPr>
          <p:spPr>
            <a:xfrm>
              <a:off x="6611" y="8045"/>
              <a:ext cx="391" cy="1171"/>
            </a:xfrm>
            <a:custGeom>
              <a:avLst/>
              <a:gdLst>
                <a:gd name="connsiteX0" fmla="*/ 719 w 1183"/>
                <a:gd name="connsiteY0" fmla="*/ 0 h 3471"/>
                <a:gd name="connsiteX1" fmla="*/ 1104 w 1183"/>
                <a:gd name="connsiteY1" fmla="*/ 1746 h 3471"/>
                <a:gd name="connsiteX2" fmla="*/ 0 w 1183"/>
                <a:gd name="connsiteY2" fmla="*/ 3471 h 34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83" h="3471">
                  <a:moveTo>
                    <a:pt x="719" y="0"/>
                  </a:moveTo>
                  <a:cubicBezTo>
                    <a:pt x="1039" y="48"/>
                    <a:pt x="1328" y="836"/>
                    <a:pt x="1104" y="1746"/>
                  </a:cubicBezTo>
                  <a:cubicBezTo>
                    <a:pt x="849" y="2816"/>
                    <a:pt x="431" y="3487"/>
                    <a:pt x="0" y="3471"/>
                  </a:cubicBezTo>
                </a:path>
              </a:pathLst>
            </a:cu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cxnSp>
        <p:nvCxnSpPr>
          <p:cNvPr id="31" name="直接连接符 30"/>
          <p:cNvCxnSpPr/>
          <p:nvPr/>
        </p:nvCxnSpPr>
        <p:spPr>
          <a:xfrm flipH="1">
            <a:off x="3749676" y="5098416"/>
            <a:ext cx="236220" cy="765175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图片 9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832610" y="2727960"/>
            <a:ext cx="5172076" cy="1085850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579485" y="2733040"/>
            <a:ext cx="1933576" cy="1276350"/>
          </a:xfrm>
          <a:prstGeom prst="rect">
            <a:avLst/>
          </a:prstGeom>
        </p:spPr>
      </p:pic>
      <p:grpSp>
        <p:nvGrpSpPr>
          <p:cNvPr id="43" name="组合 42"/>
          <p:cNvGrpSpPr/>
          <p:nvPr/>
        </p:nvGrpSpPr>
        <p:grpSpPr>
          <a:xfrm>
            <a:off x="9130030" y="5046346"/>
            <a:ext cx="812165" cy="843280"/>
            <a:chOff x="14378" y="7947"/>
            <a:chExt cx="1279" cy="1328"/>
          </a:xfrm>
        </p:grpSpPr>
        <p:sp>
          <p:nvSpPr>
            <p:cNvPr id="13" name="矩形 12"/>
            <p:cNvSpPr/>
            <p:nvPr/>
          </p:nvSpPr>
          <p:spPr>
            <a:xfrm>
              <a:off x="14395" y="7959"/>
              <a:ext cx="1263" cy="1316"/>
            </a:xfrm>
            <a:prstGeom prst="rect">
              <a:avLst/>
            </a:prstGeom>
            <a:solidFill>
              <a:srgbClr val="FCDEE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14" name="直接连接符 13"/>
            <p:cNvCxnSpPr/>
            <p:nvPr/>
          </p:nvCxnSpPr>
          <p:spPr>
            <a:xfrm flipH="1">
              <a:off x="15013" y="7949"/>
              <a:ext cx="0" cy="1305"/>
            </a:xfrm>
            <a:prstGeom prst="line">
              <a:avLst/>
            </a:prstGeom>
            <a:ln w="15875">
              <a:solidFill>
                <a:srgbClr val="EA349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接连接符 14"/>
            <p:cNvCxnSpPr/>
            <p:nvPr/>
          </p:nvCxnSpPr>
          <p:spPr>
            <a:xfrm flipH="1">
              <a:off x="15644" y="7949"/>
              <a:ext cx="0" cy="1305"/>
            </a:xfrm>
            <a:prstGeom prst="line">
              <a:avLst/>
            </a:prstGeom>
            <a:ln w="15875">
              <a:solidFill>
                <a:srgbClr val="EA349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直接连接符 17"/>
            <p:cNvCxnSpPr/>
            <p:nvPr/>
          </p:nvCxnSpPr>
          <p:spPr>
            <a:xfrm>
              <a:off x="14378" y="7959"/>
              <a:ext cx="1261" cy="0"/>
            </a:xfrm>
            <a:prstGeom prst="line">
              <a:avLst/>
            </a:prstGeom>
            <a:ln w="15875">
              <a:solidFill>
                <a:srgbClr val="EA349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直接连接符 22"/>
            <p:cNvCxnSpPr/>
            <p:nvPr/>
          </p:nvCxnSpPr>
          <p:spPr>
            <a:xfrm>
              <a:off x="14378" y="9263"/>
              <a:ext cx="1261" cy="0"/>
            </a:xfrm>
            <a:prstGeom prst="line">
              <a:avLst/>
            </a:prstGeom>
            <a:ln w="15875">
              <a:solidFill>
                <a:srgbClr val="EA349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直接连接符 27"/>
            <p:cNvCxnSpPr/>
            <p:nvPr/>
          </p:nvCxnSpPr>
          <p:spPr>
            <a:xfrm>
              <a:off x="14380" y="8611"/>
              <a:ext cx="1258" cy="0"/>
            </a:xfrm>
            <a:prstGeom prst="line">
              <a:avLst/>
            </a:prstGeom>
            <a:ln w="12700">
              <a:solidFill>
                <a:srgbClr val="EA3496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直接连接符 31"/>
            <p:cNvCxnSpPr/>
            <p:nvPr/>
          </p:nvCxnSpPr>
          <p:spPr>
            <a:xfrm flipH="1">
              <a:off x="14379" y="7947"/>
              <a:ext cx="0" cy="1305"/>
            </a:xfrm>
            <a:prstGeom prst="line">
              <a:avLst/>
            </a:prstGeom>
            <a:ln w="15875">
              <a:solidFill>
                <a:srgbClr val="EA349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1" name="组合 40"/>
          <p:cNvGrpSpPr/>
          <p:nvPr/>
        </p:nvGrpSpPr>
        <p:grpSpPr>
          <a:xfrm>
            <a:off x="9566912" y="5094605"/>
            <a:ext cx="345439" cy="745490"/>
            <a:chOff x="15066" y="8023"/>
            <a:chExt cx="544" cy="1174"/>
          </a:xfrm>
        </p:grpSpPr>
        <p:sp>
          <p:nvSpPr>
            <p:cNvPr id="33" name="任意多边形 32"/>
            <p:cNvSpPr/>
            <p:nvPr/>
          </p:nvSpPr>
          <p:spPr>
            <a:xfrm>
              <a:off x="15066" y="8023"/>
              <a:ext cx="391" cy="1175"/>
            </a:xfrm>
            <a:custGeom>
              <a:avLst/>
              <a:gdLst>
                <a:gd name="connsiteX0" fmla="*/ 1183 w 1183"/>
                <a:gd name="connsiteY0" fmla="*/ 2 h 3481"/>
                <a:gd name="connsiteX1" fmla="*/ 63 w 1183"/>
                <a:gd name="connsiteY1" fmla="*/ 1710 h 3481"/>
                <a:gd name="connsiteX2" fmla="*/ 479 w 1183"/>
                <a:gd name="connsiteY2" fmla="*/ 3482 h 34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83" h="3482">
                  <a:moveTo>
                    <a:pt x="1183" y="2"/>
                  </a:moveTo>
                  <a:cubicBezTo>
                    <a:pt x="800" y="-46"/>
                    <a:pt x="192" y="816"/>
                    <a:pt x="63" y="1710"/>
                  </a:cubicBezTo>
                  <a:cubicBezTo>
                    <a:pt x="-97" y="2541"/>
                    <a:pt x="48" y="3482"/>
                    <a:pt x="479" y="3482"/>
                  </a:cubicBezTo>
                </a:path>
              </a:pathLst>
            </a:cu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" name="任意多边形 33"/>
            <p:cNvSpPr/>
            <p:nvPr/>
          </p:nvSpPr>
          <p:spPr>
            <a:xfrm>
              <a:off x="15220" y="8027"/>
              <a:ext cx="391" cy="1171"/>
            </a:xfrm>
            <a:custGeom>
              <a:avLst/>
              <a:gdLst>
                <a:gd name="connsiteX0" fmla="*/ 719 w 1183"/>
                <a:gd name="connsiteY0" fmla="*/ 0 h 3471"/>
                <a:gd name="connsiteX1" fmla="*/ 1104 w 1183"/>
                <a:gd name="connsiteY1" fmla="*/ 1746 h 3471"/>
                <a:gd name="connsiteX2" fmla="*/ 0 w 1183"/>
                <a:gd name="connsiteY2" fmla="*/ 3471 h 34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83" h="3471">
                  <a:moveTo>
                    <a:pt x="719" y="0"/>
                  </a:moveTo>
                  <a:cubicBezTo>
                    <a:pt x="1039" y="48"/>
                    <a:pt x="1328" y="836"/>
                    <a:pt x="1104" y="1746"/>
                  </a:cubicBezTo>
                  <a:cubicBezTo>
                    <a:pt x="849" y="2816"/>
                    <a:pt x="431" y="3487"/>
                    <a:pt x="0" y="3471"/>
                  </a:cubicBezTo>
                </a:path>
              </a:pathLst>
            </a:cu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cxnSp>
        <p:nvCxnSpPr>
          <p:cNvPr id="35" name="直接连接符 34"/>
          <p:cNvCxnSpPr/>
          <p:nvPr/>
        </p:nvCxnSpPr>
        <p:spPr>
          <a:xfrm flipH="1">
            <a:off x="9216391" y="5086986"/>
            <a:ext cx="236220" cy="765175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 Box 9"/>
          <p:cNvSpPr txBox="1">
            <a:spLocks noChangeArrowheads="1"/>
          </p:cNvSpPr>
          <p:nvPr/>
        </p:nvSpPr>
        <p:spPr bwMode="auto">
          <a:xfrm>
            <a:off x="8944826" y="2234744"/>
            <a:ext cx="360045" cy="5847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5" tIns="45718" rIns="91435" bIns="45718">
            <a:spAutoFit/>
          </a:bodyPr>
          <a:lstStyle>
            <a:lvl1pPr eaLnBrk="0" hangingPunct="0">
              <a:defRPr sz="6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6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6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6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6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6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6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6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6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20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5</a:t>
            </a:r>
            <a:endParaRPr lang="en-US" altLang="zh-CN" sz="3200">
              <a:solidFill>
                <a:srgbClr val="C0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39" name="Text Box 10"/>
          <p:cNvSpPr txBox="1">
            <a:spLocks noChangeArrowheads="1"/>
          </p:cNvSpPr>
          <p:nvPr/>
        </p:nvSpPr>
        <p:spPr bwMode="auto">
          <a:xfrm>
            <a:off x="9685235" y="2234744"/>
            <a:ext cx="934720" cy="5847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5" tIns="45718" rIns="91435" bIns="45718">
            <a:spAutoFit/>
          </a:bodyPr>
          <a:lstStyle>
            <a:lvl1pPr eaLnBrk="0" hangingPunct="0">
              <a:defRPr sz="6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6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6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6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6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6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6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6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6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20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10</a:t>
            </a:r>
            <a:endParaRPr lang="en-US" altLang="zh-CN" sz="3200">
              <a:solidFill>
                <a:srgbClr val="C0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3" grpId="0"/>
      <p:bldP spid="5" grpId="0"/>
      <p:bldP spid="6" grpId="0"/>
      <p:bldP spid="7" grpId="0"/>
      <p:bldP spid="8" grpId="0"/>
      <p:bldP spid="22" grpId="0"/>
      <p:bldP spid="36" grpId="0"/>
      <p:bldP spid="39" grpId="0"/>
    </p:bldLst>
  </p:timing>
</p:sld>
</file>

<file path=ppt/tags/tag1.xml><?xml version="1.0" encoding="utf-8"?>
<p:tagLst xmlns:p="http://schemas.openxmlformats.org/presentationml/2006/main">
  <p:tag name="KSO_WM_UNIT_PLACING_PICTURE_USER_VIEWPORT" val="{&quot;height&quot;:1733.5826771653542,&quot;width&quot;:12686.946456692913}"/>
</p:tagLst>
</file>

<file path=ppt/tags/tag2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  <p:tag name="COMMONDATA" val="eyJoZGlkIjoiMzkyMmExYzMyNGI2NDZkYjhmY2JmMGNiY2ZkOWFhOWYifQ=="/>
  <p:tag name="commondata" val="eyJoZGlkIjoiN2YzNjBkOTgyNWQ1YTMxYzM3MzMwNWFiODNmOWIzYWMifQ=="/>
</p:tagLst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617</Words>
  <Application>WPS 演示</Application>
  <PresentationFormat>自定义</PresentationFormat>
  <Paragraphs>170</Paragraphs>
  <Slides>13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13</vt:i4>
      </vt:variant>
    </vt:vector>
  </HeadingPairs>
  <TitlesOfParts>
    <vt:vector size="28" baseType="lpstr">
      <vt:lpstr>Arial</vt:lpstr>
      <vt:lpstr>宋体</vt:lpstr>
      <vt:lpstr>Wingdings</vt:lpstr>
      <vt:lpstr>华文楷体</vt:lpstr>
      <vt:lpstr>微软雅黑</vt:lpstr>
      <vt:lpstr>楷体</vt:lpstr>
      <vt:lpstr>楷体_GB2312</vt:lpstr>
      <vt:lpstr>新宋体</vt:lpstr>
      <vt:lpstr>Calibri Light</vt:lpstr>
      <vt:lpstr>Calibri Light</vt:lpstr>
      <vt:lpstr>黑体</vt:lpstr>
      <vt:lpstr>Calibri</vt:lpstr>
      <vt:lpstr>Arial</vt:lpstr>
      <vt:lpstr>Arial Unicode MS</vt:lpstr>
      <vt:lpstr>第一PPT模板网-WWW.1PPT.COM</vt:lpstr>
      <vt:lpstr>第五单元  认识10以内的数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第一PPT模板网-WWW.1PPT.COM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lastModifiedBy>罗</cp:lastModifiedBy>
  <cp:revision>4</cp:revision>
  <cp:lastPrinted>2022-07-23T11:17:00Z</cp:lastPrinted>
  <dcterms:created xsi:type="dcterms:W3CDTF">2022-07-23T11:17:00Z</dcterms:created>
  <dcterms:modified xsi:type="dcterms:W3CDTF">2023-11-02T08:32:38Z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2A609B3D280C49B9BC46AAAD855BC954_12</vt:lpwstr>
  </property>
  <property fmtid="{D5CDD505-2E9C-101B-9397-08002B2CF9AE}" pid="3" name="KSOProductBuildVer">
    <vt:lpwstr>2052-12.1.0.15712</vt:lpwstr>
  </property>
</Properties>
</file>