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85" r:id="rId5"/>
    <p:sldId id="311" r:id="rId6"/>
    <p:sldId id="286" r:id="rId7"/>
    <p:sldId id="314" r:id="rId8"/>
    <p:sldId id="297" r:id="rId9"/>
    <p:sldId id="298" r:id="rId10"/>
    <p:sldId id="299" r:id="rId11"/>
    <p:sldId id="300" r:id="rId12"/>
    <p:sldId id="302" r:id="rId13"/>
    <p:sldId id="301" r:id="rId14"/>
    <p:sldId id="310" r:id="rId15"/>
    <p:sldId id="303" r:id="rId16"/>
    <p:sldId id="307" r:id="rId17"/>
    <p:sldId id="308" r:id="rId18"/>
  </p:sldIdLst>
  <p:sldSz cx="12192000" cy="6858000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90" d="100"/>
          <a:sy n="90" d="100"/>
        </p:scale>
        <p:origin x="-1356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5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微软雅黑" panose="020B0503020204020204" pitchFamily="34" charset="-122"/>
              </a:defRPr>
            </a:lvl1pPr>
          </a:lstStyle>
          <a:p>
            <a:endParaRPr lang="en-US" altLang="en-US"/>
          </a:p>
        </p:txBody>
      </p:sp>
      <p:sp>
        <p:nvSpPr>
          <p:cNvPr id="32771" name="日期占位符 2"/>
          <p:cNvSpPr>
            <a:spLocks noGrp="1" noChangeArrowheads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fld id="{50585C0B-D8B1-490E-A8ED-6751724D8A3C}" type="datetime1">
              <a:rPr lang="en-US" altLang="en-US"/>
            </a:fld>
            <a:endParaRPr lang="en-US" altLang="en-US"/>
          </a:p>
        </p:txBody>
      </p:sp>
      <p:sp>
        <p:nvSpPr>
          <p:cNvPr id="32772" name="幻灯片图像占位符 3"/>
          <p:cNvSpPr>
            <a:spLocks noGrp="1" noRot="1" noChangeAspect="1" noChangeArrowheads="1"/>
          </p:cNvSpPr>
          <p:nvPr>
            <p:ph type="sldImg" idx="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32774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2775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E4770941-07DA-4557-9A6A-971113B95BF0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anose="020F0302020204030204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anose="020F0302020204030204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anose="020F0302020204030204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anose="020F0302020204030204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anose="020F030202020403020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796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784DE91-3557-4A71-A813-0F88136B6325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3011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012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B722230-5911-4ABC-9052-FFA9B60EA8CD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4035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4036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7CAD71E-3E32-4A4C-9031-3262C3FF141F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27AEF21-D9DA-4278-A08E-008F3D33154A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6084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F0899D0-89C1-4A57-B59B-28B57AD46C2D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EF75BD6-A3A6-4759-B96D-843114A80275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844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ECC03F8-C38A-4279-A348-490D1CDFEE80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3686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6868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50449DC-E8A0-4587-9382-724BE191D046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D296F4D-5584-47F6-865F-627C14CB7DDB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38915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8916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151F05F-876E-43EF-B0B0-C58617022C4B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994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4F647C6-B0DF-4F03-9122-FA2A9615F869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096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964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12D2F0B-9DFE-45AE-8F1F-EF78E1644DF2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198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988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9CE8463-342A-48BF-BFD5-120DCD7A2064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7DBE892-954F-42E6-BBA7-D8D928D8DC80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5B6DE6-4640-44CA-8889-D16ADD3B6BBD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D52FF8-3E62-4DF3-922A-6DAD4D7D2348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13D1C53-578F-4D85-B710-E61B5D76C7A0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5C84F63-9E85-4B17-BF0B-7DBEA1FA93AC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69E1E17-B651-4828-82CA-0082162EB8B3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ACC99F1-CC39-4E55-9A34-55F89CC76D98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72F49CA-2FDB-4D55-8A71-F759E965DAE2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3E0A75F-9BF8-470D-9DD7-BD3B8E3C8920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16A77FF-268B-476A-AB22-981C96FE9CFB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3678A4-7EEC-430A-A115-494740F95A86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25E56FE-6BEB-427D-8290-590B46C6F582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6AFD90A-2658-4B9A-99C8-6742370C5CAE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B014955-25EA-4052-81C3-D3325BCF0A8D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C701DB-5E31-425E-B336-CC719467354D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DD949D5-AC53-4017-AC67-FD6798B5B0A0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46735E0-C96A-44E2-ABE9-48AFFC552785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E047B0-5914-4FF0-98B5-A9B46591DBDA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2AD99F-D657-4869-9A9D-104BE2F248D3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9E35217-4E27-4A20-B90F-4502569B78D0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116E86B-11C4-407B-B990-6151AE6D8A1C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BAC658E-21F2-4425-902B-AE1681F7762E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65557D9-EF65-41C6-A2DC-62C05B539BB0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7517B80-C3CD-418C-9A8A-39FC65704FE2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4D9CE29-91A1-4DFF-B803-23BA8CB85391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2C47D88-2B0F-4930-AFD3-025F4CBA212B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02714DE-BE91-42C6-A804-F83E775F4DC5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C691670-F79F-40E4-97E2-563867CD23C2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35E983E-B456-413B-B1BD-5E7C1673620F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F8DCC58-8E7F-49BD-A1F4-0E488BC0F453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tags" Target="../tags/tag51.xml"/><Relationship Id="rId20" Type="http://schemas.openxmlformats.org/officeDocument/2006/relationships/tags" Target="../tags/tag50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49.xml"/><Relationship Id="rId18" Type="http://schemas.openxmlformats.org/officeDocument/2006/relationships/tags" Target="../tags/tag48.xml"/><Relationship Id="rId17" Type="http://schemas.openxmlformats.org/officeDocument/2006/relationships/tags" Target="../tags/tag47.xml"/><Relationship Id="rId16" Type="http://schemas.openxmlformats.org/officeDocument/2006/relationships/tags" Target="../tags/tag4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608013" y="608013"/>
            <a:ext cx="1096962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608013" y="1490663"/>
            <a:ext cx="10969625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  <p:custDataLst>
              <p:tags r:id="rId18"/>
            </p:custDataLst>
          </p:nvPr>
        </p:nvSpPr>
        <p:spPr bwMode="auto">
          <a:xfrm>
            <a:off x="612775" y="6315075"/>
            <a:ext cx="2698750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00D7DF36-3FB6-41A2-A253-FA1363646C13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  <p:custDataLst>
              <p:tags r:id="rId19"/>
            </p:custDataLst>
          </p:nvPr>
        </p:nvSpPr>
        <p:spPr bwMode="auto">
          <a:xfrm>
            <a:off x="4116388" y="6315075"/>
            <a:ext cx="3959225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endParaRPr lang="en-US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  <p:custDataLst>
              <p:tags r:id="rId20"/>
            </p:custDataLst>
          </p:nvPr>
        </p:nvSpPr>
        <p:spPr bwMode="auto">
          <a:xfrm>
            <a:off x="8877300" y="6315075"/>
            <a:ext cx="2700338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AF84E77A-4363-4B90-873D-2859AD986D5D}" type="slidenum">
              <a:rPr lang="en-US" altLang="en-US"/>
            </a:fld>
            <a:endParaRPr lang="en-US" altLang="en-US"/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SzPct val="100000"/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SzPct val="100000"/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SzPct val="100000"/>
        <a:buFont typeface="Wingdings" panose="05000000000000000000" pitchFamily="2" charset="2"/>
        <a:buChar char="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SzPct val="100000"/>
        <a:buFont typeface="Arial" panose="020B0604020202020204" pitchFamily="34" charset="0"/>
        <a:buChar char="•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3.xml"/><Relationship Id="rId25" Type="http://schemas.openxmlformats.org/officeDocument/2006/relationships/slideLayout" Target="../slideLayouts/slideLayout4.xml"/><Relationship Id="rId24" Type="http://schemas.openxmlformats.org/officeDocument/2006/relationships/image" Target="../media/image9.png"/><Relationship Id="rId23" Type="http://schemas.openxmlformats.org/officeDocument/2006/relationships/image" Target="../media/image8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21"/>
          <p:cNvSpPr txBox="1">
            <a:spLocks noChangeArrowheads="1"/>
          </p:cNvSpPr>
          <p:nvPr/>
        </p:nvSpPr>
        <p:spPr bwMode="auto">
          <a:xfrm>
            <a:off x="3936851" y="3506447"/>
            <a:ext cx="4191000" cy="5730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en-US" sz="3100" dirty="0" err="1">
                <a:latin typeface="黑体" panose="02010609060101010101" pitchFamily="49" charset="-122"/>
                <a:ea typeface="黑体" panose="02010609060101010101" pitchFamily="49" charset="-122"/>
              </a:rPr>
              <a:t>苏教版数学一年级上册</a:t>
            </a:r>
            <a:endParaRPr lang="en-US" altLang="en-US" sz="3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6" name="TextBox 48"/>
          <p:cNvSpPr txBox="1"/>
          <p:nvPr/>
        </p:nvSpPr>
        <p:spPr>
          <a:xfrm>
            <a:off x="0" y="1942681"/>
            <a:ext cx="12191999" cy="9239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得数是</a:t>
            </a: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的加法和相应的减法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413" name="直接连接符 23"/>
          <p:cNvCxnSpPr>
            <a:cxnSpLocks noChangeShapeType="1"/>
          </p:cNvCxnSpPr>
          <p:nvPr/>
        </p:nvCxnSpPr>
        <p:spPr bwMode="auto">
          <a:xfrm>
            <a:off x="2616051" y="3094735"/>
            <a:ext cx="6832600" cy="0"/>
          </a:xfrm>
          <a:prstGeom prst="line">
            <a:avLst/>
          </a:prstGeom>
          <a:noFill/>
          <a:ln w="28575" algn="ctr">
            <a:solidFill>
              <a:srgbClr val="40404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414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6392863"/>
            <a:ext cx="238125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0288" y="6359525"/>
            <a:ext cx="23812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3088" y="6375400"/>
            <a:ext cx="23812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2088" y="6359525"/>
            <a:ext cx="2379662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26475" y="6359525"/>
            <a:ext cx="23812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26750" y="6359525"/>
            <a:ext cx="12223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16" descr="http://img.bbs.redocn.com/attachments/day_100107/20100107_203c4d8ac2e85d8a4bb3fuqXlPrO6iFy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8840000" flipH="1">
            <a:off x="8809038" y="5783263"/>
            <a:ext cx="531812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Picture 16" descr="http://img.bbs.redocn.com/attachments/day_100107/20100107_203c4d8ac2e85d8a4bb3fuqXlPrO6iFy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640000" flipH="1">
            <a:off x="9829800" y="5975350"/>
            <a:ext cx="4254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6" name="TextBox 20"/>
          <p:cNvSpPr/>
          <p:nvPr/>
        </p:nvSpPr>
        <p:spPr>
          <a:xfrm>
            <a:off x="546618" y="322263"/>
            <a:ext cx="1876425" cy="585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第八单元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utoUpdateAnimBg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0"/>
          <p:cNvSpPr/>
          <p:nvPr/>
        </p:nvSpPr>
        <p:spPr>
          <a:xfrm>
            <a:off x="838200" y="1438275"/>
            <a:ext cx="5689600" cy="706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/>
              <a:t>4.</a:t>
            </a:r>
            <a:endParaRPr lang="zh-CN" altLang="en-US" sz="4000" b="1"/>
          </a:p>
        </p:txBody>
      </p:sp>
      <p:sp>
        <p:nvSpPr>
          <p:cNvPr id="20483" name="TextBox 11"/>
          <p:cNvSpPr/>
          <p:nvPr/>
        </p:nvSpPr>
        <p:spPr>
          <a:xfrm>
            <a:off x="974725" y="2659063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 =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4" name="矩形 8"/>
          <p:cNvSpPr/>
          <p:nvPr/>
        </p:nvSpPr>
        <p:spPr>
          <a:xfrm>
            <a:off x="2692400" y="2649538"/>
            <a:ext cx="6572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5" name="TextBox 11"/>
          <p:cNvSpPr/>
          <p:nvPr/>
        </p:nvSpPr>
        <p:spPr>
          <a:xfrm>
            <a:off x="974725" y="3378200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10-8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6" name="矩形 16"/>
          <p:cNvSpPr/>
          <p:nvPr/>
        </p:nvSpPr>
        <p:spPr>
          <a:xfrm>
            <a:off x="2679700" y="3368675"/>
            <a:ext cx="42545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2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7" name="TextBox 11"/>
          <p:cNvSpPr/>
          <p:nvPr/>
        </p:nvSpPr>
        <p:spPr>
          <a:xfrm>
            <a:off x="974725" y="4140200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3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8" name="矩形 18"/>
          <p:cNvSpPr/>
          <p:nvPr/>
        </p:nvSpPr>
        <p:spPr>
          <a:xfrm>
            <a:off x="2703513" y="4140200"/>
            <a:ext cx="78898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9" name="TextBox 11"/>
          <p:cNvSpPr/>
          <p:nvPr/>
        </p:nvSpPr>
        <p:spPr>
          <a:xfrm>
            <a:off x="3689350" y="2649538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10-1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0" name="矩形 20"/>
          <p:cNvSpPr/>
          <p:nvPr/>
        </p:nvSpPr>
        <p:spPr>
          <a:xfrm>
            <a:off x="5386388" y="2659063"/>
            <a:ext cx="40163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9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1" name="TextBox 11"/>
          <p:cNvSpPr/>
          <p:nvPr/>
        </p:nvSpPr>
        <p:spPr>
          <a:xfrm>
            <a:off x="3689350" y="3368675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1+9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2" name="矩形 22"/>
          <p:cNvSpPr/>
          <p:nvPr/>
        </p:nvSpPr>
        <p:spPr>
          <a:xfrm>
            <a:off x="5386388" y="3378200"/>
            <a:ext cx="6778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3" name="TextBox 11"/>
          <p:cNvSpPr/>
          <p:nvPr/>
        </p:nvSpPr>
        <p:spPr>
          <a:xfrm>
            <a:off x="3689350" y="4132263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6+4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4" name="矩形 24"/>
          <p:cNvSpPr/>
          <p:nvPr/>
        </p:nvSpPr>
        <p:spPr>
          <a:xfrm>
            <a:off x="5387975" y="4140200"/>
            <a:ext cx="81915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5" name="TextBox 11"/>
          <p:cNvSpPr/>
          <p:nvPr/>
        </p:nvSpPr>
        <p:spPr>
          <a:xfrm>
            <a:off x="6403975" y="2638425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3+7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6" name="矩形 26"/>
          <p:cNvSpPr/>
          <p:nvPr/>
        </p:nvSpPr>
        <p:spPr>
          <a:xfrm>
            <a:off x="8101013" y="2659063"/>
            <a:ext cx="6778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7" name="TextBox 11"/>
          <p:cNvSpPr/>
          <p:nvPr/>
        </p:nvSpPr>
        <p:spPr>
          <a:xfrm>
            <a:off x="6470650" y="3352800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10-2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8" name="矩形 28"/>
          <p:cNvSpPr/>
          <p:nvPr/>
        </p:nvSpPr>
        <p:spPr>
          <a:xfrm>
            <a:off x="8237538" y="3332163"/>
            <a:ext cx="4048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9" name="TextBox 11"/>
          <p:cNvSpPr/>
          <p:nvPr/>
        </p:nvSpPr>
        <p:spPr>
          <a:xfrm>
            <a:off x="6403975" y="4140200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9-9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0" name="矩形 30"/>
          <p:cNvSpPr/>
          <p:nvPr/>
        </p:nvSpPr>
        <p:spPr>
          <a:xfrm>
            <a:off x="8102600" y="4140200"/>
            <a:ext cx="40163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1" name="TextBox 11"/>
          <p:cNvSpPr/>
          <p:nvPr/>
        </p:nvSpPr>
        <p:spPr>
          <a:xfrm>
            <a:off x="9118600" y="2613025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5+5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2" name="矩形 32"/>
          <p:cNvSpPr/>
          <p:nvPr/>
        </p:nvSpPr>
        <p:spPr>
          <a:xfrm>
            <a:off x="10741025" y="2613025"/>
            <a:ext cx="8636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3" name="TextBox 11"/>
          <p:cNvSpPr/>
          <p:nvPr/>
        </p:nvSpPr>
        <p:spPr>
          <a:xfrm>
            <a:off x="9118600" y="3332163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10-7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4" name="矩形 34"/>
          <p:cNvSpPr/>
          <p:nvPr/>
        </p:nvSpPr>
        <p:spPr>
          <a:xfrm>
            <a:off x="10891838" y="3332163"/>
            <a:ext cx="4032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3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5" name="TextBox 11"/>
          <p:cNvSpPr/>
          <p:nvPr/>
        </p:nvSpPr>
        <p:spPr>
          <a:xfrm>
            <a:off x="9118600" y="4140200"/>
            <a:ext cx="23749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10-3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6" name="矩形 36"/>
          <p:cNvSpPr/>
          <p:nvPr/>
        </p:nvSpPr>
        <p:spPr>
          <a:xfrm>
            <a:off x="10891838" y="4140200"/>
            <a:ext cx="40163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 fill="hold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 fill="hold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 fill="hold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 fill="hold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 fill="hold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 fill="hold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 fill="hold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 fill="hold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 fill="hold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animBg="1"/>
      <p:bldP spid="20484" grpId="0" animBg="1"/>
      <p:bldP spid="20485" grpId="0" animBg="1"/>
      <p:bldP spid="20486" grpId="0" animBg="1"/>
      <p:bldP spid="20487" grpId="0" animBg="1"/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 animBg="1"/>
      <p:bldP spid="20494" grpId="0" animBg="1"/>
      <p:bldP spid="20495" grpId="0" animBg="1"/>
      <p:bldP spid="20496" grpId="0" animBg="1"/>
      <p:bldP spid="20497" grpId="0" animBg="1"/>
      <p:bldP spid="20498" grpId="0" animBg="1"/>
      <p:bldP spid="20499" grpId="0" animBg="1"/>
      <p:bldP spid="20500" grpId="0" animBg="1"/>
      <p:bldP spid="20501" grpId="0" animBg="1"/>
      <p:bldP spid="20502" grpId="0" animBg="1"/>
      <p:bldP spid="20503" grpId="0" animBg="1"/>
      <p:bldP spid="20504" grpId="0" animBg="1"/>
      <p:bldP spid="20505" grpId="0" animBg="1"/>
      <p:bldP spid="2050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0"/>
          <p:cNvSpPr/>
          <p:nvPr/>
        </p:nvSpPr>
        <p:spPr>
          <a:xfrm>
            <a:off x="838200" y="1438275"/>
            <a:ext cx="8123238" cy="706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宋体" panose="02010600030101010101" pitchFamily="2" charset="-122"/>
              </a:rPr>
              <a:t>5.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比一比，看谁说得多。</a:t>
            </a:r>
            <a:endParaRPr lang="en-US" altLang="en-US" sz="4000" b="1" dirty="0">
              <a:latin typeface="宋体" panose="02010600030101010101" pitchFamily="2" charset="-122"/>
            </a:endParaRPr>
          </a:p>
        </p:txBody>
      </p:sp>
      <p:sp>
        <p:nvSpPr>
          <p:cNvPr id="22531" name="TextBox 11"/>
          <p:cNvSpPr/>
          <p:nvPr/>
        </p:nvSpPr>
        <p:spPr>
          <a:xfrm>
            <a:off x="5210175" y="3524250"/>
            <a:ext cx="313531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10 -   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2" name="TextBox 11"/>
          <p:cNvSpPr/>
          <p:nvPr/>
        </p:nvSpPr>
        <p:spPr>
          <a:xfrm>
            <a:off x="2127250" y="3524250"/>
            <a:ext cx="292258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＋</a:t>
            </a:r>
            <a:r>
              <a:rPr lang="en-US" altLang="zh-CN" sz="3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= 10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3" name="矩形 11"/>
          <p:cNvSpPr/>
          <p:nvPr/>
        </p:nvSpPr>
        <p:spPr bwMode="auto">
          <a:xfrm>
            <a:off x="3178175" y="3603625"/>
            <a:ext cx="461963" cy="461963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4" name="矩形 39"/>
          <p:cNvSpPr/>
          <p:nvPr/>
        </p:nvSpPr>
        <p:spPr bwMode="auto">
          <a:xfrm>
            <a:off x="2041525" y="3584575"/>
            <a:ext cx="461963" cy="463550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5" name="矩形 41"/>
          <p:cNvSpPr/>
          <p:nvPr/>
        </p:nvSpPr>
        <p:spPr bwMode="auto">
          <a:xfrm>
            <a:off x="6819900" y="3565525"/>
            <a:ext cx="463550" cy="461963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6" name="矩形 42"/>
          <p:cNvSpPr/>
          <p:nvPr/>
        </p:nvSpPr>
        <p:spPr bwMode="auto">
          <a:xfrm>
            <a:off x="7807325" y="3562350"/>
            <a:ext cx="461963" cy="463550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 fill="hold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 animBg="1"/>
      <p:bldP spid="22532" grpId="0" animBg="1"/>
      <p:bldP spid="22533" grpId="0" animBg="1"/>
      <p:bldP spid="22534" grpId="0" animBg="1"/>
      <p:bldP spid="22535" grpId="0" animBg="1"/>
      <p:bldP spid="225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1"/>
          <p:cNvSpPr/>
          <p:nvPr/>
        </p:nvSpPr>
        <p:spPr>
          <a:xfrm>
            <a:off x="2011363" y="1273175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0+10=10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79" name="TextBox 11"/>
          <p:cNvSpPr/>
          <p:nvPr/>
        </p:nvSpPr>
        <p:spPr>
          <a:xfrm>
            <a:off x="2011363" y="1733550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1+9=10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0" name="TextBox 11"/>
          <p:cNvSpPr/>
          <p:nvPr/>
        </p:nvSpPr>
        <p:spPr>
          <a:xfrm>
            <a:off x="2011363" y="2193925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2+8=10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1" name="TextBox 11"/>
          <p:cNvSpPr/>
          <p:nvPr/>
        </p:nvSpPr>
        <p:spPr>
          <a:xfrm>
            <a:off x="2011363" y="2636838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3+7=10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2" name="TextBox 11"/>
          <p:cNvSpPr/>
          <p:nvPr/>
        </p:nvSpPr>
        <p:spPr>
          <a:xfrm>
            <a:off x="2011363" y="3097213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4+6=10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3" name="TextBox 11"/>
          <p:cNvSpPr/>
          <p:nvPr/>
        </p:nvSpPr>
        <p:spPr>
          <a:xfrm>
            <a:off x="2011363" y="3571875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5+5=10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4" name="TextBox 11"/>
          <p:cNvSpPr/>
          <p:nvPr/>
        </p:nvSpPr>
        <p:spPr>
          <a:xfrm>
            <a:off x="2011363" y="4032250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6+4=10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5" name="TextBox 11"/>
          <p:cNvSpPr/>
          <p:nvPr/>
        </p:nvSpPr>
        <p:spPr>
          <a:xfrm>
            <a:off x="2011363" y="4473575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7+3=10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6" name="TextBox 11"/>
          <p:cNvSpPr/>
          <p:nvPr/>
        </p:nvSpPr>
        <p:spPr>
          <a:xfrm>
            <a:off x="2011363" y="4933950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8+2=10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7" name="TextBox 11"/>
          <p:cNvSpPr/>
          <p:nvPr/>
        </p:nvSpPr>
        <p:spPr>
          <a:xfrm>
            <a:off x="2011363" y="5397500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9+1=10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8" name="TextBox 11"/>
          <p:cNvSpPr/>
          <p:nvPr/>
        </p:nvSpPr>
        <p:spPr>
          <a:xfrm>
            <a:off x="2011363" y="5857875"/>
            <a:ext cx="23749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10+0=10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9" name="TextBox 11"/>
          <p:cNvSpPr/>
          <p:nvPr/>
        </p:nvSpPr>
        <p:spPr>
          <a:xfrm>
            <a:off x="5921375" y="1273175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10-0=10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0" name="TextBox 11"/>
          <p:cNvSpPr/>
          <p:nvPr/>
        </p:nvSpPr>
        <p:spPr>
          <a:xfrm>
            <a:off x="5921375" y="1733550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10-1=9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1" name="TextBox 11"/>
          <p:cNvSpPr/>
          <p:nvPr/>
        </p:nvSpPr>
        <p:spPr>
          <a:xfrm>
            <a:off x="5921375" y="2193925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10-2=8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2" name="TextBox 11"/>
          <p:cNvSpPr/>
          <p:nvPr/>
        </p:nvSpPr>
        <p:spPr>
          <a:xfrm>
            <a:off x="5921375" y="2636838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10-3=7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3" name="TextBox 11"/>
          <p:cNvSpPr/>
          <p:nvPr/>
        </p:nvSpPr>
        <p:spPr>
          <a:xfrm>
            <a:off x="5921375" y="3097213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10-4=6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4" name="TextBox 11"/>
          <p:cNvSpPr/>
          <p:nvPr/>
        </p:nvSpPr>
        <p:spPr>
          <a:xfrm>
            <a:off x="5921375" y="3571875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10-5=5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5" name="TextBox 11"/>
          <p:cNvSpPr/>
          <p:nvPr/>
        </p:nvSpPr>
        <p:spPr>
          <a:xfrm>
            <a:off x="5921375" y="4032250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10-6=4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6" name="TextBox 11"/>
          <p:cNvSpPr/>
          <p:nvPr/>
        </p:nvSpPr>
        <p:spPr>
          <a:xfrm>
            <a:off x="5921375" y="4473575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10-7=3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7" name="TextBox 11"/>
          <p:cNvSpPr/>
          <p:nvPr/>
        </p:nvSpPr>
        <p:spPr>
          <a:xfrm>
            <a:off x="5921375" y="4933950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10-8=2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8" name="TextBox 11"/>
          <p:cNvSpPr/>
          <p:nvPr/>
        </p:nvSpPr>
        <p:spPr>
          <a:xfrm>
            <a:off x="5921375" y="5397500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10-9=1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99" name="TextBox 11"/>
          <p:cNvSpPr/>
          <p:nvPr/>
        </p:nvSpPr>
        <p:spPr>
          <a:xfrm>
            <a:off x="5921375" y="5857875"/>
            <a:ext cx="2376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10-10=0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 fill="hold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 fill="hold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 fill="hold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 fill="hold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 fill="hold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 fill="hold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 fill="hold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 fill="hold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 fill="hold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 fill="hold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 fill="hold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 fill="hold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 fill="hold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 fill="hold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 fill="hold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 fill="hold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 fill="hold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 fill="hold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 fill="hold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79" grpId="0" animBg="1"/>
      <p:bldP spid="24580" grpId="0" animBg="1"/>
      <p:bldP spid="24581" grpId="0" animBg="1"/>
      <p:bldP spid="24582" grpId="0" animBg="1"/>
      <p:bldP spid="24583" grpId="0" animBg="1"/>
      <p:bldP spid="24584" grpId="0" animBg="1"/>
      <p:bldP spid="24585" grpId="0" animBg="1"/>
      <p:bldP spid="24586" grpId="0" animBg="1"/>
      <p:bldP spid="24587" grpId="0" animBg="1"/>
      <p:bldP spid="24588" grpId="0" animBg="1"/>
      <p:bldP spid="24589" grpId="0" animBg="1"/>
      <p:bldP spid="24590" grpId="0" animBg="1"/>
      <p:bldP spid="24591" grpId="0" animBg="1"/>
      <p:bldP spid="24592" grpId="0" animBg="1"/>
      <p:bldP spid="24593" grpId="0" animBg="1"/>
      <p:bldP spid="24594" grpId="0" animBg="1"/>
      <p:bldP spid="24595" grpId="0" animBg="1"/>
      <p:bldP spid="24596" grpId="0" animBg="1"/>
      <p:bldP spid="24597" grpId="0" animBg="1"/>
      <p:bldP spid="24598" grpId="0" animBg="1"/>
      <p:bldP spid="2459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4" descr="C:/Users/WUZHON~1/AppData/Local/Temp/kaimatting/20210112224616/output_aiMatting_20210112224618.pngoutput_aiMatting_2021011222461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90638" y="2370138"/>
            <a:ext cx="94869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47113" y="4189413"/>
            <a:ext cx="224472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文本框 49"/>
          <p:cNvSpPr>
            <a:spLocks noChangeArrowheads="1"/>
          </p:cNvSpPr>
          <p:nvPr/>
        </p:nvSpPr>
        <p:spPr bwMode="auto">
          <a:xfrm>
            <a:off x="2268538" y="4375150"/>
            <a:ext cx="6378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每班分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个，够分</a:t>
            </a:r>
            <a:r>
              <a:rPr lang="zh-CN" altLang="en-US" sz="32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个班。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1" name="Text Box 30"/>
          <p:cNvSpPr>
            <a:spLocks noChangeArrowheads="1"/>
          </p:cNvSpPr>
          <p:nvPr/>
        </p:nvSpPr>
        <p:spPr bwMode="auto">
          <a:xfrm>
            <a:off x="838200" y="1438275"/>
            <a:ext cx="8123238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宋体" panose="02010600030101010101" pitchFamily="2" charset="-122"/>
              </a:rPr>
              <a:t>6.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圈一圈，填一填。</a:t>
            </a:r>
            <a:endParaRPr lang="zh-CN" altLang="en-US" sz="4000" b="1" dirty="0">
              <a:latin typeface="宋体" panose="02010600030101010101" pitchFamily="2" charset="-122"/>
            </a:endParaRPr>
          </a:p>
        </p:txBody>
      </p:sp>
      <p:sp>
        <p:nvSpPr>
          <p:cNvPr id="26630" name="椭圆 4"/>
          <p:cNvSpPr/>
          <p:nvPr/>
        </p:nvSpPr>
        <p:spPr>
          <a:xfrm>
            <a:off x="1085850" y="2276475"/>
            <a:ext cx="2043113" cy="1008063"/>
          </a:xfrm>
          <a:prstGeom prst="ellipse">
            <a:avLst/>
          </a:prstGeom>
          <a:noFill/>
          <a:ln w="28575" cap="flat" cmpd="sng" algn="ctr">
            <a:solidFill>
              <a:srgbClr val="00206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1" name="椭圆 5"/>
          <p:cNvSpPr/>
          <p:nvPr/>
        </p:nvSpPr>
        <p:spPr>
          <a:xfrm>
            <a:off x="3128963" y="2262188"/>
            <a:ext cx="1965325" cy="1008062"/>
          </a:xfrm>
          <a:prstGeom prst="ellipse">
            <a:avLst/>
          </a:prstGeom>
          <a:noFill/>
          <a:ln w="28575" cap="flat" cmpd="sng" algn="ctr">
            <a:solidFill>
              <a:srgbClr val="00206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2" name="椭圆 7"/>
          <p:cNvSpPr/>
          <p:nvPr/>
        </p:nvSpPr>
        <p:spPr>
          <a:xfrm>
            <a:off x="5094288" y="2276475"/>
            <a:ext cx="1905000" cy="1008063"/>
          </a:xfrm>
          <a:prstGeom prst="ellipse">
            <a:avLst/>
          </a:prstGeom>
          <a:noFill/>
          <a:ln w="28575" cap="flat" cmpd="sng" algn="ctr">
            <a:solidFill>
              <a:srgbClr val="00206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3" name="椭圆 8"/>
          <p:cNvSpPr/>
          <p:nvPr/>
        </p:nvSpPr>
        <p:spPr>
          <a:xfrm>
            <a:off x="7077075" y="2276475"/>
            <a:ext cx="1884363" cy="1008063"/>
          </a:xfrm>
          <a:prstGeom prst="ellipse">
            <a:avLst/>
          </a:prstGeom>
          <a:noFill/>
          <a:ln w="28575" cap="flat" cmpd="sng" algn="ctr">
            <a:solidFill>
              <a:srgbClr val="00206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4" name="椭圆 9"/>
          <p:cNvSpPr/>
          <p:nvPr/>
        </p:nvSpPr>
        <p:spPr>
          <a:xfrm>
            <a:off x="8961438" y="2262188"/>
            <a:ext cx="1884362" cy="1008062"/>
          </a:xfrm>
          <a:prstGeom prst="ellipse">
            <a:avLst/>
          </a:prstGeom>
          <a:noFill/>
          <a:ln w="28575" cap="flat" cmpd="sng" algn="ctr">
            <a:solidFill>
              <a:srgbClr val="00206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5" name="文本框 10"/>
          <p:cNvSpPr/>
          <p:nvPr/>
        </p:nvSpPr>
        <p:spPr>
          <a:xfrm>
            <a:off x="5845175" y="4313238"/>
            <a:ext cx="501650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40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5</a:t>
            </a:r>
            <a:endParaRPr lang="en-US" altLang="zh-CN" sz="4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 fill="hold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 fill="hold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 fill="hold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 fill="hold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26632" grpId="0" animBg="1"/>
      <p:bldP spid="26633" grpId="0" animBg="1"/>
      <p:bldP spid="26634" grpId="0" animBg="1"/>
      <p:bldP spid="266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7"/>
          <p:cNvSpPr txBox="1"/>
          <p:nvPr/>
        </p:nvSpPr>
        <p:spPr>
          <a:xfrm>
            <a:off x="1044575" y="854075"/>
            <a:ext cx="1816100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en-US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3" name="线形标注 1 18"/>
          <p:cNvSpPr>
            <a:spLocks noChangeArrowheads="1"/>
          </p:cNvSpPr>
          <p:nvPr/>
        </p:nvSpPr>
        <p:spPr bwMode="auto">
          <a:xfrm>
            <a:off x="2351088" y="3629025"/>
            <a:ext cx="6788150" cy="1054100"/>
          </a:xfrm>
          <a:prstGeom prst="borderCallout1">
            <a:avLst>
              <a:gd name="adj1" fmla="val 20611"/>
              <a:gd name="adj2" fmla="val -2042"/>
              <a:gd name="adj3" fmla="val 73505"/>
              <a:gd name="adj4" fmla="val -8861"/>
            </a:avLst>
          </a:prstGeom>
          <a:solidFill>
            <a:srgbClr val="FFCC66"/>
          </a:solidFill>
          <a:ln w="9525" algn="ctr">
            <a:solidFill>
              <a:srgbClr val="FFC00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sym typeface="微软雅黑" panose="020B0503020204020204" pitchFamily="34" charset="-122"/>
              </a:rPr>
              <a:t>我们今天学习了得数是</a:t>
            </a:r>
            <a:r>
              <a:rPr lang="en-US" altLang="zh-CN" sz="3200" dirty="0">
                <a:latin typeface="宋体" panose="02010600030101010101" pitchFamily="2" charset="-122"/>
                <a:sym typeface="微软雅黑" panose="020B0503020204020204" pitchFamily="34" charset="-122"/>
              </a:rPr>
              <a:t>10</a:t>
            </a:r>
            <a:r>
              <a:rPr lang="zh-CN" altLang="en-US" sz="3200" dirty="0">
                <a:latin typeface="宋体" panose="02010600030101010101" pitchFamily="2" charset="-122"/>
                <a:sym typeface="微软雅黑" panose="020B0503020204020204" pitchFamily="34" charset="-122"/>
              </a:rPr>
              <a:t>的加法与</a:t>
            </a:r>
            <a:r>
              <a:rPr lang="en-US" altLang="zh-CN" sz="3200" dirty="0">
                <a:latin typeface="宋体" panose="02010600030101010101" pitchFamily="2" charset="-122"/>
                <a:sym typeface="微软雅黑" panose="020B0503020204020204" pitchFamily="34" charset="-122"/>
              </a:rPr>
              <a:t>10</a:t>
            </a:r>
            <a:r>
              <a:rPr lang="zh-CN" altLang="en-US" sz="3200" dirty="0">
                <a:latin typeface="宋体" panose="02010600030101010101" pitchFamily="2" charset="-122"/>
                <a:sym typeface="微软雅黑" panose="020B0503020204020204" pitchFamily="34" charset="-122"/>
              </a:rPr>
              <a:t>减几的计算。</a:t>
            </a:r>
            <a:endParaRPr lang="zh-CN" altLang="en-US" sz="3200" dirty="0">
              <a:latin typeface="宋体" panose="02010600030101010101" pitchFamily="2" charset="-122"/>
              <a:sym typeface="微软雅黑" panose="020B0503020204020204" pitchFamily="34" charset="-122"/>
            </a:endParaRPr>
          </a:p>
        </p:txBody>
      </p:sp>
      <p:pic>
        <p:nvPicPr>
          <p:cNvPr id="30724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61488" y="3330575"/>
            <a:ext cx="21510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线形标注 1 21"/>
          <p:cNvSpPr>
            <a:spLocks noChangeArrowheads="1"/>
          </p:cNvSpPr>
          <p:nvPr/>
        </p:nvSpPr>
        <p:spPr bwMode="auto">
          <a:xfrm>
            <a:off x="4440238" y="1700213"/>
            <a:ext cx="6926262" cy="741362"/>
          </a:xfrm>
          <a:prstGeom prst="borderCallout1">
            <a:avLst>
              <a:gd name="adj1" fmla="val 102574"/>
              <a:gd name="adj2" fmla="val 80597"/>
              <a:gd name="adj3" fmla="val 139241"/>
              <a:gd name="adj4" fmla="val 83764"/>
            </a:avLst>
          </a:prstGeom>
          <a:solidFill>
            <a:srgbClr val="F2F2F2"/>
          </a:solidFill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pPr eaLnBrk="0" hangingPunct="0"/>
            <a:r>
              <a:rPr lang="zh-CN" altLang="en-US" sz="3200" dirty="0">
                <a:latin typeface="宋体" panose="02010600030101010101" pitchFamily="2" charset="-122"/>
              </a:rPr>
              <a:t>这节课，你们都学会了哪些知识？</a:t>
            </a:r>
            <a:endParaRPr lang="zh-CN" altLang="en-US" sz="3200" dirty="0">
              <a:latin typeface="宋体" panose="02010600030101010101" pitchFamily="2" charset="-122"/>
            </a:endParaRPr>
          </a:p>
        </p:txBody>
      </p:sp>
      <p:pic>
        <p:nvPicPr>
          <p:cNvPr id="30726" name="Picture 13" descr="http://d01.paixin.com/thumbs/3973669/119832154/staff_1024.jpg?watermark/1/image/aHR0cDovL2QwMC5wYWl4aW4uY29tL3dtX2RwXzM2MF9iaWdnZXIucG5n/dissolve/100/gravity/SouthWest/dx/0/dy/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1013" y="4156075"/>
            <a:ext cx="1524000" cy="237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 fill="hold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 fill="hold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 fill="hold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3"/>
          <p:cNvSpPr txBox="1"/>
          <p:nvPr/>
        </p:nvSpPr>
        <p:spPr>
          <a:xfrm>
            <a:off x="987425" y="795338"/>
            <a:ext cx="1779588" cy="573087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100" b="1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1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1747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21525" y="2055813"/>
            <a:ext cx="2100263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线形标注 1 7"/>
          <p:cNvSpPr>
            <a:spLocks noChangeArrowheads="1"/>
          </p:cNvSpPr>
          <p:nvPr/>
        </p:nvSpPr>
        <p:spPr bwMode="auto">
          <a:xfrm>
            <a:off x="1397000" y="2376488"/>
            <a:ext cx="5159375" cy="769937"/>
          </a:xfrm>
          <a:prstGeom prst="borderCallout1">
            <a:avLst>
              <a:gd name="adj1" fmla="val 76569"/>
              <a:gd name="adj2" fmla="val 104481"/>
              <a:gd name="adj3" fmla="val 111639"/>
              <a:gd name="adj4" fmla="val 109347"/>
            </a:avLst>
          </a:prstGeom>
          <a:solidFill>
            <a:srgbClr val="F2F2F2"/>
          </a:solidFill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pPr eaLnBrk="0" hangingPunct="0"/>
            <a:r>
              <a:rPr lang="zh-CN" altLang="en-US" sz="3100">
                <a:latin typeface="宋体" panose="02010600030101010101" pitchFamily="2" charset="-122"/>
              </a:rPr>
              <a:t>课本</a:t>
            </a:r>
            <a:r>
              <a:rPr lang="en-US" altLang="zh-CN" sz="3100">
                <a:latin typeface="宋体" panose="02010600030101010101" pitchFamily="2" charset="-122"/>
              </a:rPr>
              <a:t>67</a:t>
            </a:r>
            <a:r>
              <a:rPr lang="zh-CN" altLang="en-US" sz="3100">
                <a:latin typeface="宋体" panose="02010600030101010101" pitchFamily="2" charset="-122"/>
              </a:rPr>
              <a:t>页第</a:t>
            </a:r>
            <a:r>
              <a:rPr lang="en-US" altLang="zh-CN" sz="3100">
                <a:latin typeface="宋体" panose="02010600030101010101" pitchFamily="2" charset="-122"/>
              </a:rPr>
              <a:t>3</a:t>
            </a:r>
            <a:r>
              <a:rPr lang="zh-CN" altLang="en-US" sz="3100">
                <a:latin typeface="宋体" panose="02010600030101010101" pitchFamily="2" charset="-122"/>
              </a:rPr>
              <a:t>题和第</a:t>
            </a:r>
            <a:r>
              <a:rPr lang="en-US" altLang="zh-CN" sz="3100">
                <a:latin typeface="宋体" panose="02010600030101010101" pitchFamily="2" charset="-122"/>
              </a:rPr>
              <a:t>4</a:t>
            </a:r>
            <a:r>
              <a:rPr lang="zh-CN" altLang="en-US" sz="3100">
                <a:latin typeface="宋体" panose="02010600030101010101" pitchFamily="2" charset="-122"/>
              </a:rPr>
              <a:t>题。</a:t>
            </a:r>
            <a:endParaRPr lang="zh-CN" altLang="en-US" sz="3100">
              <a:latin typeface="宋体" panose="02010600030101010101" pitchFamily="2" charset="-122"/>
            </a:endParaRPr>
          </a:p>
        </p:txBody>
      </p:sp>
      <p:pic>
        <p:nvPicPr>
          <p:cNvPr id="31749" name="New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66500" y="11849100"/>
            <a:ext cx="3302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 fill="hold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/>
          <p:cNvSpPr txBox="1"/>
          <p:nvPr/>
        </p:nvSpPr>
        <p:spPr>
          <a:xfrm>
            <a:off x="1044575" y="854075"/>
            <a:ext cx="1831975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复习导入</a:t>
            </a:r>
            <a:endParaRPr lang="en-US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874713" y="1709738"/>
            <a:ext cx="96139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0000"/>
              </a:lnSpc>
            </a:pPr>
            <a:r>
              <a:rPr lang="zh-CN" altLang="en-US" sz="2800" b="1">
                <a:latin typeface="楷体_GB2312" pitchFamily="49" charset="-122"/>
              </a:rPr>
              <a:t>填一填。</a:t>
            </a:r>
            <a:endParaRPr lang="zh-CN" altLang="en-US" sz="2800" b="1">
              <a:latin typeface="楷体_GB2312" pitchFamily="49" charset="-122"/>
            </a:endParaRPr>
          </a:p>
        </p:txBody>
      </p:sp>
      <p:sp>
        <p:nvSpPr>
          <p:cNvPr id="5124" name="Rectangle 10"/>
          <p:cNvSpPr/>
          <p:nvPr/>
        </p:nvSpPr>
        <p:spPr>
          <a:xfrm>
            <a:off x="1776413" y="4062413"/>
            <a:ext cx="1104900" cy="523875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/>
              </a:rPr>
              <a:t>1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5" name="Rectangle 16"/>
          <p:cNvSpPr/>
          <p:nvPr/>
        </p:nvSpPr>
        <p:spPr>
          <a:xfrm>
            <a:off x="6065838" y="3041650"/>
            <a:ext cx="1038225" cy="523875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/>
              </a:rPr>
              <a:t>10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6" name="Rectangle 38"/>
          <p:cNvSpPr/>
          <p:nvPr/>
        </p:nvSpPr>
        <p:spPr>
          <a:xfrm>
            <a:off x="3263900" y="4059238"/>
            <a:ext cx="939800" cy="523875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/>
              </a:rPr>
              <a:t>3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7" name="Rectangle 41"/>
          <p:cNvSpPr/>
          <p:nvPr/>
        </p:nvSpPr>
        <p:spPr>
          <a:xfrm>
            <a:off x="7916863" y="4071938"/>
            <a:ext cx="884237" cy="522287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/>
              </a:rPr>
              <a:t>5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8440" name="Group 19"/>
          <p:cNvGrpSpPr/>
          <p:nvPr/>
        </p:nvGrpSpPr>
        <p:grpSpPr bwMode="auto">
          <a:xfrm>
            <a:off x="857250" y="3048000"/>
            <a:ext cx="1792288" cy="1533525"/>
            <a:chOff x="260" y="1790"/>
            <a:chExt cx="847" cy="966"/>
          </a:xfrm>
        </p:grpSpPr>
        <p:sp>
          <p:nvSpPr>
            <p:cNvPr id="18441" name="矩形 83"/>
            <p:cNvSpPr>
              <a:spLocks noChangeArrowheads="1"/>
            </p:cNvSpPr>
            <p:nvPr/>
          </p:nvSpPr>
          <p:spPr bwMode="auto">
            <a:xfrm>
              <a:off x="790" y="2439"/>
              <a:ext cx="317" cy="317"/>
            </a:xfrm>
            <a:prstGeom prst="rect">
              <a:avLst/>
            </a:prstGeom>
            <a:noFill/>
            <a:ln w="19050" algn="ctr">
              <a:solidFill>
                <a:schemeClr val="tx2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800" b="1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8442" name="Group 9"/>
            <p:cNvGrpSpPr/>
            <p:nvPr/>
          </p:nvGrpSpPr>
          <p:grpSpPr bwMode="auto">
            <a:xfrm>
              <a:off x="463" y="2160"/>
              <a:ext cx="436" cy="232"/>
              <a:chOff x="0" y="0"/>
              <a:chExt cx="635" cy="317"/>
            </a:xfrm>
          </p:grpSpPr>
          <p:sp>
            <p:nvSpPr>
              <p:cNvPr id="18443" name="Line 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4" name="Line 6"/>
              <p:cNvSpPr>
                <a:spLocks noChangeShapeType="1"/>
              </p:cNvSpPr>
              <p:nvPr/>
            </p:nvSpPr>
            <p:spPr bwMode="auto">
              <a:xfrm flipH="1" flipV="1">
                <a:off x="318" y="0"/>
                <a:ext cx="319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45" name="Rectangle 7"/>
            <p:cNvSpPr>
              <a:spLocks noChangeArrowheads="1"/>
            </p:cNvSpPr>
            <p:nvPr/>
          </p:nvSpPr>
          <p:spPr bwMode="auto">
            <a:xfrm>
              <a:off x="415" y="1790"/>
              <a:ext cx="50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Times New Roman" panose="02020603050405020304" pitchFamily="18" charset="0"/>
                </a:rPr>
                <a:t>10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8446" name="Rectangle 8"/>
            <p:cNvSpPr>
              <a:spLocks noChangeArrowheads="1"/>
            </p:cNvSpPr>
            <p:nvPr/>
          </p:nvSpPr>
          <p:spPr bwMode="auto">
            <a:xfrm>
              <a:off x="260" y="2421"/>
              <a:ext cx="40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Times New Roman" panose="02020603050405020304" pitchFamily="18" charset="0"/>
                </a:rPr>
                <a:t>9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</p:grpSp>
      <p:sp>
        <p:nvSpPr>
          <p:cNvPr id="5129" name="Rectangle 16"/>
          <p:cNvSpPr/>
          <p:nvPr/>
        </p:nvSpPr>
        <p:spPr>
          <a:xfrm>
            <a:off x="10720388" y="3035300"/>
            <a:ext cx="544512" cy="522288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/>
              </a:rPr>
              <a:t>10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8448" name="Group 27"/>
          <p:cNvGrpSpPr/>
          <p:nvPr/>
        </p:nvGrpSpPr>
        <p:grpSpPr bwMode="auto">
          <a:xfrm>
            <a:off x="3389313" y="3048000"/>
            <a:ext cx="1355725" cy="1533525"/>
            <a:chOff x="1456" y="1790"/>
            <a:chExt cx="641" cy="966"/>
          </a:xfrm>
        </p:grpSpPr>
        <p:sp>
          <p:nvSpPr>
            <p:cNvPr id="18449" name="矩形 83"/>
            <p:cNvSpPr>
              <a:spLocks noChangeArrowheads="1"/>
            </p:cNvSpPr>
            <p:nvPr/>
          </p:nvSpPr>
          <p:spPr bwMode="auto">
            <a:xfrm>
              <a:off x="1456" y="2439"/>
              <a:ext cx="317" cy="317"/>
            </a:xfrm>
            <a:prstGeom prst="rect">
              <a:avLst/>
            </a:prstGeom>
            <a:noFill/>
            <a:ln w="19050" algn="ctr">
              <a:solidFill>
                <a:schemeClr val="tx2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800" b="1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8450" name="Group 9"/>
            <p:cNvGrpSpPr/>
            <p:nvPr/>
          </p:nvGrpSpPr>
          <p:grpSpPr bwMode="auto">
            <a:xfrm>
              <a:off x="1639" y="2160"/>
              <a:ext cx="436" cy="232"/>
              <a:chOff x="0" y="0"/>
              <a:chExt cx="635" cy="317"/>
            </a:xfrm>
          </p:grpSpPr>
          <p:sp>
            <p:nvSpPr>
              <p:cNvPr id="18451" name="Line 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2" name="Line 6"/>
              <p:cNvSpPr>
                <a:spLocks noChangeShapeType="1"/>
              </p:cNvSpPr>
              <p:nvPr/>
            </p:nvSpPr>
            <p:spPr bwMode="auto">
              <a:xfrm flipH="1" flipV="1">
                <a:off x="318" y="0"/>
                <a:ext cx="319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53" name="Rectangle 7"/>
            <p:cNvSpPr>
              <a:spLocks noChangeArrowheads="1"/>
            </p:cNvSpPr>
            <p:nvPr/>
          </p:nvSpPr>
          <p:spPr bwMode="auto">
            <a:xfrm>
              <a:off x="1591" y="1790"/>
              <a:ext cx="50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Times New Roman" panose="02020603050405020304" pitchFamily="18" charset="0"/>
                </a:rPr>
                <a:t>10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454" name="Group 33"/>
          <p:cNvGrpSpPr/>
          <p:nvPr/>
        </p:nvGrpSpPr>
        <p:grpSpPr bwMode="auto">
          <a:xfrm>
            <a:off x="5594350" y="3067050"/>
            <a:ext cx="1973263" cy="1501775"/>
            <a:chOff x="2498" y="1802"/>
            <a:chExt cx="932" cy="946"/>
          </a:xfrm>
        </p:grpSpPr>
        <p:sp>
          <p:nvSpPr>
            <p:cNvPr id="18455" name="Rectangle 7"/>
            <p:cNvSpPr>
              <a:spLocks noChangeArrowheads="1"/>
            </p:cNvSpPr>
            <p:nvPr/>
          </p:nvSpPr>
          <p:spPr bwMode="auto">
            <a:xfrm>
              <a:off x="2498" y="2412"/>
              <a:ext cx="43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Times New Roman" panose="02020603050405020304" pitchFamily="18" charset="0"/>
                </a:rPr>
                <a:t>2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8456" name="Rectangle 8"/>
            <p:cNvSpPr>
              <a:spLocks noChangeArrowheads="1"/>
            </p:cNvSpPr>
            <p:nvPr/>
          </p:nvSpPr>
          <p:spPr bwMode="auto">
            <a:xfrm>
              <a:off x="3060" y="2418"/>
              <a:ext cx="37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Times New Roman" panose="02020603050405020304" pitchFamily="18" charset="0"/>
                </a:rPr>
                <a:t>8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8457" name="矩形 96"/>
            <p:cNvSpPr>
              <a:spLocks noChangeArrowheads="1"/>
            </p:cNvSpPr>
            <p:nvPr/>
          </p:nvSpPr>
          <p:spPr bwMode="auto">
            <a:xfrm>
              <a:off x="2814" y="1802"/>
              <a:ext cx="317" cy="317"/>
            </a:xfrm>
            <a:prstGeom prst="rect">
              <a:avLst/>
            </a:prstGeom>
            <a:noFill/>
            <a:ln w="19050" algn="ctr">
              <a:solidFill>
                <a:schemeClr val="tx2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800" b="1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8458" name="Group 9"/>
            <p:cNvGrpSpPr/>
            <p:nvPr/>
          </p:nvGrpSpPr>
          <p:grpSpPr bwMode="auto">
            <a:xfrm>
              <a:off x="2764" y="2205"/>
              <a:ext cx="436" cy="232"/>
              <a:chOff x="0" y="0"/>
              <a:chExt cx="635" cy="317"/>
            </a:xfrm>
          </p:grpSpPr>
          <p:sp>
            <p:nvSpPr>
              <p:cNvPr id="18459" name="Line 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0" name="Line 6"/>
              <p:cNvSpPr>
                <a:spLocks noChangeShapeType="1"/>
              </p:cNvSpPr>
              <p:nvPr/>
            </p:nvSpPr>
            <p:spPr bwMode="auto">
              <a:xfrm flipH="1" flipV="1">
                <a:off x="318" y="0"/>
                <a:ext cx="319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8461" name="Group 40"/>
          <p:cNvGrpSpPr/>
          <p:nvPr/>
        </p:nvGrpSpPr>
        <p:grpSpPr bwMode="auto">
          <a:xfrm>
            <a:off x="8015288" y="3048000"/>
            <a:ext cx="1905000" cy="1533525"/>
            <a:chOff x="3642" y="1790"/>
            <a:chExt cx="900" cy="966"/>
          </a:xfrm>
        </p:grpSpPr>
        <p:sp>
          <p:nvSpPr>
            <p:cNvPr id="18462" name="矩形 83"/>
            <p:cNvSpPr>
              <a:spLocks noChangeArrowheads="1"/>
            </p:cNvSpPr>
            <p:nvPr/>
          </p:nvSpPr>
          <p:spPr bwMode="auto">
            <a:xfrm>
              <a:off x="3642" y="2439"/>
              <a:ext cx="317" cy="317"/>
            </a:xfrm>
            <a:prstGeom prst="rect">
              <a:avLst/>
            </a:prstGeom>
            <a:noFill/>
            <a:ln w="19050" algn="ctr">
              <a:solidFill>
                <a:schemeClr val="tx2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800" b="1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63" name="Rectangle 8"/>
            <p:cNvSpPr>
              <a:spLocks noChangeArrowheads="1"/>
            </p:cNvSpPr>
            <p:nvPr/>
          </p:nvSpPr>
          <p:spPr bwMode="auto">
            <a:xfrm>
              <a:off x="4132" y="2421"/>
              <a:ext cx="4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Times New Roman" panose="02020603050405020304" pitchFamily="18" charset="0"/>
                </a:rPr>
                <a:t>5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grpSp>
          <p:nvGrpSpPr>
            <p:cNvPr id="18464" name="Group 9"/>
            <p:cNvGrpSpPr/>
            <p:nvPr/>
          </p:nvGrpSpPr>
          <p:grpSpPr bwMode="auto">
            <a:xfrm>
              <a:off x="3825" y="2160"/>
              <a:ext cx="436" cy="232"/>
              <a:chOff x="0" y="0"/>
              <a:chExt cx="635" cy="317"/>
            </a:xfrm>
          </p:grpSpPr>
          <p:sp>
            <p:nvSpPr>
              <p:cNvPr id="18465" name="Line 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6" name="Line 6"/>
              <p:cNvSpPr>
                <a:spLocks noChangeShapeType="1"/>
              </p:cNvSpPr>
              <p:nvPr/>
            </p:nvSpPr>
            <p:spPr bwMode="auto">
              <a:xfrm flipH="1" flipV="1">
                <a:off x="317" y="0"/>
                <a:ext cx="319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67" name="Rectangle 7"/>
            <p:cNvSpPr>
              <a:spLocks noChangeArrowheads="1"/>
            </p:cNvSpPr>
            <p:nvPr/>
          </p:nvSpPr>
          <p:spPr bwMode="auto">
            <a:xfrm>
              <a:off x="3777" y="1790"/>
              <a:ext cx="50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Times New Roman" panose="02020603050405020304" pitchFamily="18" charset="0"/>
                </a:rPr>
                <a:t>10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468" name="Group 47"/>
          <p:cNvGrpSpPr/>
          <p:nvPr/>
        </p:nvGrpSpPr>
        <p:grpSpPr bwMode="auto">
          <a:xfrm>
            <a:off x="9999663" y="3067050"/>
            <a:ext cx="1971675" cy="1501775"/>
            <a:chOff x="4579" y="1802"/>
            <a:chExt cx="932" cy="946"/>
          </a:xfrm>
        </p:grpSpPr>
        <p:sp>
          <p:nvSpPr>
            <p:cNvPr id="18469" name="Rectangle 7"/>
            <p:cNvSpPr>
              <a:spLocks noChangeArrowheads="1"/>
            </p:cNvSpPr>
            <p:nvPr/>
          </p:nvSpPr>
          <p:spPr bwMode="auto">
            <a:xfrm>
              <a:off x="4579" y="2412"/>
              <a:ext cx="43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Times New Roman" panose="02020603050405020304" pitchFamily="18" charset="0"/>
                </a:rPr>
                <a:t>6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8470" name="Rectangle 8"/>
            <p:cNvSpPr>
              <a:spLocks noChangeArrowheads="1"/>
            </p:cNvSpPr>
            <p:nvPr/>
          </p:nvSpPr>
          <p:spPr bwMode="auto">
            <a:xfrm>
              <a:off x="5141" y="2418"/>
              <a:ext cx="37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latin typeface="Times New Roman" panose="02020603050405020304" pitchFamily="18" charset="0"/>
                </a:rPr>
                <a:t>4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8471" name="矩形 96"/>
            <p:cNvSpPr>
              <a:spLocks noChangeArrowheads="1"/>
            </p:cNvSpPr>
            <p:nvPr/>
          </p:nvSpPr>
          <p:spPr bwMode="auto">
            <a:xfrm>
              <a:off x="4895" y="1802"/>
              <a:ext cx="317" cy="317"/>
            </a:xfrm>
            <a:prstGeom prst="rect">
              <a:avLst/>
            </a:prstGeom>
            <a:noFill/>
            <a:ln w="19050" algn="ctr">
              <a:solidFill>
                <a:schemeClr val="tx2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800" b="1">
                <a:solidFill>
                  <a:srgbClr val="FFFFFF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8472" name="Group 9"/>
            <p:cNvGrpSpPr/>
            <p:nvPr/>
          </p:nvGrpSpPr>
          <p:grpSpPr bwMode="auto">
            <a:xfrm>
              <a:off x="4845" y="2205"/>
              <a:ext cx="436" cy="232"/>
              <a:chOff x="0" y="0"/>
              <a:chExt cx="635" cy="317"/>
            </a:xfrm>
          </p:grpSpPr>
          <p:sp>
            <p:nvSpPr>
              <p:cNvPr id="18473" name="Line 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4" name="Line 6"/>
              <p:cNvSpPr>
                <a:spLocks noChangeShapeType="1"/>
              </p:cNvSpPr>
              <p:nvPr/>
            </p:nvSpPr>
            <p:spPr bwMode="auto">
              <a:xfrm flipH="1" flipV="1">
                <a:off x="318" y="0"/>
                <a:ext cx="319" cy="31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8475" name="Rectangle 8"/>
          <p:cNvSpPr>
            <a:spLocks noChangeArrowheads="1"/>
          </p:cNvSpPr>
          <p:nvPr/>
        </p:nvSpPr>
        <p:spPr bwMode="auto">
          <a:xfrm>
            <a:off x="4425950" y="4049713"/>
            <a:ext cx="868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Times New Roman" panose="02020603050405020304" pitchFamily="18" charset="0"/>
              </a:rPr>
              <a:t>7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9013" y="2236788"/>
            <a:ext cx="4038600" cy="416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矩形标注 4"/>
          <p:cNvSpPr>
            <a:spLocks noChangeArrowheads="1"/>
          </p:cNvSpPr>
          <p:nvPr/>
        </p:nvSpPr>
        <p:spPr bwMode="auto">
          <a:xfrm>
            <a:off x="4554538" y="2236788"/>
            <a:ext cx="6707187" cy="954087"/>
          </a:xfrm>
          <a:prstGeom prst="wedgeRectCallout">
            <a:avLst>
              <a:gd name="adj1" fmla="val -60037"/>
              <a:gd name="adj2" fmla="val 7481"/>
            </a:avLst>
          </a:prstGeom>
          <a:noFill/>
          <a:ln w="9525" algn="ctr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今天我们学习的内容是：得数是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的加法和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减几的计算方法。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3863752" y="3329969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4" name="TextBox 6"/>
          <p:cNvSpPr txBox="1"/>
          <p:nvPr/>
        </p:nvSpPr>
        <p:spPr>
          <a:xfrm>
            <a:off x="1044575" y="854075"/>
            <a:ext cx="1831975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例题讲解</a:t>
            </a:r>
            <a:endParaRPr lang="en-US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483" name="组合 17"/>
          <p:cNvGrpSpPr/>
          <p:nvPr/>
        </p:nvGrpSpPr>
        <p:grpSpPr bwMode="auto">
          <a:xfrm>
            <a:off x="2951163" y="5229225"/>
            <a:ext cx="2667000" cy="649288"/>
            <a:chOff x="3071778" y="3465292"/>
            <a:chExt cx="2000264" cy="486549"/>
          </a:xfrm>
        </p:grpSpPr>
        <p:sp>
          <p:nvSpPr>
            <p:cNvPr id="20484" name="TextBox 11"/>
            <p:cNvSpPr>
              <a:spLocks noChangeArrowheads="1"/>
            </p:cNvSpPr>
            <p:nvPr/>
          </p:nvSpPr>
          <p:spPr bwMode="auto">
            <a:xfrm>
              <a:off x="3071778" y="3467671"/>
              <a:ext cx="2000264" cy="48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400" b="1" dirty="0">
                  <a:latin typeface="Times New Roman" panose="02020603050405020304" pitchFamily="18" charset="0"/>
                </a:rPr>
                <a:t>6 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＋ 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4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  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=</a:t>
              </a:r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8215" name="矩形 10"/>
            <p:cNvSpPr/>
            <p:nvPr/>
          </p:nvSpPr>
          <p:spPr>
            <a:xfrm>
              <a:off x="4711280" y="3465292"/>
              <a:ext cx="357190" cy="356882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</a:pP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196" name="矩形 11"/>
          <p:cNvSpPr/>
          <p:nvPr/>
        </p:nvSpPr>
        <p:spPr>
          <a:xfrm>
            <a:off x="5121275" y="5059363"/>
            <a:ext cx="4921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</a:rPr>
              <a:t>10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grpSp>
        <p:nvGrpSpPr>
          <p:cNvPr id="20487" name="组合 17"/>
          <p:cNvGrpSpPr/>
          <p:nvPr/>
        </p:nvGrpSpPr>
        <p:grpSpPr bwMode="auto">
          <a:xfrm>
            <a:off x="2971800" y="5848350"/>
            <a:ext cx="2674938" cy="646113"/>
            <a:chOff x="3071778" y="3467404"/>
            <a:chExt cx="2007182" cy="485129"/>
          </a:xfrm>
        </p:grpSpPr>
        <p:sp>
          <p:nvSpPr>
            <p:cNvPr id="20488" name="TextBox 11"/>
            <p:cNvSpPr>
              <a:spLocks noChangeArrowheads="1"/>
            </p:cNvSpPr>
            <p:nvPr/>
          </p:nvSpPr>
          <p:spPr bwMode="auto">
            <a:xfrm>
              <a:off x="3071778" y="3467404"/>
              <a:ext cx="2000830" cy="485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400" b="1" dirty="0">
                  <a:latin typeface="Times New Roman" panose="02020603050405020304" pitchFamily="18" charset="0"/>
                </a:rPr>
                <a:t>4 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＋ 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6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  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=</a:t>
              </a:r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8213" name="矩形 14"/>
            <p:cNvSpPr/>
            <p:nvPr/>
          </p:nvSpPr>
          <p:spPr>
            <a:xfrm>
              <a:off x="4721598" y="3488859"/>
              <a:ext cx="357362" cy="357589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</a:pP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198" name="矩形 15"/>
          <p:cNvSpPr/>
          <p:nvPr/>
        </p:nvSpPr>
        <p:spPr>
          <a:xfrm>
            <a:off x="5170488" y="5707063"/>
            <a:ext cx="4921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</a:rPr>
              <a:t>10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grpSp>
        <p:nvGrpSpPr>
          <p:cNvPr id="20491" name="组合 17"/>
          <p:cNvGrpSpPr/>
          <p:nvPr/>
        </p:nvGrpSpPr>
        <p:grpSpPr bwMode="auto">
          <a:xfrm>
            <a:off x="6000750" y="5289550"/>
            <a:ext cx="2762250" cy="646113"/>
            <a:chOff x="3006671" y="3467404"/>
            <a:chExt cx="2072289" cy="485687"/>
          </a:xfrm>
        </p:grpSpPr>
        <p:sp>
          <p:nvSpPr>
            <p:cNvPr id="20492" name="TextBox 11"/>
            <p:cNvSpPr>
              <a:spLocks noChangeArrowheads="1"/>
            </p:cNvSpPr>
            <p:nvPr/>
          </p:nvSpPr>
          <p:spPr bwMode="auto">
            <a:xfrm>
              <a:off x="3006671" y="3467404"/>
              <a:ext cx="2000831" cy="485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400" b="1" dirty="0">
                  <a:latin typeface="Times New Roman" panose="02020603050405020304" pitchFamily="18" charset="0"/>
                </a:rPr>
                <a:t>10 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－ 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4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  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=</a:t>
              </a:r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8211" name="矩形 18"/>
            <p:cNvSpPr/>
            <p:nvPr/>
          </p:nvSpPr>
          <p:spPr>
            <a:xfrm>
              <a:off x="4721669" y="3476951"/>
              <a:ext cx="357291" cy="356807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</a:pP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200" name="矩形 19"/>
          <p:cNvSpPr/>
          <p:nvPr/>
        </p:nvSpPr>
        <p:spPr>
          <a:xfrm>
            <a:off x="8355013" y="5143500"/>
            <a:ext cx="338137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</a:rPr>
              <a:t>6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grpSp>
        <p:nvGrpSpPr>
          <p:cNvPr id="20495" name="组合 17"/>
          <p:cNvGrpSpPr/>
          <p:nvPr/>
        </p:nvGrpSpPr>
        <p:grpSpPr bwMode="auto">
          <a:xfrm>
            <a:off x="6000750" y="5864225"/>
            <a:ext cx="2782888" cy="646113"/>
            <a:chOff x="2991372" y="3467404"/>
            <a:chExt cx="2087588" cy="484109"/>
          </a:xfrm>
        </p:grpSpPr>
        <p:sp>
          <p:nvSpPr>
            <p:cNvPr id="20496" name="TextBox 11"/>
            <p:cNvSpPr>
              <a:spLocks noChangeArrowheads="1"/>
            </p:cNvSpPr>
            <p:nvPr/>
          </p:nvSpPr>
          <p:spPr bwMode="auto">
            <a:xfrm>
              <a:off x="2991372" y="3467404"/>
              <a:ext cx="2000275" cy="484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400" b="1" dirty="0">
                  <a:latin typeface="Times New Roman" panose="02020603050405020304" pitchFamily="18" charset="0"/>
                </a:rPr>
                <a:t>10 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－ 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6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  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=</a:t>
              </a:r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8209" name="矩形 22"/>
            <p:cNvSpPr/>
            <p:nvPr/>
          </p:nvSpPr>
          <p:spPr>
            <a:xfrm>
              <a:off x="4721700" y="3476920"/>
              <a:ext cx="357260" cy="356837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>
                <a:lnSpc>
                  <a:spcPct val="150000"/>
                </a:lnSpc>
              </a:pPr>
              <a:endParaRPr lang="zh-CN" altLang="en-US" b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202" name="矩形 23"/>
          <p:cNvSpPr/>
          <p:nvPr/>
        </p:nvSpPr>
        <p:spPr>
          <a:xfrm>
            <a:off x="8377238" y="5707063"/>
            <a:ext cx="338137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</a:rPr>
              <a:t>4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pic>
        <p:nvPicPr>
          <p:cNvPr id="20499" name="Picture 20"/>
          <p:cNvPicPr>
            <a:picLocks noChangeAspect="1" noChangeArrowheads="1"/>
          </p:cNvPicPr>
          <p:nvPr/>
        </p:nvPicPr>
        <p:blipFill>
          <a:blip r:embed="rId2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3725" y="1536700"/>
            <a:ext cx="7131050" cy="361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0" name="Picture 20"/>
          <p:cNvPicPr>
            <a:picLocks noChangeAspect="1" noChangeArrowheads="1"/>
          </p:cNvPicPr>
          <p:nvPr/>
        </p:nvPicPr>
        <p:blipFill>
          <a:blip r:embed="rId2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9738" y="1536700"/>
            <a:ext cx="79375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01" name="组合 5"/>
          <p:cNvGrpSpPr/>
          <p:nvPr/>
        </p:nvGrpSpPr>
        <p:grpSpPr bwMode="auto">
          <a:xfrm>
            <a:off x="598488" y="4221163"/>
            <a:ext cx="3314700" cy="688975"/>
            <a:chOff x="551384" y="3330898"/>
            <a:chExt cx="3315644" cy="688973"/>
          </a:xfrm>
        </p:grpSpPr>
        <p:sp>
          <p:nvSpPr>
            <p:cNvPr id="20502" name="椭圆形标注 4"/>
            <p:cNvSpPr>
              <a:spLocks noChangeArrowheads="1"/>
            </p:cNvSpPr>
            <p:nvPr/>
          </p:nvSpPr>
          <p:spPr bwMode="auto">
            <a:xfrm>
              <a:off x="575203" y="3330898"/>
              <a:ext cx="2302531" cy="688973"/>
            </a:xfrm>
            <a:prstGeom prst="wedgeEllipseCallout">
              <a:avLst>
                <a:gd name="adj1" fmla="val 55389"/>
                <a:gd name="adj2" fmla="val 57694"/>
              </a:avLst>
            </a:prstGeom>
            <a:solidFill>
              <a:schemeClr val="accent1"/>
            </a:solidFill>
            <a:ln w="12700" algn="ctr">
              <a:solidFill>
                <a:srgbClr val="446DA9"/>
              </a:solidFill>
              <a:miter lim="800000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503" name="TextBox 2"/>
            <p:cNvSpPr>
              <a:spLocks noChangeArrowheads="1"/>
            </p:cNvSpPr>
            <p:nvPr/>
          </p:nvSpPr>
          <p:spPr bwMode="auto">
            <a:xfrm>
              <a:off x="551384" y="3414412"/>
              <a:ext cx="3315644" cy="52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一图四式：</a:t>
              </a:r>
              <a:endPara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40738" y="2459038"/>
            <a:ext cx="2755900" cy="288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 descr="http://thumbs.dreamstime.com/z/%BE%D9%CA%D6%B5%C4%C4%D0%BA%A2%A3%AC%B5%B1%D1%D0%BE%BF%CA%B1-4745623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9288" y="4322763"/>
            <a:ext cx="1531937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10"/>
          <p:cNvSpPr/>
          <p:nvPr/>
        </p:nvSpPr>
        <p:spPr>
          <a:xfrm>
            <a:off x="3786188" y="3130550"/>
            <a:ext cx="200025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6 +</a:t>
            </a:r>
            <a:r>
              <a:rPr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</a:t>
            </a:r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4 = 10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5" name="TextBox 11"/>
          <p:cNvSpPr/>
          <p:nvPr/>
        </p:nvSpPr>
        <p:spPr>
          <a:xfrm>
            <a:off x="3786188" y="3702050"/>
            <a:ext cx="200025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4 +</a:t>
            </a:r>
            <a:r>
              <a:rPr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</a:t>
            </a:r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6 = 10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6" name="TextBox 12"/>
          <p:cNvSpPr/>
          <p:nvPr/>
        </p:nvSpPr>
        <p:spPr>
          <a:xfrm>
            <a:off x="6143625" y="3168650"/>
            <a:ext cx="200025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10 -</a:t>
            </a:r>
            <a:r>
              <a:rPr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</a:t>
            </a:r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6 = 4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7" name="TextBox 13"/>
          <p:cNvSpPr/>
          <p:nvPr/>
        </p:nvSpPr>
        <p:spPr>
          <a:xfrm>
            <a:off x="6143625" y="3702050"/>
            <a:ext cx="200025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10 -</a:t>
            </a:r>
            <a:r>
              <a:rPr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</a:t>
            </a:r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4 = 6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2" name="线形标注 1 18"/>
          <p:cNvSpPr>
            <a:spLocks noChangeArrowheads="1"/>
          </p:cNvSpPr>
          <p:nvPr/>
        </p:nvSpPr>
        <p:spPr bwMode="auto">
          <a:xfrm>
            <a:off x="2819400" y="1438275"/>
            <a:ext cx="6716713" cy="1054100"/>
          </a:xfrm>
          <a:prstGeom prst="borderCallout1">
            <a:avLst>
              <a:gd name="adj1" fmla="val 18750"/>
              <a:gd name="adj2" fmla="val -8333"/>
              <a:gd name="adj3" fmla="val 22421"/>
              <a:gd name="adj4" fmla="val -8338"/>
            </a:avLst>
          </a:prstGeom>
          <a:solidFill>
            <a:srgbClr val="FFCC66"/>
          </a:solidFill>
          <a:ln w="9525" algn="ctr">
            <a:solidFill>
              <a:srgbClr val="FFC00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</a:rPr>
              <a:t>如果没有图片的提示，我们怎么算出这四个算式的得数呢？</a:t>
            </a:r>
            <a:endParaRPr lang="zh-CN" altLang="en-US" sz="3200" dirty="0">
              <a:latin typeface="宋体" panose="02010600030101010101" pitchFamily="2" charset="-122"/>
            </a:endParaRPr>
          </a:p>
        </p:txBody>
      </p:sp>
      <p:sp>
        <p:nvSpPr>
          <p:cNvPr id="21513" name="线形标注 1 19"/>
          <p:cNvSpPr>
            <a:spLocks noChangeArrowheads="1"/>
          </p:cNvSpPr>
          <p:nvPr/>
        </p:nvSpPr>
        <p:spPr bwMode="auto">
          <a:xfrm>
            <a:off x="2617788" y="4827588"/>
            <a:ext cx="3525837" cy="560387"/>
          </a:xfrm>
          <a:prstGeom prst="borderCallout1">
            <a:avLst>
              <a:gd name="adj1" fmla="val 50412"/>
              <a:gd name="adj2" fmla="val -15940"/>
              <a:gd name="adj3" fmla="val 62278"/>
              <a:gd name="adj4" fmla="val -5806"/>
            </a:avLst>
          </a:prstGeom>
          <a:solidFill>
            <a:srgbClr val="00B0F0"/>
          </a:solidFill>
          <a:ln w="9525" algn="ctr">
            <a:solidFill>
              <a:srgbClr val="00B0F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</a:rPr>
              <a:t>想：</a:t>
            </a:r>
            <a:r>
              <a:rPr lang="en-US" altLang="zh-CN" sz="3200" dirty="0">
                <a:latin typeface="宋体" panose="02010600030101010101" pitchFamily="2" charset="-122"/>
              </a:rPr>
              <a:t>6</a:t>
            </a:r>
            <a:r>
              <a:rPr lang="zh-CN" altLang="en-US" sz="3200" dirty="0">
                <a:latin typeface="宋体" panose="02010600030101010101" pitchFamily="2" charset="-122"/>
              </a:rPr>
              <a:t>和</a:t>
            </a:r>
            <a:r>
              <a:rPr lang="en-US" altLang="zh-CN" sz="3200" dirty="0">
                <a:latin typeface="宋体" panose="02010600030101010101" pitchFamily="2" charset="-122"/>
              </a:rPr>
              <a:t>4</a:t>
            </a:r>
            <a:r>
              <a:rPr lang="zh-CN" altLang="en-US" sz="3200" dirty="0">
                <a:latin typeface="宋体" panose="02010600030101010101" pitchFamily="2" charset="-122"/>
              </a:rPr>
              <a:t>合成了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</a:rPr>
              <a:t>10</a:t>
            </a:r>
            <a:r>
              <a:rPr lang="zh-CN" altLang="en-US" sz="3200" dirty="0">
                <a:latin typeface="宋体" panose="02010600030101010101" pitchFamily="2" charset="-122"/>
              </a:rPr>
              <a:t>。</a:t>
            </a:r>
            <a:endParaRPr lang="zh-CN" altLang="en-US" sz="3200" dirty="0">
              <a:latin typeface="宋体" panose="02010600030101010101" pitchFamily="2" charset="-122"/>
            </a:endParaRPr>
          </a:p>
        </p:txBody>
      </p:sp>
      <p:sp>
        <p:nvSpPr>
          <p:cNvPr id="10250" name="圆角矩形 16"/>
          <p:cNvSpPr/>
          <p:nvPr/>
        </p:nvSpPr>
        <p:spPr>
          <a:xfrm>
            <a:off x="3784600" y="3117850"/>
            <a:ext cx="2038350" cy="5715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 fill="hold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 fill="hold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 fill="hold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 fill="hold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 fill="hold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21512" grpId="0" animBg="1"/>
      <p:bldP spid="21513" grpId="0" animBg="1"/>
      <p:bldP spid="102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24"/>
          <p:cNvSpPr/>
          <p:nvPr/>
        </p:nvSpPr>
        <p:spPr>
          <a:xfrm>
            <a:off x="9136063" y="3232150"/>
            <a:ext cx="592137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2531" name="组合 17"/>
          <p:cNvGrpSpPr/>
          <p:nvPr/>
        </p:nvGrpSpPr>
        <p:grpSpPr bwMode="auto">
          <a:xfrm>
            <a:off x="6796088" y="3232150"/>
            <a:ext cx="2828925" cy="582613"/>
            <a:chOff x="3275654" y="3467407"/>
            <a:chExt cx="2827999" cy="583189"/>
          </a:xfrm>
        </p:grpSpPr>
        <p:sp>
          <p:nvSpPr>
            <p:cNvPr id="22532" name="TextBox 11"/>
            <p:cNvSpPr>
              <a:spLocks noChangeArrowheads="1"/>
            </p:cNvSpPr>
            <p:nvPr/>
          </p:nvSpPr>
          <p:spPr bwMode="auto">
            <a:xfrm>
              <a:off x="3275654" y="3467407"/>
              <a:ext cx="2596300" cy="583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3200">
                  <a:latin typeface="宋体" panose="02010600030101010101" pitchFamily="2" charset="-122"/>
                </a:rPr>
                <a:t> </a:t>
              </a:r>
              <a:r>
                <a:rPr lang="zh-CN" altLang="en-US" sz="3200">
                  <a:latin typeface="宋体" panose="02010600030101010101" pitchFamily="2" charset="-122"/>
                </a:rPr>
                <a:t>＋ </a:t>
              </a:r>
              <a:r>
                <a:rPr lang="en-US" altLang="zh-CN" sz="3200">
                  <a:latin typeface="宋体" panose="02010600030101010101" pitchFamily="2" charset="-122"/>
                </a:rPr>
                <a:t>   =</a:t>
              </a:r>
              <a:endParaRPr lang="en-US" altLang="zh-CN" sz="3200">
                <a:latin typeface="宋体" panose="02010600030101010101" pitchFamily="2" charset="-122"/>
              </a:endParaRPr>
            </a:p>
          </p:txBody>
        </p:sp>
        <p:sp>
          <p:nvSpPr>
            <p:cNvPr id="12321" name="矩形 23"/>
            <p:cNvSpPr/>
            <p:nvPr/>
          </p:nvSpPr>
          <p:spPr>
            <a:xfrm>
              <a:off x="5602167" y="3526203"/>
              <a:ext cx="501486" cy="502146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22" name="矩形 26"/>
            <p:cNvSpPr/>
            <p:nvPr/>
          </p:nvSpPr>
          <p:spPr>
            <a:xfrm>
              <a:off x="3520049" y="3508723"/>
              <a:ext cx="501486" cy="500557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23" name="矩形 27"/>
            <p:cNvSpPr/>
            <p:nvPr/>
          </p:nvSpPr>
          <p:spPr>
            <a:xfrm>
              <a:off x="4556347" y="3508723"/>
              <a:ext cx="501486" cy="500557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292" name="矩形 29"/>
          <p:cNvSpPr/>
          <p:nvPr/>
        </p:nvSpPr>
        <p:spPr>
          <a:xfrm>
            <a:off x="7096125" y="3249613"/>
            <a:ext cx="388938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7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293" name="矩形 30"/>
          <p:cNvSpPr/>
          <p:nvPr/>
        </p:nvSpPr>
        <p:spPr>
          <a:xfrm>
            <a:off x="8134350" y="3248025"/>
            <a:ext cx="38893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3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2538" name="组合 17"/>
          <p:cNvGrpSpPr/>
          <p:nvPr/>
        </p:nvGrpSpPr>
        <p:grpSpPr bwMode="auto">
          <a:xfrm>
            <a:off x="6796088" y="4922838"/>
            <a:ext cx="2828925" cy="582612"/>
            <a:chOff x="3275654" y="3467407"/>
            <a:chExt cx="2827999" cy="583189"/>
          </a:xfrm>
        </p:grpSpPr>
        <p:sp>
          <p:nvSpPr>
            <p:cNvPr id="22539" name="TextBox 11"/>
            <p:cNvSpPr>
              <a:spLocks noChangeArrowheads="1"/>
            </p:cNvSpPr>
            <p:nvPr/>
          </p:nvSpPr>
          <p:spPr bwMode="auto">
            <a:xfrm>
              <a:off x="3275654" y="3467407"/>
              <a:ext cx="2596300" cy="583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3200">
                  <a:latin typeface="宋体" panose="02010600030101010101" pitchFamily="2" charset="-122"/>
                </a:rPr>
                <a:t>  -</a:t>
              </a:r>
              <a:r>
                <a:rPr lang="zh-CN" altLang="en-US" sz="3200">
                  <a:latin typeface="宋体" panose="02010600030101010101" pitchFamily="2" charset="-122"/>
                </a:rPr>
                <a:t> </a:t>
              </a:r>
              <a:r>
                <a:rPr lang="en-US" altLang="zh-CN" sz="3200">
                  <a:latin typeface="宋体" panose="02010600030101010101" pitchFamily="2" charset="-122"/>
                </a:rPr>
                <a:t>   =</a:t>
              </a:r>
              <a:endParaRPr lang="en-US" altLang="zh-CN" sz="3200">
                <a:latin typeface="宋体" panose="02010600030101010101" pitchFamily="2" charset="-122"/>
              </a:endParaRPr>
            </a:p>
          </p:txBody>
        </p:sp>
        <p:sp>
          <p:nvSpPr>
            <p:cNvPr id="12317" name="矩形 52"/>
            <p:cNvSpPr/>
            <p:nvPr/>
          </p:nvSpPr>
          <p:spPr>
            <a:xfrm>
              <a:off x="5602167" y="3526202"/>
              <a:ext cx="501486" cy="502147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18" name="矩形 53"/>
            <p:cNvSpPr/>
            <p:nvPr/>
          </p:nvSpPr>
          <p:spPr>
            <a:xfrm>
              <a:off x="3520049" y="3508723"/>
              <a:ext cx="501486" cy="500557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19" name="矩形 54"/>
            <p:cNvSpPr/>
            <p:nvPr/>
          </p:nvSpPr>
          <p:spPr>
            <a:xfrm>
              <a:off x="4556347" y="3508723"/>
              <a:ext cx="501486" cy="500557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295" name="矩形 55"/>
          <p:cNvSpPr/>
          <p:nvPr/>
        </p:nvSpPr>
        <p:spPr>
          <a:xfrm>
            <a:off x="7038975" y="4922838"/>
            <a:ext cx="5937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296" name="矩形 56"/>
          <p:cNvSpPr/>
          <p:nvPr/>
        </p:nvSpPr>
        <p:spPr>
          <a:xfrm>
            <a:off x="8197850" y="4922838"/>
            <a:ext cx="38735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7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297" name="矩形 57"/>
          <p:cNvSpPr/>
          <p:nvPr/>
        </p:nvSpPr>
        <p:spPr>
          <a:xfrm>
            <a:off x="9236075" y="4964113"/>
            <a:ext cx="38893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3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22546" name="Picture 29" descr="C:/Users/WUZHON~1/AppData/Local/Temp/kaimatting/20210112215046/output_aiMatting_20210112215048.pngoutput_aiMatting_2021011221504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4575" y="2216150"/>
            <a:ext cx="4513263" cy="333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 Box 30"/>
          <p:cNvSpPr/>
          <p:nvPr/>
        </p:nvSpPr>
        <p:spPr>
          <a:xfrm>
            <a:off x="838200" y="1438275"/>
            <a:ext cx="8397875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/>
              <a:t>试一试：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10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个花片抛一抛，写出算式。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2300" name="矩形 1"/>
          <p:cNvSpPr/>
          <p:nvPr/>
        </p:nvSpPr>
        <p:spPr>
          <a:xfrm>
            <a:off x="9123363" y="2214563"/>
            <a:ext cx="59213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2549" name="组合 17"/>
          <p:cNvGrpSpPr/>
          <p:nvPr/>
        </p:nvGrpSpPr>
        <p:grpSpPr bwMode="auto">
          <a:xfrm>
            <a:off x="6796088" y="2214563"/>
            <a:ext cx="2828925" cy="584200"/>
            <a:chOff x="3275654" y="3467407"/>
            <a:chExt cx="2827999" cy="583189"/>
          </a:xfrm>
        </p:grpSpPr>
        <p:sp>
          <p:nvSpPr>
            <p:cNvPr id="22550" name="TextBox 11"/>
            <p:cNvSpPr>
              <a:spLocks noChangeArrowheads="1"/>
            </p:cNvSpPr>
            <p:nvPr/>
          </p:nvSpPr>
          <p:spPr bwMode="auto">
            <a:xfrm>
              <a:off x="3275654" y="3467407"/>
              <a:ext cx="2596300" cy="583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3200">
                  <a:latin typeface="宋体" panose="02010600030101010101" pitchFamily="2" charset="-122"/>
                </a:rPr>
                <a:t>  </a:t>
              </a:r>
              <a:r>
                <a:rPr lang="zh-CN" altLang="en-US" sz="3200">
                  <a:latin typeface="宋体" panose="02010600030101010101" pitchFamily="2" charset="-122"/>
                </a:rPr>
                <a:t>＋ </a:t>
              </a:r>
              <a:r>
                <a:rPr lang="en-US" altLang="zh-CN" sz="3200">
                  <a:latin typeface="宋体" panose="02010600030101010101" pitchFamily="2" charset="-122"/>
                </a:rPr>
                <a:t>   =</a:t>
              </a:r>
              <a:endParaRPr lang="en-US" altLang="zh-CN" sz="3200">
                <a:latin typeface="宋体" panose="02010600030101010101" pitchFamily="2" charset="-122"/>
              </a:endParaRPr>
            </a:p>
          </p:txBody>
        </p:sp>
        <p:sp>
          <p:nvSpPr>
            <p:cNvPr id="12313" name="矩形 5"/>
            <p:cNvSpPr/>
            <p:nvPr/>
          </p:nvSpPr>
          <p:spPr>
            <a:xfrm>
              <a:off x="5602167" y="3526042"/>
              <a:ext cx="501486" cy="502367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14" name="矩形 6"/>
            <p:cNvSpPr/>
            <p:nvPr/>
          </p:nvSpPr>
          <p:spPr>
            <a:xfrm>
              <a:off x="3520049" y="3508611"/>
              <a:ext cx="501486" cy="500782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15" name="矩形 7"/>
            <p:cNvSpPr/>
            <p:nvPr/>
          </p:nvSpPr>
          <p:spPr>
            <a:xfrm>
              <a:off x="4556347" y="3508611"/>
              <a:ext cx="501486" cy="500782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302" name="矩形 8"/>
          <p:cNvSpPr/>
          <p:nvPr/>
        </p:nvSpPr>
        <p:spPr>
          <a:xfrm>
            <a:off x="7097713" y="2232025"/>
            <a:ext cx="38893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3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303" name="矩形 9"/>
          <p:cNvSpPr/>
          <p:nvPr/>
        </p:nvSpPr>
        <p:spPr>
          <a:xfrm>
            <a:off x="8135938" y="2232025"/>
            <a:ext cx="38893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7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2556" name="组合 17"/>
          <p:cNvGrpSpPr/>
          <p:nvPr/>
        </p:nvGrpSpPr>
        <p:grpSpPr bwMode="auto">
          <a:xfrm>
            <a:off x="6797675" y="4059238"/>
            <a:ext cx="2828925" cy="584200"/>
            <a:chOff x="3275654" y="3467407"/>
            <a:chExt cx="2827999" cy="583189"/>
          </a:xfrm>
        </p:grpSpPr>
        <p:sp>
          <p:nvSpPr>
            <p:cNvPr id="22557" name="TextBox 11"/>
            <p:cNvSpPr>
              <a:spLocks noChangeArrowheads="1"/>
            </p:cNvSpPr>
            <p:nvPr/>
          </p:nvSpPr>
          <p:spPr bwMode="auto">
            <a:xfrm>
              <a:off x="3275654" y="3467407"/>
              <a:ext cx="2596300" cy="583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3200">
                  <a:latin typeface="宋体" panose="02010600030101010101" pitchFamily="2" charset="-122"/>
                </a:rPr>
                <a:t>  -</a:t>
              </a:r>
              <a:r>
                <a:rPr lang="zh-CN" altLang="en-US" sz="3200">
                  <a:latin typeface="宋体" panose="02010600030101010101" pitchFamily="2" charset="-122"/>
                </a:rPr>
                <a:t> </a:t>
              </a:r>
              <a:r>
                <a:rPr lang="en-US" altLang="zh-CN" sz="3200">
                  <a:latin typeface="宋体" panose="02010600030101010101" pitchFamily="2" charset="-122"/>
                </a:rPr>
                <a:t>   =</a:t>
              </a:r>
              <a:endParaRPr lang="en-US" altLang="zh-CN" sz="3200">
                <a:latin typeface="宋体" panose="02010600030101010101" pitchFamily="2" charset="-122"/>
              </a:endParaRPr>
            </a:p>
          </p:txBody>
        </p:sp>
        <p:sp>
          <p:nvSpPr>
            <p:cNvPr id="12309" name="矩形 16"/>
            <p:cNvSpPr/>
            <p:nvPr/>
          </p:nvSpPr>
          <p:spPr>
            <a:xfrm>
              <a:off x="5602167" y="3526042"/>
              <a:ext cx="501486" cy="502367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10" name="矩形 17"/>
            <p:cNvSpPr/>
            <p:nvPr/>
          </p:nvSpPr>
          <p:spPr>
            <a:xfrm>
              <a:off x="3520049" y="3508611"/>
              <a:ext cx="501486" cy="500782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11" name="矩形 18"/>
            <p:cNvSpPr/>
            <p:nvPr/>
          </p:nvSpPr>
          <p:spPr>
            <a:xfrm>
              <a:off x="4556348" y="3508611"/>
              <a:ext cx="501486" cy="500782"/>
            </a:xfrm>
            <a:prstGeom prst="rect">
              <a:avLst/>
            </a:prstGeom>
            <a:noFill/>
            <a:ln w="12700" cap="flat" cmpd="sng" algn="ctr">
              <a:solidFill>
                <a:srgbClr val="FF339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305" name="矩形 19"/>
          <p:cNvSpPr/>
          <p:nvPr/>
        </p:nvSpPr>
        <p:spPr>
          <a:xfrm>
            <a:off x="6996113" y="4059238"/>
            <a:ext cx="592137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306" name="矩形 22"/>
          <p:cNvSpPr/>
          <p:nvPr/>
        </p:nvSpPr>
        <p:spPr>
          <a:xfrm>
            <a:off x="8197850" y="4059238"/>
            <a:ext cx="38893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3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307" name="矩形 25"/>
          <p:cNvSpPr/>
          <p:nvPr/>
        </p:nvSpPr>
        <p:spPr>
          <a:xfrm>
            <a:off x="9237663" y="4102100"/>
            <a:ext cx="388937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7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 fill="hold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 fill="hold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 fill="hold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 fill="hold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 fill="hold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 fill="hold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2" grpId="0" animBg="1"/>
      <p:bldP spid="12293" grpId="0" animBg="1"/>
      <p:bldP spid="12295" grpId="0" animBg="1"/>
      <p:bldP spid="12296" grpId="0" animBg="1"/>
      <p:bldP spid="12297" grpId="0" animBg="1"/>
      <p:bldP spid="12299" grpId="0" animBg="1"/>
      <p:bldP spid="12300" grpId="0" animBg="1"/>
      <p:bldP spid="12302" grpId="0" animBg="1"/>
      <p:bldP spid="12303" grpId="0" animBg="1"/>
      <p:bldP spid="12305" grpId="0" animBg="1"/>
      <p:bldP spid="12306" grpId="0" animBg="1"/>
      <p:bldP spid="123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/>
          <p:cNvSpPr txBox="1"/>
          <p:nvPr/>
        </p:nvSpPr>
        <p:spPr>
          <a:xfrm>
            <a:off x="1044575" y="854075"/>
            <a:ext cx="1816100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新知应用</a:t>
            </a:r>
            <a:endParaRPr lang="en-US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9" name="Text Box 30"/>
          <p:cNvSpPr/>
          <p:nvPr/>
        </p:nvSpPr>
        <p:spPr>
          <a:xfrm>
            <a:off x="838200" y="1709738"/>
            <a:ext cx="8123238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宋体" panose="02010600030101010101" pitchFamily="2" charset="-122"/>
              </a:rPr>
              <a:t>1.</a:t>
            </a:r>
            <a:r>
              <a:rPr lang="zh-CN" altLang="en-US" sz="4000" b="1" dirty="0">
                <a:latin typeface="宋体" panose="02010600030101010101" pitchFamily="2" charset="-122"/>
                <a:sym typeface="微软雅黑" panose="020B0503020204020204" pitchFamily="34" charset="-122"/>
              </a:rPr>
              <a:t>哪两张卡片上的数相加等于</a:t>
            </a:r>
            <a:r>
              <a:rPr lang="en-US" altLang="zh-CN" sz="4000" dirty="0">
                <a:latin typeface="宋体" panose="02010600030101010101" pitchFamily="2" charset="-122"/>
                <a:sym typeface="微软雅黑" panose="020B0503020204020204" pitchFamily="34" charset="-122"/>
              </a:rPr>
              <a:t>10</a:t>
            </a:r>
            <a:r>
              <a:rPr lang="zh-CN" altLang="en-US" sz="4000" b="1" dirty="0">
                <a:latin typeface="宋体" panose="02010600030101010101" pitchFamily="2" charset="-122"/>
                <a:sym typeface="微软雅黑" panose="020B0503020204020204" pitchFamily="34" charset="-122"/>
              </a:rPr>
              <a:t>？</a:t>
            </a:r>
            <a:endParaRPr lang="zh-CN" altLang="en-US" sz="4000" b="1" dirty="0">
              <a:latin typeface="宋体" panose="02010600030101010101" pitchFamily="2" charset="-122"/>
            </a:endParaRP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03400" y="2913063"/>
            <a:ext cx="7907338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椭圆 1"/>
          <p:cNvSpPr/>
          <p:nvPr/>
        </p:nvSpPr>
        <p:spPr>
          <a:xfrm>
            <a:off x="2063750" y="3340100"/>
            <a:ext cx="576263" cy="792163"/>
          </a:xfrm>
          <a:prstGeom prst="ellipse">
            <a:avLst/>
          </a:prstGeom>
          <a:noFill/>
          <a:ln w="28575" cap="flat" cmpd="sng" algn="ctr">
            <a:solidFill>
              <a:srgbClr val="446DA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42" name="椭圆 2"/>
          <p:cNvSpPr/>
          <p:nvPr/>
        </p:nvSpPr>
        <p:spPr>
          <a:xfrm rot="840000">
            <a:off x="5892800" y="3144838"/>
            <a:ext cx="576263" cy="792162"/>
          </a:xfrm>
          <a:prstGeom prst="ellipse">
            <a:avLst/>
          </a:prstGeom>
          <a:noFill/>
          <a:ln w="28575" cap="flat" cmpd="sng" algn="ctr">
            <a:solidFill>
              <a:srgbClr val="446DA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43" name="椭圆 3"/>
          <p:cNvSpPr/>
          <p:nvPr/>
        </p:nvSpPr>
        <p:spPr>
          <a:xfrm rot="20460000">
            <a:off x="7732713" y="3065463"/>
            <a:ext cx="576262" cy="719137"/>
          </a:xfrm>
          <a:prstGeom prst="ellipse">
            <a:avLst/>
          </a:prstGeom>
          <a:noFill/>
          <a:ln w="28575" cap="flat" cmpd="sng" algn="ctr">
            <a:solidFill>
              <a:srgbClr val="58B6E5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44" name="椭圆 4"/>
          <p:cNvSpPr/>
          <p:nvPr/>
        </p:nvSpPr>
        <p:spPr>
          <a:xfrm rot="20700000">
            <a:off x="2651125" y="4129088"/>
            <a:ext cx="576263" cy="720725"/>
          </a:xfrm>
          <a:prstGeom prst="ellipse">
            <a:avLst/>
          </a:prstGeom>
          <a:noFill/>
          <a:ln w="28575" cap="flat" cmpd="sng" algn="ctr">
            <a:solidFill>
              <a:srgbClr val="58B6E5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45" name="椭圆 5"/>
          <p:cNvSpPr/>
          <p:nvPr/>
        </p:nvSpPr>
        <p:spPr>
          <a:xfrm rot="1080000">
            <a:off x="3317875" y="3278188"/>
            <a:ext cx="576263" cy="719137"/>
          </a:xfrm>
          <a:prstGeom prst="ellipse">
            <a:avLst/>
          </a:prstGeom>
          <a:noFill/>
          <a:ln w="28575" cap="flat" cmpd="sng" algn="ctr">
            <a:solidFill>
              <a:srgbClr val="FFBA55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46" name="椭圆 9"/>
          <p:cNvSpPr/>
          <p:nvPr/>
        </p:nvSpPr>
        <p:spPr>
          <a:xfrm rot="20760000">
            <a:off x="5207000" y="4129088"/>
            <a:ext cx="576263" cy="719137"/>
          </a:xfrm>
          <a:prstGeom prst="ellipse">
            <a:avLst/>
          </a:prstGeom>
          <a:noFill/>
          <a:ln w="28575" cap="flat" cmpd="sng" algn="ctr">
            <a:solidFill>
              <a:srgbClr val="FFBA55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47" name="椭圆 10"/>
          <p:cNvSpPr/>
          <p:nvPr/>
        </p:nvSpPr>
        <p:spPr>
          <a:xfrm rot="20580000">
            <a:off x="3932238" y="4138613"/>
            <a:ext cx="576262" cy="72390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48" name="椭圆 13"/>
          <p:cNvSpPr/>
          <p:nvPr/>
        </p:nvSpPr>
        <p:spPr>
          <a:xfrm rot="20580000">
            <a:off x="7064375" y="4116388"/>
            <a:ext cx="574675" cy="72390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49" name="椭圆 14"/>
          <p:cNvSpPr/>
          <p:nvPr/>
        </p:nvSpPr>
        <p:spPr>
          <a:xfrm rot="20760000">
            <a:off x="6713538" y="3041650"/>
            <a:ext cx="576262" cy="720725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50" name="椭圆 19"/>
          <p:cNvSpPr/>
          <p:nvPr/>
        </p:nvSpPr>
        <p:spPr>
          <a:xfrm>
            <a:off x="8151813" y="4140200"/>
            <a:ext cx="576262" cy="719138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51" name="椭圆 20"/>
          <p:cNvSpPr/>
          <p:nvPr/>
        </p:nvSpPr>
        <p:spPr>
          <a:xfrm rot="1620000">
            <a:off x="4648200" y="3224213"/>
            <a:ext cx="504825" cy="749300"/>
          </a:xfrm>
          <a:prstGeom prst="ellipse">
            <a:avLst/>
          </a:prstGeom>
          <a:noFill/>
          <a:ln w="28575" cap="flat" cmpd="sng" algn="ctr">
            <a:solidFill>
              <a:srgbClr val="941225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52" name="椭圆 21"/>
          <p:cNvSpPr/>
          <p:nvPr/>
        </p:nvSpPr>
        <p:spPr>
          <a:xfrm rot="1620000">
            <a:off x="8991600" y="3362325"/>
            <a:ext cx="504825" cy="749300"/>
          </a:xfrm>
          <a:prstGeom prst="ellipse">
            <a:avLst/>
          </a:prstGeom>
          <a:noFill/>
          <a:ln w="28575" cap="flat" cmpd="sng" algn="ctr">
            <a:solidFill>
              <a:srgbClr val="941225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1" grpId="0" animBg="1"/>
      <p:bldP spid="143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0"/>
          <p:cNvSpPr/>
          <p:nvPr/>
        </p:nvSpPr>
        <p:spPr>
          <a:xfrm>
            <a:off x="838200" y="1438275"/>
            <a:ext cx="5689600" cy="706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/>
              <a:t>2.</a:t>
            </a:r>
            <a:endParaRPr lang="zh-CN" altLang="en-US" sz="4000" b="1"/>
          </a:p>
        </p:txBody>
      </p:sp>
      <p:pic>
        <p:nvPicPr>
          <p:cNvPr id="24579" name="Picture 55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41513" y="1438275"/>
            <a:ext cx="820737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11"/>
          <p:cNvSpPr/>
          <p:nvPr/>
        </p:nvSpPr>
        <p:spPr>
          <a:xfrm>
            <a:off x="-762000" y="4483100"/>
            <a:ext cx="31337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10-0=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9" name="矩形 42"/>
          <p:cNvSpPr/>
          <p:nvPr/>
        </p:nvSpPr>
        <p:spPr bwMode="auto">
          <a:xfrm>
            <a:off x="1833563" y="4522788"/>
            <a:ext cx="461962" cy="461962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0" name="TextBox 26"/>
          <p:cNvSpPr/>
          <p:nvPr/>
        </p:nvSpPr>
        <p:spPr>
          <a:xfrm>
            <a:off x="1762125" y="4483100"/>
            <a:ext cx="94773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1" name="TextBox 11"/>
          <p:cNvSpPr/>
          <p:nvPr/>
        </p:nvSpPr>
        <p:spPr>
          <a:xfrm>
            <a:off x="-762000" y="5337175"/>
            <a:ext cx="3133725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10-3=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2" name="矩形 11"/>
          <p:cNvSpPr/>
          <p:nvPr/>
        </p:nvSpPr>
        <p:spPr bwMode="auto">
          <a:xfrm>
            <a:off x="1833563" y="5375275"/>
            <a:ext cx="461962" cy="461963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3" name="TextBox 26"/>
          <p:cNvSpPr/>
          <p:nvPr/>
        </p:nvSpPr>
        <p:spPr>
          <a:xfrm>
            <a:off x="1833563" y="5337175"/>
            <a:ext cx="947737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4" name="TextBox 11"/>
          <p:cNvSpPr/>
          <p:nvPr/>
        </p:nvSpPr>
        <p:spPr>
          <a:xfrm>
            <a:off x="1320800" y="4483100"/>
            <a:ext cx="313531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10-4=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5" name="矩形 14"/>
          <p:cNvSpPr/>
          <p:nvPr/>
        </p:nvSpPr>
        <p:spPr bwMode="auto">
          <a:xfrm>
            <a:off x="3917950" y="4522788"/>
            <a:ext cx="461963" cy="461962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6" name="TextBox 26"/>
          <p:cNvSpPr/>
          <p:nvPr/>
        </p:nvSpPr>
        <p:spPr>
          <a:xfrm>
            <a:off x="3979863" y="4483100"/>
            <a:ext cx="94773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7" name="TextBox 11"/>
          <p:cNvSpPr/>
          <p:nvPr/>
        </p:nvSpPr>
        <p:spPr>
          <a:xfrm>
            <a:off x="1320800" y="5337175"/>
            <a:ext cx="3135313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10-5=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8" name="矩形 17"/>
          <p:cNvSpPr/>
          <p:nvPr/>
        </p:nvSpPr>
        <p:spPr bwMode="auto">
          <a:xfrm>
            <a:off x="3917950" y="5375275"/>
            <a:ext cx="461963" cy="461963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9" name="TextBox 26"/>
          <p:cNvSpPr/>
          <p:nvPr/>
        </p:nvSpPr>
        <p:spPr>
          <a:xfrm>
            <a:off x="3917950" y="5337175"/>
            <a:ext cx="947738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0" name="TextBox 11"/>
          <p:cNvSpPr/>
          <p:nvPr/>
        </p:nvSpPr>
        <p:spPr>
          <a:xfrm>
            <a:off x="3517900" y="4483100"/>
            <a:ext cx="31337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10-1=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1" name="矩形 25"/>
          <p:cNvSpPr/>
          <p:nvPr/>
        </p:nvSpPr>
        <p:spPr bwMode="auto">
          <a:xfrm>
            <a:off x="6115050" y="4522788"/>
            <a:ext cx="461963" cy="461962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2" name="TextBox 26"/>
          <p:cNvSpPr/>
          <p:nvPr/>
        </p:nvSpPr>
        <p:spPr>
          <a:xfrm>
            <a:off x="6042025" y="4483100"/>
            <a:ext cx="9493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9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3" name="TextBox 11"/>
          <p:cNvSpPr/>
          <p:nvPr/>
        </p:nvSpPr>
        <p:spPr>
          <a:xfrm>
            <a:off x="3517900" y="5337175"/>
            <a:ext cx="3133725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10-9=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4" name="矩形 38"/>
          <p:cNvSpPr/>
          <p:nvPr/>
        </p:nvSpPr>
        <p:spPr bwMode="auto">
          <a:xfrm>
            <a:off x="6115050" y="5375275"/>
            <a:ext cx="461963" cy="461963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5" name="TextBox 26"/>
          <p:cNvSpPr/>
          <p:nvPr/>
        </p:nvSpPr>
        <p:spPr>
          <a:xfrm>
            <a:off x="6115050" y="5337175"/>
            <a:ext cx="947738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6" name="TextBox 11"/>
          <p:cNvSpPr/>
          <p:nvPr/>
        </p:nvSpPr>
        <p:spPr>
          <a:xfrm>
            <a:off x="5659438" y="4483100"/>
            <a:ext cx="31353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10-6=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7" name="矩形 45"/>
          <p:cNvSpPr/>
          <p:nvPr/>
        </p:nvSpPr>
        <p:spPr bwMode="auto">
          <a:xfrm>
            <a:off x="8197850" y="4522788"/>
            <a:ext cx="463550" cy="461962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8" name="TextBox 11"/>
          <p:cNvSpPr/>
          <p:nvPr/>
        </p:nvSpPr>
        <p:spPr>
          <a:xfrm>
            <a:off x="5659438" y="5337175"/>
            <a:ext cx="3135312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10-7=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9" name="矩形 47"/>
          <p:cNvSpPr/>
          <p:nvPr/>
        </p:nvSpPr>
        <p:spPr bwMode="auto">
          <a:xfrm>
            <a:off x="8197850" y="5375275"/>
            <a:ext cx="463550" cy="461963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0" name="矩形 48"/>
          <p:cNvSpPr/>
          <p:nvPr/>
        </p:nvSpPr>
        <p:spPr bwMode="auto">
          <a:xfrm>
            <a:off x="8197850" y="4522788"/>
            <a:ext cx="463550" cy="461962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1" name="TextBox 26"/>
          <p:cNvSpPr/>
          <p:nvPr/>
        </p:nvSpPr>
        <p:spPr>
          <a:xfrm>
            <a:off x="8229600" y="4483100"/>
            <a:ext cx="94773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2" name="矩形 50"/>
          <p:cNvSpPr/>
          <p:nvPr/>
        </p:nvSpPr>
        <p:spPr bwMode="auto">
          <a:xfrm>
            <a:off x="8197850" y="5375275"/>
            <a:ext cx="463550" cy="461963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3" name="TextBox 26"/>
          <p:cNvSpPr/>
          <p:nvPr/>
        </p:nvSpPr>
        <p:spPr>
          <a:xfrm>
            <a:off x="8229600" y="5337175"/>
            <a:ext cx="947738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3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4" name="TextBox 11"/>
          <p:cNvSpPr/>
          <p:nvPr/>
        </p:nvSpPr>
        <p:spPr>
          <a:xfrm>
            <a:off x="7785100" y="4483100"/>
            <a:ext cx="31337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10-8=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5" name="矩形 53"/>
          <p:cNvSpPr/>
          <p:nvPr/>
        </p:nvSpPr>
        <p:spPr bwMode="auto">
          <a:xfrm>
            <a:off x="10323513" y="4522788"/>
            <a:ext cx="461962" cy="461962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6" name="TextBox 11"/>
          <p:cNvSpPr/>
          <p:nvPr/>
        </p:nvSpPr>
        <p:spPr>
          <a:xfrm>
            <a:off x="7785100" y="5337175"/>
            <a:ext cx="3133725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    </a:t>
            </a:r>
            <a:r>
              <a:rPr lang="en-US"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10-2=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7" name="矩形 55"/>
          <p:cNvSpPr/>
          <p:nvPr/>
        </p:nvSpPr>
        <p:spPr bwMode="auto">
          <a:xfrm>
            <a:off x="10323513" y="5375275"/>
            <a:ext cx="461962" cy="461963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8" name="矩形 56"/>
          <p:cNvSpPr/>
          <p:nvPr/>
        </p:nvSpPr>
        <p:spPr bwMode="auto">
          <a:xfrm>
            <a:off x="10323513" y="4522788"/>
            <a:ext cx="461962" cy="461962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9" name="TextBox 26"/>
          <p:cNvSpPr/>
          <p:nvPr/>
        </p:nvSpPr>
        <p:spPr>
          <a:xfrm>
            <a:off x="10353675" y="4483100"/>
            <a:ext cx="9493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2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20" name="矩形 58"/>
          <p:cNvSpPr/>
          <p:nvPr/>
        </p:nvSpPr>
        <p:spPr bwMode="auto">
          <a:xfrm>
            <a:off x="10323513" y="5375275"/>
            <a:ext cx="461962" cy="461963"/>
          </a:xfrm>
          <a:prstGeom prst="rect">
            <a:avLst/>
          </a:prstGeom>
          <a:noFill/>
          <a:ln w="12700" cap="flat" cmpd="sng" algn="ctr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21" name="TextBox 26"/>
          <p:cNvSpPr/>
          <p:nvPr/>
        </p:nvSpPr>
        <p:spPr>
          <a:xfrm>
            <a:off x="10353675" y="5337175"/>
            <a:ext cx="949325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 fill="hold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 fill="hold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 fill="hold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 fill="hold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 fill="hold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 fill="hold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 fill="hold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 fill="hold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 fill="hold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 fill="hold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 fill="hold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 fill="hold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 fill="hold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 fill="hold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 fill="hold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 fill="hold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 fill="hold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 fill="hold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 fill="hold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 fill="hold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 fill="hold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 fill="hold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 fill="hold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 fill="hold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 fill="hold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 fill="hold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 fill="hold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 fill="hold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8" grpId="1" animBg="1"/>
      <p:bldP spid="16389" grpId="0" animBg="1"/>
      <p:bldP spid="16390" grpId="0" animBg="1"/>
      <p:bldP spid="16391" grpId="1" animBg="1"/>
      <p:bldP spid="16392" grpId="0" animBg="1"/>
      <p:bldP spid="16393" grpId="0" animBg="1"/>
      <p:bldP spid="16394" grpId="1" animBg="1"/>
      <p:bldP spid="16395" grpId="0" animBg="1"/>
      <p:bldP spid="16396" grpId="0" animBg="1"/>
      <p:bldP spid="16397" grpId="1" animBg="1"/>
      <p:bldP spid="16398" grpId="0" animBg="1"/>
      <p:bldP spid="16399" grpId="0" animBg="1"/>
      <p:bldP spid="16400" grpId="1" animBg="1"/>
      <p:bldP spid="16401" grpId="0" animBg="1"/>
      <p:bldP spid="16402" grpId="0" animBg="1"/>
      <p:bldP spid="16403" grpId="1" animBg="1"/>
      <p:bldP spid="16404" grpId="0" animBg="1"/>
      <p:bldP spid="16405" grpId="0" animBg="1"/>
      <p:bldP spid="16406" grpId="1" animBg="1"/>
      <p:bldP spid="16407" grpId="0" animBg="1"/>
      <p:bldP spid="16408" grpId="1" animBg="1"/>
      <p:bldP spid="16409" grpId="0" animBg="1"/>
      <p:bldP spid="16410" grpId="0" animBg="1"/>
      <p:bldP spid="16411" grpId="0" animBg="1"/>
      <p:bldP spid="16412" grpId="0" animBg="1"/>
      <p:bldP spid="16413" grpId="0" animBg="1"/>
      <p:bldP spid="16414" grpId="1" animBg="1"/>
      <p:bldP spid="16415" grpId="0" animBg="1"/>
      <p:bldP spid="16416" grpId="1" animBg="1"/>
      <p:bldP spid="16417" grpId="0" animBg="1"/>
      <p:bldP spid="16418" grpId="0" animBg="1"/>
      <p:bldP spid="16419" grpId="0" animBg="1"/>
      <p:bldP spid="16420" grpId="0" animBg="1"/>
      <p:bldP spid="164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0"/>
          <p:cNvSpPr/>
          <p:nvPr/>
        </p:nvSpPr>
        <p:spPr>
          <a:xfrm>
            <a:off x="838200" y="1438275"/>
            <a:ext cx="5689600" cy="706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/>
              <a:t>3.</a:t>
            </a:r>
            <a:endParaRPr lang="zh-CN" altLang="en-US" sz="4000" b="1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54175" y="1593850"/>
            <a:ext cx="4057650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文本框 1"/>
          <p:cNvSpPr/>
          <p:nvPr/>
        </p:nvSpPr>
        <p:spPr>
          <a:xfrm>
            <a:off x="6413500" y="1593850"/>
            <a:ext cx="31686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sym typeface="Wingdings" panose="05000000000000000000"/>
              </a:rPr>
              <a:t>1+9=10</a:t>
            </a:r>
            <a:endParaRPr lang="en-US" altLang="zh-CN" sz="2400">
              <a:latin typeface="宋体" panose="02010600030101010101" pitchFamily="2" charset="-122"/>
            </a:endParaRPr>
          </a:p>
        </p:txBody>
      </p:sp>
      <p:sp>
        <p:nvSpPr>
          <p:cNvPr id="18437" name="文本框 2"/>
          <p:cNvSpPr/>
          <p:nvPr/>
        </p:nvSpPr>
        <p:spPr>
          <a:xfrm>
            <a:off x="6413500" y="2144713"/>
            <a:ext cx="31686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sym typeface="Wingdings" panose="05000000000000000000"/>
              </a:rPr>
              <a:t>2+    =</a:t>
            </a:r>
            <a:endParaRPr lang="en-US" altLang="zh-CN" sz="2400">
              <a:latin typeface="宋体" panose="02010600030101010101" pitchFamily="2" charset="-122"/>
            </a:endParaRPr>
          </a:p>
        </p:txBody>
      </p:sp>
      <p:sp>
        <p:nvSpPr>
          <p:cNvPr id="18438" name="矩形 3"/>
          <p:cNvSpPr/>
          <p:nvPr/>
        </p:nvSpPr>
        <p:spPr>
          <a:xfrm>
            <a:off x="6899275" y="2173288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39" name="矩形 4"/>
          <p:cNvSpPr/>
          <p:nvPr/>
        </p:nvSpPr>
        <p:spPr>
          <a:xfrm>
            <a:off x="7648575" y="2173288"/>
            <a:ext cx="361950" cy="360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40" name="文本框 5"/>
          <p:cNvSpPr/>
          <p:nvPr/>
        </p:nvSpPr>
        <p:spPr>
          <a:xfrm>
            <a:off x="6413500" y="2709863"/>
            <a:ext cx="31686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sym typeface="Wingdings" panose="05000000000000000000"/>
              </a:rPr>
              <a:t>3+    =</a:t>
            </a:r>
            <a:endParaRPr lang="en-US" altLang="zh-CN" sz="2400">
              <a:latin typeface="宋体" panose="02010600030101010101" pitchFamily="2" charset="-122"/>
            </a:endParaRPr>
          </a:p>
        </p:txBody>
      </p:sp>
      <p:sp>
        <p:nvSpPr>
          <p:cNvPr id="18441" name="矩形 6"/>
          <p:cNvSpPr/>
          <p:nvPr/>
        </p:nvSpPr>
        <p:spPr>
          <a:xfrm>
            <a:off x="6899275" y="2738438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42" name="矩形 7"/>
          <p:cNvSpPr/>
          <p:nvPr/>
        </p:nvSpPr>
        <p:spPr>
          <a:xfrm>
            <a:off x="7648575" y="2738438"/>
            <a:ext cx="361950" cy="360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43" name="文本框 8"/>
          <p:cNvSpPr/>
          <p:nvPr/>
        </p:nvSpPr>
        <p:spPr>
          <a:xfrm>
            <a:off x="6413500" y="3251200"/>
            <a:ext cx="31686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sym typeface="Wingdings" panose="05000000000000000000"/>
              </a:rPr>
              <a:t>4+    =</a:t>
            </a:r>
            <a:endParaRPr lang="en-US" altLang="zh-CN" sz="2400">
              <a:latin typeface="宋体" panose="02010600030101010101" pitchFamily="2" charset="-122"/>
            </a:endParaRPr>
          </a:p>
        </p:txBody>
      </p:sp>
      <p:sp>
        <p:nvSpPr>
          <p:cNvPr id="18444" name="矩形 9"/>
          <p:cNvSpPr/>
          <p:nvPr/>
        </p:nvSpPr>
        <p:spPr>
          <a:xfrm>
            <a:off x="6899275" y="3279775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45" name="矩形 18"/>
          <p:cNvSpPr/>
          <p:nvPr/>
        </p:nvSpPr>
        <p:spPr>
          <a:xfrm>
            <a:off x="7648575" y="3279775"/>
            <a:ext cx="361950" cy="360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46" name="文本框 19"/>
          <p:cNvSpPr/>
          <p:nvPr/>
        </p:nvSpPr>
        <p:spPr>
          <a:xfrm>
            <a:off x="6413500" y="3790950"/>
            <a:ext cx="31686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sym typeface="Wingdings" panose="05000000000000000000"/>
              </a:rPr>
              <a:t>5+    =</a:t>
            </a:r>
            <a:endParaRPr lang="en-US" altLang="zh-CN" sz="2400">
              <a:latin typeface="宋体" panose="02010600030101010101" pitchFamily="2" charset="-122"/>
            </a:endParaRPr>
          </a:p>
        </p:txBody>
      </p:sp>
      <p:sp>
        <p:nvSpPr>
          <p:cNvPr id="18447" name="矩形 20"/>
          <p:cNvSpPr/>
          <p:nvPr/>
        </p:nvSpPr>
        <p:spPr>
          <a:xfrm>
            <a:off x="6899275" y="3819525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48" name="矩形 21"/>
          <p:cNvSpPr/>
          <p:nvPr/>
        </p:nvSpPr>
        <p:spPr>
          <a:xfrm>
            <a:off x="7648575" y="3819525"/>
            <a:ext cx="361950" cy="360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49" name="文本框 22"/>
          <p:cNvSpPr/>
          <p:nvPr/>
        </p:nvSpPr>
        <p:spPr>
          <a:xfrm>
            <a:off x="6413500" y="4324350"/>
            <a:ext cx="31686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sym typeface="Wingdings" panose="05000000000000000000"/>
              </a:rPr>
              <a:t> +    =</a:t>
            </a:r>
            <a:endParaRPr lang="en-US" altLang="zh-CN" sz="2400">
              <a:latin typeface="宋体" panose="02010600030101010101" pitchFamily="2" charset="-122"/>
            </a:endParaRPr>
          </a:p>
        </p:txBody>
      </p:sp>
      <p:sp>
        <p:nvSpPr>
          <p:cNvPr id="18450" name="矩形 23"/>
          <p:cNvSpPr/>
          <p:nvPr/>
        </p:nvSpPr>
        <p:spPr>
          <a:xfrm>
            <a:off x="6899275" y="4352925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51" name="矩形 24"/>
          <p:cNvSpPr/>
          <p:nvPr/>
        </p:nvSpPr>
        <p:spPr>
          <a:xfrm>
            <a:off x="7648575" y="4352925"/>
            <a:ext cx="361950" cy="3619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52" name="矩形 25"/>
          <p:cNvSpPr/>
          <p:nvPr/>
        </p:nvSpPr>
        <p:spPr>
          <a:xfrm>
            <a:off x="6159500" y="4371975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53" name="文本框 27"/>
          <p:cNvSpPr/>
          <p:nvPr/>
        </p:nvSpPr>
        <p:spPr>
          <a:xfrm>
            <a:off x="6413500" y="4868863"/>
            <a:ext cx="31686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sym typeface="Wingdings" panose="05000000000000000000"/>
              </a:rPr>
              <a:t> +    =</a:t>
            </a:r>
            <a:endParaRPr lang="en-US" altLang="zh-CN" sz="2400">
              <a:latin typeface="宋体" panose="02010600030101010101" pitchFamily="2" charset="-122"/>
            </a:endParaRPr>
          </a:p>
        </p:txBody>
      </p:sp>
      <p:sp>
        <p:nvSpPr>
          <p:cNvPr id="18454" name="矩形 28"/>
          <p:cNvSpPr/>
          <p:nvPr/>
        </p:nvSpPr>
        <p:spPr>
          <a:xfrm>
            <a:off x="6899275" y="4897438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55" name="矩形 29"/>
          <p:cNvSpPr/>
          <p:nvPr/>
        </p:nvSpPr>
        <p:spPr>
          <a:xfrm>
            <a:off x="7648575" y="4897438"/>
            <a:ext cx="361950" cy="360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56" name="矩形 30"/>
          <p:cNvSpPr/>
          <p:nvPr/>
        </p:nvSpPr>
        <p:spPr>
          <a:xfrm>
            <a:off x="6159500" y="4914900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57" name="矩形 31"/>
          <p:cNvSpPr/>
          <p:nvPr/>
        </p:nvSpPr>
        <p:spPr>
          <a:xfrm>
            <a:off x="6899275" y="5430838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58" name="矩形 32"/>
          <p:cNvSpPr/>
          <p:nvPr/>
        </p:nvSpPr>
        <p:spPr>
          <a:xfrm>
            <a:off x="7648575" y="5430838"/>
            <a:ext cx="361950" cy="360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59" name="矩形 33"/>
          <p:cNvSpPr/>
          <p:nvPr/>
        </p:nvSpPr>
        <p:spPr>
          <a:xfrm>
            <a:off x="6159500" y="5448300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60" name="矩形 34"/>
          <p:cNvSpPr/>
          <p:nvPr/>
        </p:nvSpPr>
        <p:spPr>
          <a:xfrm>
            <a:off x="6899275" y="5975350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61" name="矩形 35"/>
          <p:cNvSpPr/>
          <p:nvPr/>
        </p:nvSpPr>
        <p:spPr>
          <a:xfrm>
            <a:off x="7648575" y="5975350"/>
            <a:ext cx="361950" cy="360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62" name="矩形 36"/>
          <p:cNvSpPr/>
          <p:nvPr/>
        </p:nvSpPr>
        <p:spPr>
          <a:xfrm>
            <a:off x="6159500" y="5992813"/>
            <a:ext cx="368300" cy="3683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63" name="文本框 38"/>
          <p:cNvSpPr/>
          <p:nvPr/>
        </p:nvSpPr>
        <p:spPr>
          <a:xfrm>
            <a:off x="6899275" y="2144713"/>
            <a:ext cx="32226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8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64" name="文本框 39"/>
          <p:cNvSpPr/>
          <p:nvPr/>
        </p:nvSpPr>
        <p:spPr>
          <a:xfrm>
            <a:off x="7585075" y="2122488"/>
            <a:ext cx="70167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65" name="文本框 40"/>
          <p:cNvSpPr/>
          <p:nvPr/>
        </p:nvSpPr>
        <p:spPr>
          <a:xfrm>
            <a:off x="6899275" y="2709863"/>
            <a:ext cx="32226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7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66" name="文本框 41"/>
          <p:cNvSpPr/>
          <p:nvPr/>
        </p:nvSpPr>
        <p:spPr>
          <a:xfrm>
            <a:off x="7585075" y="2687638"/>
            <a:ext cx="70167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67" name="文本框 44"/>
          <p:cNvSpPr/>
          <p:nvPr/>
        </p:nvSpPr>
        <p:spPr>
          <a:xfrm>
            <a:off x="6899275" y="3254375"/>
            <a:ext cx="32226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6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68" name="文本框 45"/>
          <p:cNvSpPr/>
          <p:nvPr/>
        </p:nvSpPr>
        <p:spPr>
          <a:xfrm>
            <a:off x="7585075" y="3233738"/>
            <a:ext cx="70167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69" name="文本框 47"/>
          <p:cNvSpPr/>
          <p:nvPr/>
        </p:nvSpPr>
        <p:spPr>
          <a:xfrm>
            <a:off x="6899275" y="3790950"/>
            <a:ext cx="32226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5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0" name="文本框 48"/>
          <p:cNvSpPr/>
          <p:nvPr/>
        </p:nvSpPr>
        <p:spPr>
          <a:xfrm>
            <a:off x="7585075" y="3768725"/>
            <a:ext cx="70167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1" name="文本框 50"/>
          <p:cNvSpPr/>
          <p:nvPr/>
        </p:nvSpPr>
        <p:spPr>
          <a:xfrm>
            <a:off x="6921500" y="4308475"/>
            <a:ext cx="32226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4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2" name="文本框 51"/>
          <p:cNvSpPr/>
          <p:nvPr/>
        </p:nvSpPr>
        <p:spPr>
          <a:xfrm>
            <a:off x="7585075" y="4279900"/>
            <a:ext cx="70167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3" name="文本框 52"/>
          <p:cNvSpPr/>
          <p:nvPr/>
        </p:nvSpPr>
        <p:spPr>
          <a:xfrm>
            <a:off x="6183313" y="4308475"/>
            <a:ext cx="32226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6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4" name="文本框 53"/>
          <p:cNvSpPr/>
          <p:nvPr/>
        </p:nvSpPr>
        <p:spPr>
          <a:xfrm>
            <a:off x="6921500" y="4851400"/>
            <a:ext cx="32226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3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5" name="文本框 54"/>
          <p:cNvSpPr/>
          <p:nvPr/>
        </p:nvSpPr>
        <p:spPr>
          <a:xfrm>
            <a:off x="7585075" y="4868863"/>
            <a:ext cx="70167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6" name="文本框 55"/>
          <p:cNvSpPr/>
          <p:nvPr/>
        </p:nvSpPr>
        <p:spPr>
          <a:xfrm>
            <a:off x="6183313" y="4851400"/>
            <a:ext cx="32226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7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7" name="文本框 58"/>
          <p:cNvSpPr/>
          <p:nvPr/>
        </p:nvSpPr>
        <p:spPr>
          <a:xfrm>
            <a:off x="6183313" y="5384800"/>
            <a:ext cx="32226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8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8" name="文本框 59"/>
          <p:cNvSpPr/>
          <p:nvPr/>
        </p:nvSpPr>
        <p:spPr>
          <a:xfrm>
            <a:off x="6921500" y="5384800"/>
            <a:ext cx="32226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2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79" name="文本框 60"/>
          <p:cNvSpPr/>
          <p:nvPr/>
        </p:nvSpPr>
        <p:spPr>
          <a:xfrm>
            <a:off x="7585075" y="5356225"/>
            <a:ext cx="70167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80" name="文本框 61"/>
          <p:cNvSpPr/>
          <p:nvPr/>
        </p:nvSpPr>
        <p:spPr>
          <a:xfrm>
            <a:off x="6183313" y="5924550"/>
            <a:ext cx="32226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9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81" name="文本框 62"/>
          <p:cNvSpPr/>
          <p:nvPr/>
        </p:nvSpPr>
        <p:spPr>
          <a:xfrm>
            <a:off x="6921500" y="5924550"/>
            <a:ext cx="32226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82" name="文本框 63"/>
          <p:cNvSpPr/>
          <p:nvPr/>
        </p:nvSpPr>
        <p:spPr>
          <a:xfrm>
            <a:off x="7585075" y="5900738"/>
            <a:ext cx="70167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/>
              </a:rPr>
              <a:t>10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8483" name="文本框 66"/>
          <p:cNvSpPr/>
          <p:nvPr/>
        </p:nvSpPr>
        <p:spPr>
          <a:xfrm>
            <a:off x="6413500" y="5403850"/>
            <a:ext cx="31686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sym typeface="Wingdings" panose="05000000000000000000"/>
              </a:rPr>
              <a:t> +    =</a:t>
            </a:r>
            <a:endParaRPr lang="en-US" altLang="zh-CN" sz="2400">
              <a:latin typeface="宋体" panose="02010600030101010101" pitchFamily="2" charset="-122"/>
            </a:endParaRPr>
          </a:p>
        </p:txBody>
      </p:sp>
      <p:sp>
        <p:nvSpPr>
          <p:cNvPr id="18484" name="文本框 67"/>
          <p:cNvSpPr/>
          <p:nvPr/>
        </p:nvSpPr>
        <p:spPr>
          <a:xfrm>
            <a:off x="6413500" y="5929313"/>
            <a:ext cx="31686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en-US" altLang="zh-CN" sz="24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sym typeface="Wingdings" panose="05000000000000000000"/>
              </a:rPr>
              <a:t> +    =</a:t>
            </a:r>
            <a:endParaRPr lang="en-US" altLang="zh-CN" sz="24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 fill="hold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 fill="hold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 fill="hold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 fill="hold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 fill="hold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 fill="hold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 fill="hold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 fill="hold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 fill="hold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 fill="hold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 fill="hold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 fill="hold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 fill="hold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 fill="hold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 fill="hold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 fill="hold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 fill="hold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 fill="hold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 fill="hold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 fill="hold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 fill="hold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 fill="hold"/>
                                        <p:tgtEl>
                                          <p:spTgt spid="1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 fill="hold"/>
                                        <p:tgtEl>
                                          <p:spTgt spid="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1" dur="2000" fill="hold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4" dur="2000" fill="hold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9" dur="2000" fill="hold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2000" fill="hold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7" dur="2000" fill="hold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0" dur="2000" fill="hold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5" dur="2000" fill="hold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8" dur="2000" fill="hold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3" dur="2000" fill="hold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6" dur="2000" fill="hold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9" dur="2000" fill="hold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4" dur="2000" fill="hold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7" dur="2000" fill="hold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0" dur="2000" fill="hold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5" dur="2000" fill="hold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8" dur="2000" fill="hold"/>
                                        <p:tgtEl>
                                          <p:spTgt spid="1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1" dur="2000" fill="hold"/>
                                        <p:tgtEl>
                                          <p:spTgt spid="1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6" dur="2000" fill="hold"/>
                                        <p:tgtEl>
                                          <p:spTgt spid="18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9" dur="2000" fill="hold"/>
                                        <p:tgtEl>
                                          <p:spTgt spid="1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2" dur="2000" fill="hold"/>
                                        <p:tgtEl>
                                          <p:spTgt spid="1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  <p:bldP spid="18442" grpId="0" animBg="1"/>
      <p:bldP spid="18443" grpId="0" animBg="1"/>
      <p:bldP spid="18444" grpId="0" animBg="1"/>
      <p:bldP spid="18445" grpId="0" animBg="1"/>
      <p:bldP spid="18446" grpId="0" animBg="1"/>
      <p:bldP spid="18447" grpId="0" animBg="1"/>
      <p:bldP spid="18448" grpId="0" animBg="1"/>
      <p:bldP spid="18449" grpId="0" animBg="1"/>
      <p:bldP spid="18450" grpId="0" animBg="1"/>
      <p:bldP spid="18451" grpId="0" animBg="1"/>
      <p:bldP spid="18452" grpId="0" animBg="1"/>
      <p:bldP spid="18453" grpId="0" animBg="1"/>
      <p:bldP spid="18454" grpId="0" animBg="1"/>
      <p:bldP spid="18455" grpId="0" animBg="1"/>
      <p:bldP spid="18456" grpId="0" animBg="1"/>
      <p:bldP spid="18457" grpId="0" animBg="1"/>
      <p:bldP spid="18458" grpId="0" animBg="1"/>
      <p:bldP spid="18459" grpId="0" animBg="1"/>
      <p:bldP spid="18460" grpId="0" animBg="1"/>
      <p:bldP spid="18461" grpId="0" animBg="1"/>
      <p:bldP spid="18462" grpId="0" animBg="1"/>
      <p:bldP spid="18463" grpId="0" animBg="1"/>
      <p:bldP spid="18464" grpId="0" animBg="1"/>
      <p:bldP spid="18465" grpId="0" animBg="1"/>
      <p:bldP spid="18466" grpId="0" animBg="1"/>
      <p:bldP spid="18467" grpId="0" animBg="1"/>
      <p:bldP spid="18468" grpId="0" animBg="1"/>
      <p:bldP spid="18469" grpId="0" animBg="1"/>
      <p:bldP spid="18470" grpId="0" animBg="1"/>
      <p:bldP spid="18471" grpId="0" animBg="1"/>
      <p:bldP spid="18472" grpId="0" animBg="1"/>
      <p:bldP spid="18473" grpId="0" animBg="1"/>
      <p:bldP spid="18474" grpId="0" animBg="1"/>
      <p:bldP spid="18475" grpId="0" animBg="1"/>
      <p:bldP spid="18476" grpId="0" animBg="1"/>
      <p:bldP spid="18477" grpId="0" animBg="1"/>
      <p:bldP spid="18478" grpId="0" animBg="1"/>
      <p:bldP spid="18479" grpId="0" animBg="1"/>
      <p:bldP spid="18480" grpId="0" animBg="1"/>
      <p:bldP spid="18481" grpId="0" animBg="1"/>
      <p:bldP spid="18482" grpId="0" animBg="1"/>
      <p:bldP spid="18483" grpId="0" animBg="1"/>
      <p:bldP spid="18484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5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1664</Words>
  <Application>WPS 演示</Application>
  <PresentationFormat>自定义</PresentationFormat>
  <Paragraphs>343</Paragraphs>
  <Slides>15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Calibri</vt:lpstr>
      <vt:lpstr>Calibri Light</vt:lpstr>
      <vt:lpstr>黑体</vt:lpstr>
      <vt:lpstr>Calibri</vt:lpstr>
      <vt:lpstr>楷体_GB2312</vt:lpstr>
      <vt:lpstr>新宋体</vt:lpstr>
      <vt:lpstr>Times New Roman</vt:lpstr>
      <vt:lpstr>Wingdings</vt:lpstr>
      <vt:lpstr>楷体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2021-06-20T09:44:00Z</cp:lastPrinted>
  <dcterms:created xsi:type="dcterms:W3CDTF">2021-06-20T09:44:00Z</dcterms:created>
  <dcterms:modified xsi:type="dcterms:W3CDTF">2023-11-02T08:43:25Z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CFA52F37840B48E7A480C29601A1B46F_12</vt:lpwstr>
  </property>
  <property fmtid="{D5CDD505-2E9C-101B-9397-08002B2CF9AE}" pid="3" name="KSOProductBuildVer">
    <vt:lpwstr>2052-12.1.0.15712</vt:lpwstr>
  </property>
</Properties>
</file>