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31"/>
  </p:handoutMasterIdLst>
  <p:sldIdLst>
    <p:sldId id="256" r:id="rId3"/>
    <p:sldId id="494" r:id="rId4"/>
    <p:sldId id="521" r:id="rId5"/>
    <p:sldId id="557" r:id="rId6"/>
    <p:sldId id="601" r:id="rId7"/>
    <p:sldId id="468" r:id="rId8"/>
    <p:sldId id="633" r:id="rId10"/>
    <p:sldId id="627" r:id="rId11"/>
    <p:sldId id="629" r:id="rId12"/>
    <p:sldId id="466" r:id="rId13"/>
    <p:sldId id="585" r:id="rId14"/>
    <p:sldId id="376" r:id="rId15"/>
    <p:sldId id="634" r:id="rId16"/>
    <p:sldId id="285" r:id="rId17"/>
    <p:sldId id="523" r:id="rId18"/>
    <p:sldId id="543" r:id="rId19"/>
    <p:sldId id="544" r:id="rId20"/>
    <p:sldId id="545" r:id="rId21"/>
    <p:sldId id="546" r:id="rId22"/>
    <p:sldId id="547" r:id="rId23"/>
    <p:sldId id="524" r:id="rId24"/>
    <p:sldId id="525" r:id="rId25"/>
    <p:sldId id="541" r:id="rId26"/>
    <p:sldId id="605" r:id="rId27"/>
    <p:sldId id="606" r:id="rId28"/>
    <p:sldId id="625" r:id="rId29"/>
    <p:sldId id="542" r:id="rId30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9" userDrawn="1">
          <p15:clr>
            <a:srgbClr val="A4A3A4"/>
          </p15:clr>
        </p15:guide>
        <p15:guide id="2" pos="376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27" autoAdjust="0"/>
    <p:restoredTop sz="96209" autoAdjust="0"/>
  </p:normalViewPr>
  <p:slideViewPr>
    <p:cSldViewPr>
      <p:cViewPr>
        <p:scale>
          <a:sx n="130" d="100"/>
          <a:sy n="130" d="100"/>
        </p:scale>
        <p:origin x="-174" y="-486"/>
      </p:cViewPr>
      <p:guideLst>
        <p:guide orient="horz" pos="1669"/>
        <p:guide pos="376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82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gs" Target="tags/tag1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C91284E-2CFC-45C4-9A06-59ADE81AD86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smtClean="0"/>
            </a:lvl1pPr>
          </a:lstStyle>
          <a:p>
            <a:pPr>
              <a:defRPr/>
            </a:pPr>
            <a:fld id="{23CC8D95-ADCB-4149-AC92-250AE72CAAF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EEC0FEE-945D-43E4-BA8D-04520A86CA8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smtClean="0"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pPr>
              <a:defRPr/>
            </a:pPr>
            <a:fld id="{E20E22FA-2061-435C-B94C-7B59FFBD737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文本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文本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文本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文本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843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563437D6-BF3B-4879-89DC-7FCF5C392426}" type="slidenum"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638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161B5B41-E346-480B-BB18-69ED98A1F2E6}" type="slidenum"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文本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文本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458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A72F827B-523F-4D25-A67F-A5A16DEDF311}" type="slidenum"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BBE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任意多边形: 形状 3"/>
          <p:cNvSpPr/>
          <p:nvPr userDrawn="1"/>
        </p:nvSpPr>
        <p:spPr>
          <a:xfrm>
            <a:off x="139700" y="82550"/>
            <a:ext cx="8621713" cy="4918075"/>
          </a:xfrm>
          <a:custGeom>
            <a:avLst/>
            <a:gdLst>
              <a:gd name="connsiteX0" fmla="*/ 521326 w 8621491"/>
              <a:gd name="connsiteY0" fmla="*/ 99616 h 4919253"/>
              <a:gd name="connsiteX1" fmla="*/ 151675 w 8621491"/>
              <a:gd name="connsiteY1" fmla="*/ 242288 h 4919253"/>
              <a:gd name="connsiteX2" fmla="*/ 80339 w 8621491"/>
              <a:gd name="connsiteY2" fmla="*/ 501693 h 4919253"/>
              <a:gd name="connsiteX3" fmla="*/ 203556 w 8621491"/>
              <a:gd name="connsiteY3" fmla="*/ 851888 h 4919253"/>
              <a:gd name="connsiteX4" fmla="*/ 2517 w 8621491"/>
              <a:gd name="connsiteY4" fmla="*/ 1409607 h 4919253"/>
              <a:gd name="connsiteX5" fmla="*/ 372168 w 8621491"/>
              <a:gd name="connsiteY5" fmla="*/ 1980297 h 4919253"/>
              <a:gd name="connsiteX6" fmla="*/ 404594 w 8621491"/>
              <a:gd name="connsiteY6" fmla="*/ 2291582 h 4919253"/>
              <a:gd name="connsiteX7" fmla="*/ 86824 w 8621491"/>
              <a:gd name="connsiteY7" fmla="*/ 2810390 h 4919253"/>
              <a:gd name="connsiteX8" fmla="*/ 197071 w 8621491"/>
              <a:gd name="connsiteY8" fmla="*/ 3303259 h 4919253"/>
              <a:gd name="connsiteX9" fmla="*/ 398109 w 8621491"/>
              <a:gd name="connsiteY9" fmla="*/ 3575633 h 4919253"/>
              <a:gd name="connsiteX10" fmla="*/ 437019 w 8621491"/>
              <a:gd name="connsiteY10" fmla="*/ 3873948 h 4919253"/>
              <a:gd name="connsiteX11" fmla="*/ 190585 w 8621491"/>
              <a:gd name="connsiteY11" fmla="*/ 4496518 h 4919253"/>
              <a:gd name="connsiteX12" fmla="*/ 203556 w 8621491"/>
              <a:gd name="connsiteY12" fmla="*/ 4684586 h 4919253"/>
              <a:gd name="connsiteX13" fmla="*/ 424049 w 8621491"/>
              <a:gd name="connsiteY13" fmla="*/ 4639190 h 4919253"/>
              <a:gd name="connsiteX14" fmla="*/ 890977 w 8621491"/>
              <a:gd name="connsiteY14" fmla="*/ 4768893 h 4919253"/>
              <a:gd name="connsiteX15" fmla="*/ 1156866 w 8621491"/>
              <a:gd name="connsiteY15" fmla="*/ 4807803 h 4919253"/>
              <a:gd name="connsiteX16" fmla="*/ 1597854 w 8621491"/>
              <a:gd name="connsiteY16" fmla="*/ 4658646 h 4919253"/>
              <a:gd name="connsiteX17" fmla="*/ 2226909 w 8621491"/>
              <a:gd name="connsiteY17" fmla="*/ 4775378 h 4919253"/>
              <a:gd name="connsiteX18" fmla="*/ 2674381 w 8621491"/>
              <a:gd name="connsiteY18" fmla="*/ 4840229 h 4919253"/>
              <a:gd name="connsiteX19" fmla="*/ 3128339 w 8621491"/>
              <a:gd name="connsiteY19" fmla="*/ 4645676 h 4919253"/>
              <a:gd name="connsiteX20" fmla="*/ 3666602 w 8621491"/>
              <a:gd name="connsiteY20" fmla="*/ 4755922 h 4919253"/>
              <a:gd name="connsiteX21" fmla="*/ 4172441 w 8621491"/>
              <a:gd name="connsiteY21" fmla="*/ 4801318 h 4919253"/>
              <a:gd name="connsiteX22" fmla="*/ 4736645 w 8621491"/>
              <a:gd name="connsiteY22" fmla="*/ 4619735 h 4919253"/>
              <a:gd name="connsiteX23" fmla="*/ 5086841 w 8621491"/>
              <a:gd name="connsiteY23" fmla="*/ 4801318 h 4919253"/>
              <a:gd name="connsiteX24" fmla="*/ 5365700 w 8621491"/>
              <a:gd name="connsiteY24" fmla="*/ 4918050 h 4919253"/>
              <a:gd name="connsiteX25" fmla="*/ 6202279 w 8621491"/>
              <a:gd name="connsiteY25" fmla="*/ 4729982 h 4919253"/>
              <a:gd name="connsiteX26" fmla="*/ 6889700 w 8621491"/>
              <a:gd name="connsiteY26" fmla="*/ 4775378 h 4919253"/>
              <a:gd name="connsiteX27" fmla="*/ 7499300 w 8621491"/>
              <a:gd name="connsiteY27" fmla="*/ 4639190 h 4919253"/>
              <a:gd name="connsiteX28" fmla="*/ 8115385 w 8621491"/>
              <a:gd name="connsiteY28" fmla="*/ 4788348 h 4919253"/>
              <a:gd name="connsiteX29" fmla="*/ 8342364 w 8621491"/>
              <a:gd name="connsiteY29" fmla="*/ 4814288 h 4919253"/>
              <a:gd name="connsiteX30" fmla="*/ 8556373 w 8621491"/>
              <a:gd name="connsiteY30" fmla="*/ 4464093 h 4919253"/>
              <a:gd name="connsiteX31" fmla="*/ 8420185 w 8621491"/>
              <a:gd name="connsiteY31" fmla="*/ 3880433 h 4919253"/>
              <a:gd name="connsiteX32" fmla="*/ 8601768 w 8621491"/>
              <a:gd name="connsiteY32" fmla="*/ 3180042 h 4919253"/>
              <a:gd name="connsiteX33" fmla="*/ 8309939 w 8621491"/>
              <a:gd name="connsiteY33" fmla="*/ 2492620 h 4919253"/>
              <a:gd name="connsiteX34" fmla="*/ 8582313 w 8621491"/>
              <a:gd name="connsiteY34" fmla="*/ 1934901 h 4919253"/>
              <a:gd name="connsiteX35" fmla="*/ 8296968 w 8621491"/>
              <a:gd name="connsiteY35" fmla="*/ 1487429 h 4919253"/>
              <a:gd name="connsiteX36" fmla="*/ 8621224 w 8621491"/>
              <a:gd name="connsiteY36" fmla="*/ 884314 h 4919253"/>
              <a:gd name="connsiteX37" fmla="*/ 8355334 w 8621491"/>
              <a:gd name="connsiteY37" fmla="*/ 443327 h 4919253"/>
              <a:gd name="connsiteX38" fmla="*/ 8517462 w 8621491"/>
              <a:gd name="connsiteY38" fmla="*/ 112586 h 4919253"/>
              <a:gd name="connsiteX39" fmla="*/ 8251573 w 8621491"/>
              <a:gd name="connsiteY39" fmla="*/ 2339 h 4919253"/>
              <a:gd name="connsiteX40" fmla="*/ 7868951 w 8621491"/>
              <a:gd name="connsiteY40" fmla="*/ 196893 h 4919253"/>
              <a:gd name="connsiteX41" fmla="*/ 7641973 w 8621491"/>
              <a:gd name="connsiteY41" fmla="*/ 307139 h 4919253"/>
              <a:gd name="connsiteX42" fmla="*/ 7103709 w 8621491"/>
              <a:gd name="connsiteY42" fmla="*/ 132042 h 4919253"/>
              <a:gd name="connsiteX43" fmla="*/ 6909156 w 8621491"/>
              <a:gd name="connsiteY43" fmla="*/ 235803 h 4919253"/>
              <a:gd name="connsiteX44" fmla="*/ 6824849 w 8621491"/>
              <a:gd name="connsiteY44" fmla="*/ 449812 h 4919253"/>
              <a:gd name="connsiteX45" fmla="*/ 5767777 w 8621491"/>
              <a:gd name="connsiteY45" fmla="*/ 67190 h 4919253"/>
              <a:gd name="connsiteX46" fmla="*/ 4885802 w 8621491"/>
              <a:gd name="connsiteY46" fmla="*/ 294169 h 4919253"/>
              <a:gd name="connsiteX47" fmla="*/ 4490211 w 8621491"/>
              <a:gd name="connsiteY47" fmla="*/ 287684 h 4919253"/>
              <a:gd name="connsiteX48" fmla="*/ 3971402 w 8621491"/>
              <a:gd name="connsiteY48" fmla="*/ 73676 h 4919253"/>
              <a:gd name="connsiteX49" fmla="*/ 2998636 w 8621491"/>
              <a:gd name="connsiteY49" fmla="*/ 391446 h 4919253"/>
              <a:gd name="connsiteX50" fmla="*/ 2356611 w 8621491"/>
              <a:gd name="connsiteY50" fmla="*/ 151497 h 4919253"/>
              <a:gd name="connsiteX51" fmla="*/ 1357905 w 8621491"/>
              <a:gd name="connsiteY51" fmla="*/ 397931 h 4919253"/>
              <a:gd name="connsiteX52" fmla="*/ 1053105 w 8621491"/>
              <a:gd name="connsiteY52" fmla="*/ 410901 h 4919253"/>
              <a:gd name="connsiteX53" fmla="*/ 521326 w 8621491"/>
              <a:gd name="connsiteY53" fmla="*/ 99616 h 4919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8621491" h="4919253">
                <a:moveTo>
                  <a:pt x="521326" y="99616"/>
                </a:moveTo>
                <a:cubicBezTo>
                  <a:pt x="371088" y="71514"/>
                  <a:pt x="225173" y="175275"/>
                  <a:pt x="151675" y="242288"/>
                </a:cubicBezTo>
                <a:cubicBezTo>
                  <a:pt x="78177" y="309301"/>
                  <a:pt x="71692" y="400093"/>
                  <a:pt x="80339" y="501693"/>
                </a:cubicBezTo>
                <a:cubicBezTo>
                  <a:pt x="88986" y="603293"/>
                  <a:pt x="216526" y="700569"/>
                  <a:pt x="203556" y="851888"/>
                </a:cubicBezTo>
                <a:cubicBezTo>
                  <a:pt x="190586" y="1003207"/>
                  <a:pt x="-25585" y="1221539"/>
                  <a:pt x="2517" y="1409607"/>
                </a:cubicBezTo>
                <a:cubicBezTo>
                  <a:pt x="30619" y="1597675"/>
                  <a:pt x="305155" y="1833301"/>
                  <a:pt x="372168" y="1980297"/>
                </a:cubicBezTo>
                <a:cubicBezTo>
                  <a:pt x="439181" y="2127293"/>
                  <a:pt x="452151" y="2153233"/>
                  <a:pt x="404594" y="2291582"/>
                </a:cubicBezTo>
                <a:cubicBezTo>
                  <a:pt x="357037" y="2429931"/>
                  <a:pt x="121411" y="2641777"/>
                  <a:pt x="86824" y="2810390"/>
                </a:cubicBezTo>
                <a:cubicBezTo>
                  <a:pt x="52237" y="2979003"/>
                  <a:pt x="145190" y="3175719"/>
                  <a:pt x="197071" y="3303259"/>
                </a:cubicBezTo>
                <a:cubicBezTo>
                  <a:pt x="248952" y="3430800"/>
                  <a:pt x="358118" y="3480518"/>
                  <a:pt x="398109" y="3575633"/>
                </a:cubicBezTo>
                <a:cubicBezTo>
                  <a:pt x="438100" y="3670748"/>
                  <a:pt x="471606" y="3720467"/>
                  <a:pt x="437019" y="3873948"/>
                </a:cubicBezTo>
                <a:cubicBezTo>
                  <a:pt x="402432" y="4027429"/>
                  <a:pt x="229496" y="4361412"/>
                  <a:pt x="190585" y="4496518"/>
                </a:cubicBezTo>
                <a:cubicBezTo>
                  <a:pt x="151674" y="4631624"/>
                  <a:pt x="164645" y="4660807"/>
                  <a:pt x="203556" y="4684586"/>
                </a:cubicBezTo>
                <a:cubicBezTo>
                  <a:pt x="242467" y="4708365"/>
                  <a:pt x="309479" y="4625139"/>
                  <a:pt x="424049" y="4639190"/>
                </a:cubicBezTo>
                <a:cubicBezTo>
                  <a:pt x="538619" y="4653241"/>
                  <a:pt x="768841" y="4740791"/>
                  <a:pt x="890977" y="4768893"/>
                </a:cubicBezTo>
                <a:cubicBezTo>
                  <a:pt x="1013113" y="4796995"/>
                  <a:pt x="1039053" y="4826177"/>
                  <a:pt x="1156866" y="4807803"/>
                </a:cubicBezTo>
                <a:cubicBezTo>
                  <a:pt x="1274679" y="4789429"/>
                  <a:pt x="1419514" y="4664050"/>
                  <a:pt x="1597854" y="4658646"/>
                </a:cubicBezTo>
                <a:cubicBezTo>
                  <a:pt x="1776194" y="4653242"/>
                  <a:pt x="2047488" y="4745114"/>
                  <a:pt x="2226909" y="4775378"/>
                </a:cubicBezTo>
                <a:cubicBezTo>
                  <a:pt x="2406330" y="4805642"/>
                  <a:pt x="2524143" y="4861846"/>
                  <a:pt x="2674381" y="4840229"/>
                </a:cubicBezTo>
                <a:cubicBezTo>
                  <a:pt x="2824619" y="4818612"/>
                  <a:pt x="2962969" y="4659727"/>
                  <a:pt x="3128339" y="4645676"/>
                </a:cubicBezTo>
                <a:cubicBezTo>
                  <a:pt x="3293709" y="4631625"/>
                  <a:pt x="3492585" y="4729982"/>
                  <a:pt x="3666602" y="4755922"/>
                </a:cubicBezTo>
                <a:cubicBezTo>
                  <a:pt x="3840619" y="4781862"/>
                  <a:pt x="3994100" y="4824016"/>
                  <a:pt x="4172441" y="4801318"/>
                </a:cubicBezTo>
                <a:cubicBezTo>
                  <a:pt x="4350782" y="4778620"/>
                  <a:pt x="4584245" y="4619735"/>
                  <a:pt x="4736645" y="4619735"/>
                </a:cubicBezTo>
                <a:cubicBezTo>
                  <a:pt x="4889045" y="4619735"/>
                  <a:pt x="4981998" y="4751599"/>
                  <a:pt x="5086841" y="4801318"/>
                </a:cubicBezTo>
                <a:cubicBezTo>
                  <a:pt x="5191684" y="4851037"/>
                  <a:pt x="5179794" y="4929939"/>
                  <a:pt x="5365700" y="4918050"/>
                </a:cubicBezTo>
                <a:cubicBezTo>
                  <a:pt x="5551606" y="4906161"/>
                  <a:pt x="5948279" y="4753761"/>
                  <a:pt x="6202279" y="4729982"/>
                </a:cubicBezTo>
                <a:cubicBezTo>
                  <a:pt x="6456279" y="4706203"/>
                  <a:pt x="6673530" y="4790510"/>
                  <a:pt x="6889700" y="4775378"/>
                </a:cubicBezTo>
                <a:cubicBezTo>
                  <a:pt x="7105870" y="4760246"/>
                  <a:pt x="7295019" y="4637028"/>
                  <a:pt x="7499300" y="4639190"/>
                </a:cubicBezTo>
                <a:cubicBezTo>
                  <a:pt x="7703581" y="4641352"/>
                  <a:pt x="7974874" y="4759165"/>
                  <a:pt x="8115385" y="4788348"/>
                </a:cubicBezTo>
                <a:cubicBezTo>
                  <a:pt x="8255896" y="4817531"/>
                  <a:pt x="8268866" y="4868330"/>
                  <a:pt x="8342364" y="4814288"/>
                </a:cubicBezTo>
                <a:cubicBezTo>
                  <a:pt x="8415862" y="4760246"/>
                  <a:pt x="8543403" y="4619736"/>
                  <a:pt x="8556373" y="4464093"/>
                </a:cubicBezTo>
                <a:cubicBezTo>
                  <a:pt x="8569343" y="4308451"/>
                  <a:pt x="8412619" y="4094442"/>
                  <a:pt x="8420185" y="3880433"/>
                </a:cubicBezTo>
                <a:cubicBezTo>
                  <a:pt x="8427751" y="3666425"/>
                  <a:pt x="8620142" y="3411344"/>
                  <a:pt x="8601768" y="3180042"/>
                </a:cubicBezTo>
                <a:cubicBezTo>
                  <a:pt x="8583394" y="2948740"/>
                  <a:pt x="8313181" y="2700143"/>
                  <a:pt x="8309939" y="2492620"/>
                </a:cubicBezTo>
                <a:cubicBezTo>
                  <a:pt x="8306697" y="2285097"/>
                  <a:pt x="8584475" y="2102433"/>
                  <a:pt x="8582313" y="1934901"/>
                </a:cubicBezTo>
                <a:cubicBezTo>
                  <a:pt x="8580151" y="1767369"/>
                  <a:pt x="8290483" y="1662527"/>
                  <a:pt x="8296968" y="1487429"/>
                </a:cubicBezTo>
                <a:cubicBezTo>
                  <a:pt x="8303453" y="1312331"/>
                  <a:pt x="8611496" y="1058331"/>
                  <a:pt x="8621224" y="884314"/>
                </a:cubicBezTo>
                <a:cubicBezTo>
                  <a:pt x="8630952" y="710297"/>
                  <a:pt x="8372628" y="571948"/>
                  <a:pt x="8355334" y="443327"/>
                </a:cubicBezTo>
                <a:cubicBezTo>
                  <a:pt x="8338040" y="314706"/>
                  <a:pt x="8534755" y="186084"/>
                  <a:pt x="8517462" y="112586"/>
                </a:cubicBezTo>
                <a:cubicBezTo>
                  <a:pt x="8500169" y="39088"/>
                  <a:pt x="8359658" y="-11712"/>
                  <a:pt x="8251573" y="2339"/>
                </a:cubicBezTo>
                <a:cubicBezTo>
                  <a:pt x="8143488" y="16390"/>
                  <a:pt x="7970551" y="146093"/>
                  <a:pt x="7868951" y="196893"/>
                </a:cubicBezTo>
                <a:cubicBezTo>
                  <a:pt x="7767351" y="247693"/>
                  <a:pt x="7769513" y="317948"/>
                  <a:pt x="7641973" y="307139"/>
                </a:cubicBezTo>
                <a:cubicBezTo>
                  <a:pt x="7514433" y="296331"/>
                  <a:pt x="7225845" y="143931"/>
                  <a:pt x="7103709" y="132042"/>
                </a:cubicBezTo>
                <a:cubicBezTo>
                  <a:pt x="6981573" y="120153"/>
                  <a:pt x="6955633" y="182841"/>
                  <a:pt x="6909156" y="235803"/>
                </a:cubicBezTo>
                <a:cubicBezTo>
                  <a:pt x="6862679" y="288765"/>
                  <a:pt x="7015079" y="477914"/>
                  <a:pt x="6824849" y="449812"/>
                </a:cubicBezTo>
                <a:cubicBezTo>
                  <a:pt x="6634619" y="421710"/>
                  <a:pt x="6090952" y="93130"/>
                  <a:pt x="5767777" y="67190"/>
                </a:cubicBezTo>
                <a:cubicBezTo>
                  <a:pt x="5444603" y="41249"/>
                  <a:pt x="5098730" y="257420"/>
                  <a:pt x="4885802" y="294169"/>
                </a:cubicBezTo>
                <a:cubicBezTo>
                  <a:pt x="4672874" y="330918"/>
                  <a:pt x="4642611" y="324433"/>
                  <a:pt x="4490211" y="287684"/>
                </a:cubicBezTo>
                <a:cubicBezTo>
                  <a:pt x="4337811" y="250935"/>
                  <a:pt x="4219998" y="56382"/>
                  <a:pt x="3971402" y="73676"/>
                </a:cubicBezTo>
                <a:cubicBezTo>
                  <a:pt x="3722806" y="90970"/>
                  <a:pt x="3267768" y="378476"/>
                  <a:pt x="2998636" y="391446"/>
                </a:cubicBezTo>
                <a:cubicBezTo>
                  <a:pt x="2729504" y="404416"/>
                  <a:pt x="2630066" y="150416"/>
                  <a:pt x="2356611" y="151497"/>
                </a:cubicBezTo>
                <a:cubicBezTo>
                  <a:pt x="2083156" y="152578"/>
                  <a:pt x="1575156" y="354697"/>
                  <a:pt x="1357905" y="397931"/>
                </a:cubicBezTo>
                <a:cubicBezTo>
                  <a:pt x="1140654" y="441165"/>
                  <a:pt x="1187131" y="462782"/>
                  <a:pt x="1053105" y="410901"/>
                </a:cubicBezTo>
                <a:cubicBezTo>
                  <a:pt x="919079" y="359020"/>
                  <a:pt x="671564" y="127718"/>
                  <a:pt x="521326" y="99616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ED8844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任意多边形: 形状 4"/>
          <p:cNvSpPr/>
          <p:nvPr userDrawn="1"/>
        </p:nvSpPr>
        <p:spPr>
          <a:xfrm>
            <a:off x="2916238" y="73025"/>
            <a:ext cx="647700" cy="285750"/>
          </a:xfrm>
          <a:custGeom>
            <a:avLst/>
            <a:gdLst>
              <a:gd name="connsiteX0" fmla="*/ 464066 w 998504"/>
              <a:gd name="connsiteY0" fmla="*/ 0 h 432048"/>
              <a:gd name="connsiteX1" fmla="*/ 616818 w 998504"/>
              <a:gd name="connsiteY1" fmla="*/ 63272 h 432048"/>
              <a:gd name="connsiteX2" fmla="*/ 642916 w 998504"/>
              <a:gd name="connsiteY2" fmla="*/ 101980 h 432048"/>
              <a:gd name="connsiteX3" fmla="*/ 698394 w 998504"/>
              <a:gd name="connsiteY3" fmla="*/ 75589 h 432048"/>
              <a:gd name="connsiteX4" fmla="*/ 782480 w 998504"/>
              <a:gd name="connsiteY4" fmla="*/ 63612 h 432048"/>
              <a:gd name="connsiteX5" fmla="*/ 998504 w 998504"/>
              <a:gd name="connsiteY5" fmla="*/ 216025 h 432048"/>
              <a:gd name="connsiteX6" fmla="*/ 782480 w 998504"/>
              <a:gd name="connsiteY6" fmla="*/ 368438 h 432048"/>
              <a:gd name="connsiteX7" fmla="*/ 698394 w 998504"/>
              <a:gd name="connsiteY7" fmla="*/ 356461 h 432048"/>
              <a:gd name="connsiteX8" fmla="*/ 642915 w 998504"/>
              <a:gd name="connsiteY8" fmla="*/ 330070 h 432048"/>
              <a:gd name="connsiteX9" fmla="*/ 616818 w 998504"/>
              <a:gd name="connsiteY9" fmla="*/ 368776 h 432048"/>
              <a:gd name="connsiteX10" fmla="*/ 464066 w 998504"/>
              <a:gd name="connsiteY10" fmla="*/ 432048 h 432048"/>
              <a:gd name="connsiteX11" fmla="*/ 311314 w 998504"/>
              <a:gd name="connsiteY11" fmla="*/ 368776 h 432048"/>
              <a:gd name="connsiteX12" fmla="*/ 302306 w 998504"/>
              <a:gd name="connsiteY12" fmla="*/ 355416 h 432048"/>
              <a:gd name="connsiteX13" fmla="*/ 300110 w 998504"/>
              <a:gd name="connsiteY13" fmla="*/ 356461 h 432048"/>
              <a:gd name="connsiteX14" fmla="*/ 216024 w 998504"/>
              <a:gd name="connsiteY14" fmla="*/ 368438 h 432048"/>
              <a:gd name="connsiteX15" fmla="*/ 0 w 998504"/>
              <a:gd name="connsiteY15" fmla="*/ 216025 h 432048"/>
              <a:gd name="connsiteX16" fmla="*/ 216024 w 998504"/>
              <a:gd name="connsiteY16" fmla="*/ 63612 h 432048"/>
              <a:gd name="connsiteX17" fmla="*/ 300110 w 998504"/>
              <a:gd name="connsiteY17" fmla="*/ 75589 h 432048"/>
              <a:gd name="connsiteX18" fmla="*/ 302305 w 998504"/>
              <a:gd name="connsiteY18" fmla="*/ 76634 h 432048"/>
              <a:gd name="connsiteX19" fmla="*/ 311314 w 998504"/>
              <a:gd name="connsiteY19" fmla="*/ 63272 h 432048"/>
              <a:gd name="connsiteX20" fmla="*/ 464066 w 998504"/>
              <a:gd name="connsiteY20" fmla="*/ 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98504" h="432048">
                <a:moveTo>
                  <a:pt x="464066" y="0"/>
                </a:moveTo>
                <a:cubicBezTo>
                  <a:pt x="523719" y="0"/>
                  <a:pt x="577726" y="24179"/>
                  <a:pt x="616818" y="63272"/>
                </a:cubicBezTo>
                <a:lnTo>
                  <a:pt x="642916" y="101980"/>
                </a:lnTo>
                <a:lnTo>
                  <a:pt x="698394" y="75589"/>
                </a:lnTo>
                <a:cubicBezTo>
                  <a:pt x="724239" y="67877"/>
                  <a:pt x="752653" y="63612"/>
                  <a:pt x="782480" y="63612"/>
                </a:cubicBezTo>
                <a:cubicBezTo>
                  <a:pt x="901787" y="63612"/>
                  <a:pt x="998504" y="131850"/>
                  <a:pt x="998504" y="216025"/>
                </a:cubicBezTo>
                <a:cubicBezTo>
                  <a:pt x="998504" y="300200"/>
                  <a:pt x="901787" y="368438"/>
                  <a:pt x="782480" y="368438"/>
                </a:cubicBezTo>
                <a:cubicBezTo>
                  <a:pt x="752653" y="368438"/>
                  <a:pt x="724239" y="364173"/>
                  <a:pt x="698394" y="356461"/>
                </a:cubicBezTo>
                <a:lnTo>
                  <a:pt x="642915" y="330070"/>
                </a:lnTo>
                <a:lnTo>
                  <a:pt x="616818" y="368776"/>
                </a:lnTo>
                <a:cubicBezTo>
                  <a:pt x="577726" y="407869"/>
                  <a:pt x="523719" y="432048"/>
                  <a:pt x="464066" y="432048"/>
                </a:cubicBezTo>
                <a:cubicBezTo>
                  <a:pt x="404412" y="432048"/>
                  <a:pt x="350406" y="407869"/>
                  <a:pt x="311314" y="368776"/>
                </a:cubicBezTo>
                <a:lnTo>
                  <a:pt x="302306" y="355416"/>
                </a:lnTo>
                <a:lnTo>
                  <a:pt x="300110" y="356461"/>
                </a:lnTo>
                <a:cubicBezTo>
                  <a:pt x="274266" y="364173"/>
                  <a:pt x="245851" y="368438"/>
                  <a:pt x="216024" y="368438"/>
                </a:cubicBezTo>
                <a:cubicBezTo>
                  <a:pt x="96717" y="368438"/>
                  <a:pt x="0" y="300200"/>
                  <a:pt x="0" y="216025"/>
                </a:cubicBezTo>
                <a:cubicBezTo>
                  <a:pt x="0" y="131850"/>
                  <a:pt x="96717" y="63612"/>
                  <a:pt x="216024" y="63612"/>
                </a:cubicBezTo>
                <a:cubicBezTo>
                  <a:pt x="245851" y="63612"/>
                  <a:pt x="274266" y="67877"/>
                  <a:pt x="300110" y="75589"/>
                </a:cubicBezTo>
                <a:lnTo>
                  <a:pt x="302305" y="76634"/>
                </a:lnTo>
                <a:lnTo>
                  <a:pt x="311314" y="63272"/>
                </a:lnTo>
                <a:cubicBezTo>
                  <a:pt x="350406" y="24179"/>
                  <a:pt x="404412" y="0"/>
                  <a:pt x="46406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ED88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任意多边形: 形状 5"/>
          <p:cNvSpPr/>
          <p:nvPr userDrawn="1"/>
        </p:nvSpPr>
        <p:spPr>
          <a:xfrm>
            <a:off x="260350" y="4813300"/>
            <a:ext cx="649288" cy="285750"/>
          </a:xfrm>
          <a:custGeom>
            <a:avLst/>
            <a:gdLst>
              <a:gd name="connsiteX0" fmla="*/ 464066 w 998504"/>
              <a:gd name="connsiteY0" fmla="*/ 0 h 432048"/>
              <a:gd name="connsiteX1" fmla="*/ 616818 w 998504"/>
              <a:gd name="connsiteY1" fmla="*/ 63272 h 432048"/>
              <a:gd name="connsiteX2" fmla="*/ 642916 w 998504"/>
              <a:gd name="connsiteY2" fmla="*/ 101980 h 432048"/>
              <a:gd name="connsiteX3" fmla="*/ 698394 w 998504"/>
              <a:gd name="connsiteY3" fmla="*/ 75589 h 432048"/>
              <a:gd name="connsiteX4" fmla="*/ 782480 w 998504"/>
              <a:gd name="connsiteY4" fmla="*/ 63612 h 432048"/>
              <a:gd name="connsiteX5" fmla="*/ 998504 w 998504"/>
              <a:gd name="connsiteY5" fmla="*/ 216025 h 432048"/>
              <a:gd name="connsiteX6" fmla="*/ 782480 w 998504"/>
              <a:gd name="connsiteY6" fmla="*/ 368438 h 432048"/>
              <a:gd name="connsiteX7" fmla="*/ 698394 w 998504"/>
              <a:gd name="connsiteY7" fmla="*/ 356461 h 432048"/>
              <a:gd name="connsiteX8" fmla="*/ 642915 w 998504"/>
              <a:gd name="connsiteY8" fmla="*/ 330070 h 432048"/>
              <a:gd name="connsiteX9" fmla="*/ 616818 w 998504"/>
              <a:gd name="connsiteY9" fmla="*/ 368776 h 432048"/>
              <a:gd name="connsiteX10" fmla="*/ 464066 w 998504"/>
              <a:gd name="connsiteY10" fmla="*/ 432048 h 432048"/>
              <a:gd name="connsiteX11" fmla="*/ 311314 w 998504"/>
              <a:gd name="connsiteY11" fmla="*/ 368776 h 432048"/>
              <a:gd name="connsiteX12" fmla="*/ 302306 w 998504"/>
              <a:gd name="connsiteY12" fmla="*/ 355416 h 432048"/>
              <a:gd name="connsiteX13" fmla="*/ 300110 w 998504"/>
              <a:gd name="connsiteY13" fmla="*/ 356461 h 432048"/>
              <a:gd name="connsiteX14" fmla="*/ 216024 w 998504"/>
              <a:gd name="connsiteY14" fmla="*/ 368438 h 432048"/>
              <a:gd name="connsiteX15" fmla="*/ 0 w 998504"/>
              <a:gd name="connsiteY15" fmla="*/ 216025 h 432048"/>
              <a:gd name="connsiteX16" fmla="*/ 216024 w 998504"/>
              <a:gd name="connsiteY16" fmla="*/ 63612 h 432048"/>
              <a:gd name="connsiteX17" fmla="*/ 300110 w 998504"/>
              <a:gd name="connsiteY17" fmla="*/ 75589 h 432048"/>
              <a:gd name="connsiteX18" fmla="*/ 302305 w 998504"/>
              <a:gd name="connsiteY18" fmla="*/ 76634 h 432048"/>
              <a:gd name="connsiteX19" fmla="*/ 311314 w 998504"/>
              <a:gd name="connsiteY19" fmla="*/ 63272 h 432048"/>
              <a:gd name="connsiteX20" fmla="*/ 464066 w 998504"/>
              <a:gd name="connsiteY20" fmla="*/ 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98504" h="432048">
                <a:moveTo>
                  <a:pt x="464066" y="0"/>
                </a:moveTo>
                <a:cubicBezTo>
                  <a:pt x="523719" y="0"/>
                  <a:pt x="577726" y="24179"/>
                  <a:pt x="616818" y="63272"/>
                </a:cubicBezTo>
                <a:lnTo>
                  <a:pt x="642916" y="101980"/>
                </a:lnTo>
                <a:lnTo>
                  <a:pt x="698394" y="75589"/>
                </a:lnTo>
                <a:cubicBezTo>
                  <a:pt x="724239" y="67877"/>
                  <a:pt x="752653" y="63612"/>
                  <a:pt x="782480" y="63612"/>
                </a:cubicBezTo>
                <a:cubicBezTo>
                  <a:pt x="901787" y="63612"/>
                  <a:pt x="998504" y="131850"/>
                  <a:pt x="998504" y="216025"/>
                </a:cubicBezTo>
                <a:cubicBezTo>
                  <a:pt x="998504" y="300200"/>
                  <a:pt x="901787" y="368438"/>
                  <a:pt x="782480" y="368438"/>
                </a:cubicBezTo>
                <a:cubicBezTo>
                  <a:pt x="752653" y="368438"/>
                  <a:pt x="724239" y="364173"/>
                  <a:pt x="698394" y="356461"/>
                </a:cubicBezTo>
                <a:lnTo>
                  <a:pt x="642915" y="330070"/>
                </a:lnTo>
                <a:lnTo>
                  <a:pt x="616818" y="368776"/>
                </a:lnTo>
                <a:cubicBezTo>
                  <a:pt x="577726" y="407869"/>
                  <a:pt x="523719" y="432048"/>
                  <a:pt x="464066" y="432048"/>
                </a:cubicBezTo>
                <a:cubicBezTo>
                  <a:pt x="404412" y="432048"/>
                  <a:pt x="350406" y="407869"/>
                  <a:pt x="311314" y="368776"/>
                </a:cubicBezTo>
                <a:lnTo>
                  <a:pt x="302306" y="355416"/>
                </a:lnTo>
                <a:lnTo>
                  <a:pt x="300110" y="356461"/>
                </a:lnTo>
                <a:cubicBezTo>
                  <a:pt x="274266" y="364173"/>
                  <a:pt x="245851" y="368438"/>
                  <a:pt x="216024" y="368438"/>
                </a:cubicBezTo>
                <a:cubicBezTo>
                  <a:pt x="96717" y="368438"/>
                  <a:pt x="0" y="300200"/>
                  <a:pt x="0" y="216025"/>
                </a:cubicBezTo>
                <a:cubicBezTo>
                  <a:pt x="0" y="131850"/>
                  <a:pt x="96717" y="63612"/>
                  <a:pt x="216024" y="63612"/>
                </a:cubicBezTo>
                <a:cubicBezTo>
                  <a:pt x="245851" y="63612"/>
                  <a:pt x="274266" y="67877"/>
                  <a:pt x="300110" y="75589"/>
                </a:cubicBezTo>
                <a:lnTo>
                  <a:pt x="302305" y="76634"/>
                </a:lnTo>
                <a:lnTo>
                  <a:pt x="311314" y="63272"/>
                </a:lnTo>
                <a:cubicBezTo>
                  <a:pt x="350406" y="24179"/>
                  <a:pt x="404412" y="0"/>
                  <a:pt x="46406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ED88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任意多边形: 形状 6"/>
          <p:cNvSpPr/>
          <p:nvPr userDrawn="1"/>
        </p:nvSpPr>
        <p:spPr>
          <a:xfrm>
            <a:off x="1352550" y="374650"/>
            <a:ext cx="485775" cy="190500"/>
          </a:xfrm>
          <a:custGeom>
            <a:avLst/>
            <a:gdLst>
              <a:gd name="connsiteX0" fmla="*/ 464066 w 998504"/>
              <a:gd name="connsiteY0" fmla="*/ 0 h 432048"/>
              <a:gd name="connsiteX1" fmla="*/ 616818 w 998504"/>
              <a:gd name="connsiteY1" fmla="*/ 63272 h 432048"/>
              <a:gd name="connsiteX2" fmla="*/ 642916 w 998504"/>
              <a:gd name="connsiteY2" fmla="*/ 101980 h 432048"/>
              <a:gd name="connsiteX3" fmla="*/ 698394 w 998504"/>
              <a:gd name="connsiteY3" fmla="*/ 75589 h 432048"/>
              <a:gd name="connsiteX4" fmla="*/ 782480 w 998504"/>
              <a:gd name="connsiteY4" fmla="*/ 63612 h 432048"/>
              <a:gd name="connsiteX5" fmla="*/ 998504 w 998504"/>
              <a:gd name="connsiteY5" fmla="*/ 216025 h 432048"/>
              <a:gd name="connsiteX6" fmla="*/ 782480 w 998504"/>
              <a:gd name="connsiteY6" fmla="*/ 368438 h 432048"/>
              <a:gd name="connsiteX7" fmla="*/ 698394 w 998504"/>
              <a:gd name="connsiteY7" fmla="*/ 356461 h 432048"/>
              <a:gd name="connsiteX8" fmla="*/ 642915 w 998504"/>
              <a:gd name="connsiteY8" fmla="*/ 330070 h 432048"/>
              <a:gd name="connsiteX9" fmla="*/ 616818 w 998504"/>
              <a:gd name="connsiteY9" fmla="*/ 368776 h 432048"/>
              <a:gd name="connsiteX10" fmla="*/ 464066 w 998504"/>
              <a:gd name="connsiteY10" fmla="*/ 432048 h 432048"/>
              <a:gd name="connsiteX11" fmla="*/ 311314 w 998504"/>
              <a:gd name="connsiteY11" fmla="*/ 368776 h 432048"/>
              <a:gd name="connsiteX12" fmla="*/ 302306 w 998504"/>
              <a:gd name="connsiteY12" fmla="*/ 355416 h 432048"/>
              <a:gd name="connsiteX13" fmla="*/ 300110 w 998504"/>
              <a:gd name="connsiteY13" fmla="*/ 356461 h 432048"/>
              <a:gd name="connsiteX14" fmla="*/ 216024 w 998504"/>
              <a:gd name="connsiteY14" fmla="*/ 368438 h 432048"/>
              <a:gd name="connsiteX15" fmla="*/ 0 w 998504"/>
              <a:gd name="connsiteY15" fmla="*/ 216025 h 432048"/>
              <a:gd name="connsiteX16" fmla="*/ 216024 w 998504"/>
              <a:gd name="connsiteY16" fmla="*/ 63612 h 432048"/>
              <a:gd name="connsiteX17" fmla="*/ 300110 w 998504"/>
              <a:gd name="connsiteY17" fmla="*/ 75589 h 432048"/>
              <a:gd name="connsiteX18" fmla="*/ 302305 w 998504"/>
              <a:gd name="connsiteY18" fmla="*/ 76634 h 432048"/>
              <a:gd name="connsiteX19" fmla="*/ 311314 w 998504"/>
              <a:gd name="connsiteY19" fmla="*/ 63272 h 432048"/>
              <a:gd name="connsiteX20" fmla="*/ 464066 w 998504"/>
              <a:gd name="connsiteY20" fmla="*/ 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98504" h="432048">
                <a:moveTo>
                  <a:pt x="464066" y="0"/>
                </a:moveTo>
                <a:cubicBezTo>
                  <a:pt x="523719" y="0"/>
                  <a:pt x="577726" y="24179"/>
                  <a:pt x="616818" y="63272"/>
                </a:cubicBezTo>
                <a:lnTo>
                  <a:pt x="642916" y="101980"/>
                </a:lnTo>
                <a:lnTo>
                  <a:pt x="698394" y="75589"/>
                </a:lnTo>
                <a:cubicBezTo>
                  <a:pt x="724239" y="67877"/>
                  <a:pt x="752653" y="63612"/>
                  <a:pt x="782480" y="63612"/>
                </a:cubicBezTo>
                <a:cubicBezTo>
                  <a:pt x="901787" y="63612"/>
                  <a:pt x="998504" y="131850"/>
                  <a:pt x="998504" y="216025"/>
                </a:cubicBezTo>
                <a:cubicBezTo>
                  <a:pt x="998504" y="300200"/>
                  <a:pt x="901787" y="368438"/>
                  <a:pt x="782480" y="368438"/>
                </a:cubicBezTo>
                <a:cubicBezTo>
                  <a:pt x="752653" y="368438"/>
                  <a:pt x="724239" y="364173"/>
                  <a:pt x="698394" y="356461"/>
                </a:cubicBezTo>
                <a:lnTo>
                  <a:pt x="642915" y="330070"/>
                </a:lnTo>
                <a:lnTo>
                  <a:pt x="616818" y="368776"/>
                </a:lnTo>
                <a:cubicBezTo>
                  <a:pt x="577726" y="407869"/>
                  <a:pt x="523719" y="432048"/>
                  <a:pt x="464066" y="432048"/>
                </a:cubicBezTo>
                <a:cubicBezTo>
                  <a:pt x="404412" y="432048"/>
                  <a:pt x="350406" y="407869"/>
                  <a:pt x="311314" y="368776"/>
                </a:cubicBezTo>
                <a:lnTo>
                  <a:pt x="302306" y="355416"/>
                </a:lnTo>
                <a:lnTo>
                  <a:pt x="300110" y="356461"/>
                </a:lnTo>
                <a:cubicBezTo>
                  <a:pt x="274266" y="364173"/>
                  <a:pt x="245851" y="368438"/>
                  <a:pt x="216024" y="368438"/>
                </a:cubicBezTo>
                <a:cubicBezTo>
                  <a:pt x="96717" y="368438"/>
                  <a:pt x="0" y="300200"/>
                  <a:pt x="0" y="216025"/>
                </a:cubicBezTo>
                <a:cubicBezTo>
                  <a:pt x="0" y="131850"/>
                  <a:pt x="96717" y="63612"/>
                  <a:pt x="216024" y="63612"/>
                </a:cubicBezTo>
                <a:cubicBezTo>
                  <a:pt x="245851" y="63612"/>
                  <a:pt x="274266" y="67877"/>
                  <a:pt x="300110" y="75589"/>
                </a:cubicBezTo>
                <a:lnTo>
                  <a:pt x="302305" y="76634"/>
                </a:lnTo>
                <a:lnTo>
                  <a:pt x="311314" y="63272"/>
                </a:lnTo>
                <a:cubicBezTo>
                  <a:pt x="350406" y="24179"/>
                  <a:pt x="404412" y="0"/>
                  <a:pt x="464066" y="0"/>
                </a:cubicBezTo>
                <a:close/>
              </a:path>
            </a:pathLst>
          </a:custGeom>
          <a:solidFill>
            <a:srgbClr val="BEE3F2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任意多边形: 形状 7"/>
          <p:cNvSpPr/>
          <p:nvPr userDrawn="1"/>
        </p:nvSpPr>
        <p:spPr>
          <a:xfrm>
            <a:off x="8631238" y="3409950"/>
            <a:ext cx="485775" cy="190500"/>
          </a:xfrm>
          <a:custGeom>
            <a:avLst/>
            <a:gdLst>
              <a:gd name="connsiteX0" fmla="*/ 464066 w 998504"/>
              <a:gd name="connsiteY0" fmla="*/ 0 h 432048"/>
              <a:gd name="connsiteX1" fmla="*/ 616818 w 998504"/>
              <a:gd name="connsiteY1" fmla="*/ 63272 h 432048"/>
              <a:gd name="connsiteX2" fmla="*/ 642916 w 998504"/>
              <a:gd name="connsiteY2" fmla="*/ 101980 h 432048"/>
              <a:gd name="connsiteX3" fmla="*/ 698394 w 998504"/>
              <a:gd name="connsiteY3" fmla="*/ 75589 h 432048"/>
              <a:gd name="connsiteX4" fmla="*/ 782480 w 998504"/>
              <a:gd name="connsiteY4" fmla="*/ 63612 h 432048"/>
              <a:gd name="connsiteX5" fmla="*/ 998504 w 998504"/>
              <a:gd name="connsiteY5" fmla="*/ 216025 h 432048"/>
              <a:gd name="connsiteX6" fmla="*/ 782480 w 998504"/>
              <a:gd name="connsiteY6" fmla="*/ 368438 h 432048"/>
              <a:gd name="connsiteX7" fmla="*/ 698394 w 998504"/>
              <a:gd name="connsiteY7" fmla="*/ 356461 h 432048"/>
              <a:gd name="connsiteX8" fmla="*/ 642915 w 998504"/>
              <a:gd name="connsiteY8" fmla="*/ 330070 h 432048"/>
              <a:gd name="connsiteX9" fmla="*/ 616818 w 998504"/>
              <a:gd name="connsiteY9" fmla="*/ 368776 h 432048"/>
              <a:gd name="connsiteX10" fmla="*/ 464066 w 998504"/>
              <a:gd name="connsiteY10" fmla="*/ 432048 h 432048"/>
              <a:gd name="connsiteX11" fmla="*/ 311314 w 998504"/>
              <a:gd name="connsiteY11" fmla="*/ 368776 h 432048"/>
              <a:gd name="connsiteX12" fmla="*/ 302306 w 998504"/>
              <a:gd name="connsiteY12" fmla="*/ 355416 h 432048"/>
              <a:gd name="connsiteX13" fmla="*/ 300110 w 998504"/>
              <a:gd name="connsiteY13" fmla="*/ 356461 h 432048"/>
              <a:gd name="connsiteX14" fmla="*/ 216024 w 998504"/>
              <a:gd name="connsiteY14" fmla="*/ 368438 h 432048"/>
              <a:gd name="connsiteX15" fmla="*/ 0 w 998504"/>
              <a:gd name="connsiteY15" fmla="*/ 216025 h 432048"/>
              <a:gd name="connsiteX16" fmla="*/ 216024 w 998504"/>
              <a:gd name="connsiteY16" fmla="*/ 63612 h 432048"/>
              <a:gd name="connsiteX17" fmla="*/ 300110 w 998504"/>
              <a:gd name="connsiteY17" fmla="*/ 75589 h 432048"/>
              <a:gd name="connsiteX18" fmla="*/ 302305 w 998504"/>
              <a:gd name="connsiteY18" fmla="*/ 76634 h 432048"/>
              <a:gd name="connsiteX19" fmla="*/ 311314 w 998504"/>
              <a:gd name="connsiteY19" fmla="*/ 63272 h 432048"/>
              <a:gd name="connsiteX20" fmla="*/ 464066 w 998504"/>
              <a:gd name="connsiteY20" fmla="*/ 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98504" h="432048">
                <a:moveTo>
                  <a:pt x="464066" y="0"/>
                </a:moveTo>
                <a:cubicBezTo>
                  <a:pt x="523719" y="0"/>
                  <a:pt x="577726" y="24179"/>
                  <a:pt x="616818" y="63272"/>
                </a:cubicBezTo>
                <a:lnTo>
                  <a:pt x="642916" y="101980"/>
                </a:lnTo>
                <a:lnTo>
                  <a:pt x="698394" y="75589"/>
                </a:lnTo>
                <a:cubicBezTo>
                  <a:pt x="724239" y="67877"/>
                  <a:pt x="752653" y="63612"/>
                  <a:pt x="782480" y="63612"/>
                </a:cubicBezTo>
                <a:cubicBezTo>
                  <a:pt x="901787" y="63612"/>
                  <a:pt x="998504" y="131850"/>
                  <a:pt x="998504" y="216025"/>
                </a:cubicBezTo>
                <a:cubicBezTo>
                  <a:pt x="998504" y="300200"/>
                  <a:pt x="901787" y="368438"/>
                  <a:pt x="782480" y="368438"/>
                </a:cubicBezTo>
                <a:cubicBezTo>
                  <a:pt x="752653" y="368438"/>
                  <a:pt x="724239" y="364173"/>
                  <a:pt x="698394" y="356461"/>
                </a:cubicBezTo>
                <a:lnTo>
                  <a:pt x="642915" y="330070"/>
                </a:lnTo>
                <a:lnTo>
                  <a:pt x="616818" y="368776"/>
                </a:lnTo>
                <a:cubicBezTo>
                  <a:pt x="577726" y="407869"/>
                  <a:pt x="523719" y="432048"/>
                  <a:pt x="464066" y="432048"/>
                </a:cubicBezTo>
                <a:cubicBezTo>
                  <a:pt x="404412" y="432048"/>
                  <a:pt x="350406" y="407869"/>
                  <a:pt x="311314" y="368776"/>
                </a:cubicBezTo>
                <a:lnTo>
                  <a:pt x="302306" y="355416"/>
                </a:lnTo>
                <a:lnTo>
                  <a:pt x="300110" y="356461"/>
                </a:lnTo>
                <a:cubicBezTo>
                  <a:pt x="274266" y="364173"/>
                  <a:pt x="245851" y="368438"/>
                  <a:pt x="216024" y="368438"/>
                </a:cubicBezTo>
                <a:cubicBezTo>
                  <a:pt x="96717" y="368438"/>
                  <a:pt x="0" y="300200"/>
                  <a:pt x="0" y="216025"/>
                </a:cubicBezTo>
                <a:cubicBezTo>
                  <a:pt x="0" y="131850"/>
                  <a:pt x="96717" y="63612"/>
                  <a:pt x="216024" y="63612"/>
                </a:cubicBezTo>
                <a:cubicBezTo>
                  <a:pt x="245851" y="63612"/>
                  <a:pt x="274266" y="67877"/>
                  <a:pt x="300110" y="75589"/>
                </a:cubicBezTo>
                <a:lnTo>
                  <a:pt x="302305" y="76634"/>
                </a:lnTo>
                <a:lnTo>
                  <a:pt x="311314" y="63272"/>
                </a:lnTo>
                <a:cubicBezTo>
                  <a:pt x="350406" y="24179"/>
                  <a:pt x="404412" y="0"/>
                  <a:pt x="464066" y="0"/>
                </a:cubicBezTo>
                <a:close/>
              </a:path>
            </a:pathLst>
          </a:custGeom>
          <a:solidFill>
            <a:srgbClr val="BEE3F2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任意多边形: 形状 8"/>
          <p:cNvSpPr/>
          <p:nvPr userDrawn="1"/>
        </p:nvSpPr>
        <p:spPr>
          <a:xfrm>
            <a:off x="6913563" y="442913"/>
            <a:ext cx="506412" cy="196850"/>
          </a:xfrm>
          <a:custGeom>
            <a:avLst/>
            <a:gdLst>
              <a:gd name="connsiteX0" fmla="*/ 464066 w 998504"/>
              <a:gd name="connsiteY0" fmla="*/ 0 h 432048"/>
              <a:gd name="connsiteX1" fmla="*/ 616818 w 998504"/>
              <a:gd name="connsiteY1" fmla="*/ 63272 h 432048"/>
              <a:gd name="connsiteX2" fmla="*/ 642916 w 998504"/>
              <a:gd name="connsiteY2" fmla="*/ 101980 h 432048"/>
              <a:gd name="connsiteX3" fmla="*/ 698394 w 998504"/>
              <a:gd name="connsiteY3" fmla="*/ 75589 h 432048"/>
              <a:gd name="connsiteX4" fmla="*/ 782480 w 998504"/>
              <a:gd name="connsiteY4" fmla="*/ 63612 h 432048"/>
              <a:gd name="connsiteX5" fmla="*/ 998504 w 998504"/>
              <a:gd name="connsiteY5" fmla="*/ 216025 h 432048"/>
              <a:gd name="connsiteX6" fmla="*/ 782480 w 998504"/>
              <a:gd name="connsiteY6" fmla="*/ 368438 h 432048"/>
              <a:gd name="connsiteX7" fmla="*/ 698394 w 998504"/>
              <a:gd name="connsiteY7" fmla="*/ 356461 h 432048"/>
              <a:gd name="connsiteX8" fmla="*/ 642915 w 998504"/>
              <a:gd name="connsiteY8" fmla="*/ 330070 h 432048"/>
              <a:gd name="connsiteX9" fmla="*/ 616818 w 998504"/>
              <a:gd name="connsiteY9" fmla="*/ 368776 h 432048"/>
              <a:gd name="connsiteX10" fmla="*/ 464066 w 998504"/>
              <a:gd name="connsiteY10" fmla="*/ 432048 h 432048"/>
              <a:gd name="connsiteX11" fmla="*/ 311314 w 998504"/>
              <a:gd name="connsiteY11" fmla="*/ 368776 h 432048"/>
              <a:gd name="connsiteX12" fmla="*/ 302306 w 998504"/>
              <a:gd name="connsiteY12" fmla="*/ 355416 h 432048"/>
              <a:gd name="connsiteX13" fmla="*/ 300110 w 998504"/>
              <a:gd name="connsiteY13" fmla="*/ 356461 h 432048"/>
              <a:gd name="connsiteX14" fmla="*/ 216024 w 998504"/>
              <a:gd name="connsiteY14" fmla="*/ 368438 h 432048"/>
              <a:gd name="connsiteX15" fmla="*/ 0 w 998504"/>
              <a:gd name="connsiteY15" fmla="*/ 216025 h 432048"/>
              <a:gd name="connsiteX16" fmla="*/ 216024 w 998504"/>
              <a:gd name="connsiteY16" fmla="*/ 63612 h 432048"/>
              <a:gd name="connsiteX17" fmla="*/ 300110 w 998504"/>
              <a:gd name="connsiteY17" fmla="*/ 75589 h 432048"/>
              <a:gd name="connsiteX18" fmla="*/ 302305 w 998504"/>
              <a:gd name="connsiteY18" fmla="*/ 76634 h 432048"/>
              <a:gd name="connsiteX19" fmla="*/ 311314 w 998504"/>
              <a:gd name="connsiteY19" fmla="*/ 63272 h 432048"/>
              <a:gd name="connsiteX20" fmla="*/ 464066 w 998504"/>
              <a:gd name="connsiteY20" fmla="*/ 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98504" h="432048">
                <a:moveTo>
                  <a:pt x="464066" y="0"/>
                </a:moveTo>
                <a:cubicBezTo>
                  <a:pt x="523719" y="0"/>
                  <a:pt x="577726" y="24179"/>
                  <a:pt x="616818" y="63272"/>
                </a:cubicBezTo>
                <a:lnTo>
                  <a:pt x="642916" y="101980"/>
                </a:lnTo>
                <a:lnTo>
                  <a:pt x="698394" y="75589"/>
                </a:lnTo>
                <a:cubicBezTo>
                  <a:pt x="724239" y="67877"/>
                  <a:pt x="752653" y="63612"/>
                  <a:pt x="782480" y="63612"/>
                </a:cubicBezTo>
                <a:cubicBezTo>
                  <a:pt x="901787" y="63612"/>
                  <a:pt x="998504" y="131850"/>
                  <a:pt x="998504" y="216025"/>
                </a:cubicBezTo>
                <a:cubicBezTo>
                  <a:pt x="998504" y="300200"/>
                  <a:pt x="901787" y="368438"/>
                  <a:pt x="782480" y="368438"/>
                </a:cubicBezTo>
                <a:cubicBezTo>
                  <a:pt x="752653" y="368438"/>
                  <a:pt x="724239" y="364173"/>
                  <a:pt x="698394" y="356461"/>
                </a:cubicBezTo>
                <a:lnTo>
                  <a:pt x="642915" y="330070"/>
                </a:lnTo>
                <a:lnTo>
                  <a:pt x="616818" y="368776"/>
                </a:lnTo>
                <a:cubicBezTo>
                  <a:pt x="577726" y="407869"/>
                  <a:pt x="523719" y="432048"/>
                  <a:pt x="464066" y="432048"/>
                </a:cubicBezTo>
                <a:cubicBezTo>
                  <a:pt x="404412" y="432048"/>
                  <a:pt x="350406" y="407869"/>
                  <a:pt x="311314" y="368776"/>
                </a:cubicBezTo>
                <a:lnTo>
                  <a:pt x="302306" y="355416"/>
                </a:lnTo>
                <a:lnTo>
                  <a:pt x="300110" y="356461"/>
                </a:lnTo>
                <a:cubicBezTo>
                  <a:pt x="274266" y="364173"/>
                  <a:pt x="245851" y="368438"/>
                  <a:pt x="216024" y="368438"/>
                </a:cubicBezTo>
                <a:cubicBezTo>
                  <a:pt x="96717" y="368438"/>
                  <a:pt x="0" y="300200"/>
                  <a:pt x="0" y="216025"/>
                </a:cubicBezTo>
                <a:cubicBezTo>
                  <a:pt x="0" y="131850"/>
                  <a:pt x="96717" y="63612"/>
                  <a:pt x="216024" y="63612"/>
                </a:cubicBezTo>
                <a:cubicBezTo>
                  <a:pt x="245851" y="63612"/>
                  <a:pt x="274266" y="67877"/>
                  <a:pt x="300110" y="75589"/>
                </a:cubicBezTo>
                <a:lnTo>
                  <a:pt x="302305" y="76634"/>
                </a:lnTo>
                <a:lnTo>
                  <a:pt x="311314" y="63272"/>
                </a:lnTo>
                <a:cubicBezTo>
                  <a:pt x="350406" y="24179"/>
                  <a:pt x="404412" y="0"/>
                  <a:pt x="464066" y="0"/>
                </a:cubicBezTo>
                <a:close/>
              </a:path>
            </a:pathLst>
          </a:custGeom>
          <a:solidFill>
            <a:srgbClr val="E8C3DC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" name="组合 11"/>
          <p:cNvGrpSpPr/>
          <p:nvPr userDrawn="1"/>
        </p:nvGrpSpPr>
        <p:grpSpPr>
          <a:xfrm>
            <a:off x="852704" y="757854"/>
            <a:ext cx="1282700" cy="250825"/>
            <a:chOff x="1650152" y="1100356"/>
            <a:chExt cx="1283680" cy="249922"/>
          </a:xfrm>
        </p:grpSpPr>
        <p:sp>
          <p:nvSpPr>
            <p:cNvPr id="11" name="椭圆 10"/>
            <p:cNvSpPr/>
            <p:nvPr userDrawn="1"/>
          </p:nvSpPr>
          <p:spPr>
            <a:xfrm>
              <a:off x="1650152" y="1206262"/>
              <a:ext cx="144016" cy="144016"/>
            </a:xfrm>
            <a:prstGeom prst="ellipse">
              <a:avLst/>
            </a:prstGeom>
            <a:solidFill>
              <a:srgbClr val="FDDFC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椭圆 11"/>
            <p:cNvSpPr/>
            <p:nvPr userDrawn="1"/>
          </p:nvSpPr>
          <p:spPr>
            <a:xfrm>
              <a:off x="1841294" y="1179984"/>
              <a:ext cx="144016" cy="144016"/>
            </a:xfrm>
            <a:prstGeom prst="ellipse">
              <a:avLst/>
            </a:prstGeom>
            <a:solidFill>
              <a:srgbClr val="F6A78A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椭圆 12"/>
            <p:cNvSpPr/>
            <p:nvPr userDrawn="1"/>
          </p:nvSpPr>
          <p:spPr>
            <a:xfrm>
              <a:off x="2032436" y="1172364"/>
              <a:ext cx="144016" cy="144016"/>
            </a:xfrm>
            <a:prstGeom prst="ellipse">
              <a:avLst/>
            </a:prstGeom>
            <a:solidFill>
              <a:srgbClr val="EF8F5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椭圆 13"/>
            <p:cNvSpPr/>
            <p:nvPr userDrawn="1"/>
          </p:nvSpPr>
          <p:spPr>
            <a:xfrm>
              <a:off x="2223578" y="1172364"/>
              <a:ext cx="144016" cy="144016"/>
            </a:xfrm>
            <a:prstGeom prst="ellipse">
              <a:avLst/>
            </a:prstGeom>
            <a:solidFill>
              <a:srgbClr val="72320C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2408714" y="1112560"/>
              <a:ext cx="144016" cy="144016"/>
            </a:xfrm>
            <a:prstGeom prst="ellipse">
              <a:avLst/>
            </a:prstGeom>
            <a:solidFill>
              <a:srgbClr val="603C0A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2580465" y="1112560"/>
              <a:ext cx="144016" cy="144016"/>
            </a:xfrm>
            <a:prstGeom prst="ellipse">
              <a:avLst/>
            </a:prstGeom>
            <a:solidFill>
              <a:srgbClr val="D33D22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2789816" y="1100356"/>
              <a:ext cx="144016" cy="144016"/>
            </a:xfrm>
            <a:prstGeom prst="ellipse">
              <a:avLst/>
            </a:prstGeom>
            <a:solidFill>
              <a:srgbClr val="F7A206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18" name="图片 19"/>
          <p:cNvPicPr>
            <a:picLocks noChangeAspect="1" noChangeArrowheads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 rot="19516332">
            <a:off x="7224713" y="4565650"/>
            <a:ext cx="2952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20"/>
          <p:cNvPicPr>
            <a:picLocks noChangeAspect="1" noChangeArrowheads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 rot="19516332">
            <a:off x="4692650" y="190500"/>
            <a:ext cx="29527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8164581" y="1020857"/>
            <a:ext cx="985680" cy="713294"/>
          </a:xfrm>
          <a:custGeom>
            <a:avLst/>
            <a:gdLst>
              <a:gd name="connsiteX0" fmla="*/ 0 w 985680"/>
              <a:gd name="connsiteY0" fmla="*/ 0 h 713294"/>
              <a:gd name="connsiteX1" fmla="*/ 985680 w 985680"/>
              <a:gd name="connsiteY1" fmla="*/ 0 h 713294"/>
              <a:gd name="connsiteX2" fmla="*/ 985680 w 985680"/>
              <a:gd name="connsiteY2" fmla="*/ 713294 h 713294"/>
              <a:gd name="connsiteX3" fmla="*/ 0 w 985680"/>
              <a:gd name="connsiteY3" fmla="*/ 713294 h 71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5680" h="713294">
                <a:moveTo>
                  <a:pt x="0" y="0"/>
                </a:moveTo>
                <a:lnTo>
                  <a:pt x="985680" y="0"/>
                </a:lnTo>
                <a:lnTo>
                  <a:pt x="985680" y="713294"/>
                </a:lnTo>
                <a:lnTo>
                  <a:pt x="0" y="713294"/>
                </a:lnTo>
                <a:close/>
              </a:path>
            </a:pathLst>
          </a:cu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6953" y="664210"/>
            <a:ext cx="592066" cy="713294"/>
          </a:xfrm>
          <a:custGeom>
            <a:avLst/>
            <a:gdLst>
              <a:gd name="connsiteX0" fmla="*/ 0 w 592066"/>
              <a:gd name="connsiteY0" fmla="*/ 0 h 713294"/>
              <a:gd name="connsiteX1" fmla="*/ 592066 w 592066"/>
              <a:gd name="connsiteY1" fmla="*/ 0 h 713294"/>
              <a:gd name="connsiteX2" fmla="*/ 592066 w 592066"/>
              <a:gd name="connsiteY2" fmla="*/ 713294 h 713294"/>
              <a:gd name="connsiteX3" fmla="*/ 0 w 592066"/>
              <a:gd name="connsiteY3" fmla="*/ 713294 h 71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066" h="713294">
                <a:moveTo>
                  <a:pt x="0" y="0"/>
                </a:moveTo>
                <a:lnTo>
                  <a:pt x="592066" y="0"/>
                </a:lnTo>
                <a:lnTo>
                  <a:pt x="592066" y="713294"/>
                </a:lnTo>
                <a:lnTo>
                  <a:pt x="0" y="713294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 flipH="1">
            <a:off x="8464860" y="4151384"/>
            <a:ext cx="679140" cy="713294"/>
          </a:xfrm>
          <a:custGeom>
            <a:avLst/>
            <a:gdLst>
              <a:gd name="connsiteX0" fmla="*/ 0 w 592066"/>
              <a:gd name="connsiteY0" fmla="*/ 0 h 713294"/>
              <a:gd name="connsiteX1" fmla="*/ 592066 w 592066"/>
              <a:gd name="connsiteY1" fmla="*/ 0 h 713294"/>
              <a:gd name="connsiteX2" fmla="*/ 592066 w 592066"/>
              <a:gd name="connsiteY2" fmla="*/ 713294 h 713294"/>
              <a:gd name="connsiteX3" fmla="*/ 0 w 592066"/>
              <a:gd name="connsiteY3" fmla="*/ 713294 h 71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066" h="713294">
                <a:moveTo>
                  <a:pt x="0" y="0"/>
                </a:moveTo>
                <a:lnTo>
                  <a:pt x="592066" y="0"/>
                </a:lnTo>
                <a:lnTo>
                  <a:pt x="592066" y="713294"/>
                </a:lnTo>
                <a:lnTo>
                  <a:pt x="0" y="713294"/>
                </a:lnTo>
                <a:close/>
              </a:path>
            </a:pathLst>
          </a:custGeom>
        </p:spPr>
      </p:pic>
      <p:pic>
        <p:nvPicPr>
          <p:cNvPr id="25" name="图片 26"/>
          <p:cNvPicPr>
            <a:picLocks noChangeAspect="1" noChangeArrowheads="1"/>
          </p:cNvPicPr>
          <p:nvPr userDrawn="1"/>
        </p:nvPicPr>
        <p:blipFill>
          <a:blip r:embed="rId6" cstate="email"/>
          <a:stretch>
            <a:fillRect/>
          </a:stretch>
        </p:blipFill>
        <p:spPr bwMode="auto">
          <a:xfrm rot="1362713">
            <a:off x="7604125" y="98425"/>
            <a:ext cx="3429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DD9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250825" y="204788"/>
            <a:ext cx="8640763" cy="4794250"/>
          </a:xfrm>
          <a:prstGeom prst="rect">
            <a:avLst/>
          </a:prstGeom>
          <a:solidFill>
            <a:schemeClr val="bg1"/>
          </a:solidFill>
          <a:ln w="76200">
            <a:solidFill>
              <a:srgbClr val="C097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5"/>
          <p:cNvGrpSpPr/>
          <p:nvPr userDrawn="1"/>
        </p:nvGrpSpPr>
        <p:grpSpPr>
          <a:xfrm>
            <a:off x="152400" y="133350"/>
            <a:ext cx="8721725" cy="4757738"/>
            <a:chOff x="314790" y="249767"/>
            <a:chExt cx="8514419" cy="4643965"/>
          </a:xfrm>
        </p:grpSpPr>
        <p:sp>
          <p:nvSpPr>
            <p:cNvPr id="4" name="任意多边形: 形状 6"/>
            <p:cNvSpPr/>
            <p:nvPr/>
          </p:nvSpPr>
          <p:spPr>
            <a:xfrm>
              <a:off x="314790" y="249767"/>
              <a:ext cx="8514419" cy="4643965"/>
            </a:xfrm>
            <a:custGeom>
              <a:avLst/>
              <a:gdLst>
                <a:gd name="connsiteX0" fmla="*/ 452469 w 11666851"/>
                <a:gd name="connsiteY0" fmla="*/ 787469 h 6184999"/>
                <a:gd name="connsiteX1" fmla="*/ 1836769 w 11666851"/>
                <a:gd name="connsiteY1" fmla="*/ 342969 h 6184999"/>
                <a:gd name="connsiteX2" fmla="*/ 3843369 w 11666851"/>
                <a:gd name="connsiteY2" fmla="*/ 266769 h 6184999"/>
                <a:gd name="connsiteX3" fmla="*/ 6218269 w 11666851"/>
                <a:gd name="connsiteY3" fmla="*/ 88969 h 6184999"/>
                <a:gd name="connsiteX4" fmla="*/ 8491569 w 11666851"/>
                <a:gd name="connsiteY4" fmla="*/ 69 h 6184999"/>
                <a:gd name="connsiteX5" fmla="*/ 10777569 w 11666851"/>
                <a:gd name="connsiteY5" fmla="*/ 101669 h 6184999"/>
                <a:gd name="connsiteX6" fmla="*/ 11501469 w 11666851"/>
                <a:gd name="connsiteY6" fmla="*/ 152469 h 6184999"/>
                <a:gd name="connsiteX7" fmla="*/ 11463369 w 11666851"/>
                <a:gd name="connsiteY7" fmla="*/ 1371669 h 6184999"/>
                <a:gd name="connsiteX8" fmla="*/ 11666569 w 11666851"/>
                <a:gd name="connsiteY8" fmla="*/ 2540069 h 6184999"/>
                <a:gd name="connsiteX9" fmla="*/ 11412569 w 11666851"/>
                <a:gd name="connsiteY9" fmla="*/ 3365569 h 6184999"/>
                <a:gd name="connsiteX10" fmla="*/ 11564969 w 11666851"/>
                <a:gd name="connsiteY10" fmla="*/ 4394269 h 6184999"/>
                <a:gd name="connsiteX11" fmla="*/ 11590369 w 11666851"/>
                <a:gd name="connsiteY11" fmla="*/ 5181669 h 6184999"/>
                <a:gd name="connsiteX12" fmla="*/ 11336369 w 11666851"/>
                <a:gd name="connsiteY12" fmla="*/ 5867469 h 6184999"/>
                <a:gd name="connsiteX13" fmla="*/ 10764869 w 11666851"/>
                <a:gd name="connsiteY13" fmla="*/ 5943669 h 6184999"/>
                <a:gd name="connsiteX14" fmla="*/ 9317069 w 11666851"/>
                <a:gd name="connsiteY14" fmla="*/ 5905569 h 6184999"/>
                <a:gd name="connsiteX15" fmla="*/ 8682069 w 11666851"/>
                <a:gd name="connsiteY15" fmla="*/ 5753169 h 6184999"/>
                <a:gd name="connsiteX16" fmla="*/ 6345269 w 11666851"/>
                <a:gd name="connsiteY16" fmla="*/ 5930969 h 6184999"/>
                <a:gd name="connsiteX17" fmla="*/ 4325969 w 11666851"/>
                <a:gd name="connsiteY17" fmla="*/ 5702369 h 6184999"/>
                <a:gd name="connsiteX18" fmla="*/ 2611469 w 11666851"/>
                <a:gd name="connsiteY18" fmla="*/ 6184969 h 6184999"/>
                <a:gd name="connsiteX19" fmla="*/ 947769 w 11666851"/>
                <a:gd name="connsiteY19" fmla="*/ 5676969 h 6184999"/>
                <a:gd name="connsiteX20" fmla="*/ 71469 w 11666851"/>
                <a:gd name="connsiteY20" fmla="*/ 5702369 h 6184999"/>
                <a:gd name="connsiteX21" fmla="*/ 71469 w 11666851"/>
                <a:gd name="connsiteY21" fmla="*/ 4483169 h 6184999"/>
                <a:gd name="connsiteX22" fmla="*/ 236569 w 11666851"/>
                <a:gd name="connsiteY22" fmla="*/ 3022669 h 6184999"/>
                <a:gd name="connsiteX23" fmla="*/ 33369 w 11666851"/>
                <a:gd name="connsiteY23" fmla="*/ 2260669 h 6184999"/>
                <a:gd name="connsiteX24" fmla="*/ 261969 w 11666851"/>
                <a:gd name="connsiteY24" fmla="*/ 1346269 h 6184999"/>
                <a:gd name="connsiteX25" fmla="*/ 452469 w 11666851"/>
                <a:gd name="connsiteY25" fmla="*/ 787469 h 6184999"/>
                <a:gd name="connsiteX0-1" fmla="*/ 452469 w 11666851"/>
                <a:gd name="connsiteY0-2" fmla="*/ 792368 h 6189898"/>
                <a:gd name="connsiteX1-3" fmla="*/ 1798669 w 11666851"/>
                <a:gd name="connsiteY1-4" fmla="*/ 14493 h 6189898"/>
                <a:gd name="connsiteX2-5" fmla="*/ 3843369 w 11666851"/>
                <a:gd name="connsiteY2-6" fmla="*/ 271668 h 6189898"/>
                <a:gd name="connsiteX3-7" fmla="*/ 6218269 w 11666851"/>
                <a:gd name="connsiteY3-8" fmla="*/ 93868 h 6189898"/>
                <a:gd name="connsiteX4-9" fmla="*/ 8491569 w 11666851"/>
                <a:gd name="connsiteY4-10" fmla="*/ 4968 h 6189898"/>
                <a:gd name="connsiteX5-11" fmla="*/ 10777569 w 11666851"/>
                <a:gd name="connsiteY5-12" fmla="*/ 106568 h 6189898"/>
                <a:gd name="connsiteX6-13" fmla="*/ 11501469 w 11666851"/>
                <a:gd name="connsiteY6-14" fmla="*/ 157368 h 6189898"/>
                <a:gd name="connsiteX7-15" fmla="*/ 11463369 w 11666851"/>
                <a:gd name="connsiteY7-16" fmla="*/ 1376568 h 6189898"/>
                <a:gd name="connsiteX8-17" fmla="*/ 11666569 w 11666851"/>
                <a:gd name="connsiteY8-18" fmla="*/ 2544968 h 6189898"/>
                <a:gd name="connsiteX9-19" fmla="*/ 11412569 w 11666851"/>
                <a:gd name="connsiteY9-20" fmla="*/ 3370468 h 6189898"/>
                <a:gd name="connsiteX10-21" fmla="*/ 11564969 w 11666851"/>
                <a:gd name="connsiteY10-22" fmla="*/ 4399168 h 6189898"/>
                <a:gd name="connsiteX11-23" fmla="*/ 11590369 w 11666851"/>
                <a:gd name="connsiteY11-24" fmla="*/ 5186568 h 6189898"/>
                <a:gd name="connsiteX12-25" fmla="*/ 11336369 w 11666851"/>
                <a:gd name="connsiteY12-26" fmla="*/ 5872368 h 6189898"/>
                <a:gd name="connsiteX13-27" fmla="*/ 10764869 w 11666851"/>
                <a:gd name="connsiteY13-28" fmla="*/ 5948568 h 6189898"/>
                <a:gd name="connsiteX14-29" fmla="*/ 9317069 w 11666851"/>
                <a:gd name="connsiteY14-30" fmla="*/ 5910468 h 6189898"/>
                <a:gd name="connsiteX15-31" fmla="*/ 8682069 w 11666851"/>
                <a:gd name="connsiteY15-32" fmla="*/ 5758068 h 6189898"/>
                <a:gd name="connsiteX16-33" fmla="*/ 6345269 w 11666851"/>
                <a:gd name="connsiteY16-34" fmla="*/ 5935868 h 6189898"/>
                <a:gd name="connsiteX17-35" fmla="*/ 4325969 w 11666851"/>
                <a:gd name="connsiteY17-36" fmla="*/ 5707268 h 6189898"/>
                <a:gd name="connsiteX18-37" fmla="*/ 2611469 w 11666851"/>
                <a:gd name="connsiteY18-38" fmla="*/ 6189868 h 6189898"/>
                <a:gd name="connsiteX19-39" fmla="*/ 947769 w 11666851"/>
                <a:gd name="connsiteY19-40" fmla="*/ 5681868 h 6189898"/>
                <a:gd name="connsiteX20-41" fmla="*/ 71469 w 11666851"/>
                <a:gd name="connsiteY20-42" fmla="*/ 5707268 h 6189898"/>
                <a:gd name="connsiteX21-43" fmla="*/ 71469 w 11666851"/>
                <a:gd name="connsiteY21-44" fmla="*/ 4488068 h 6189898"/>
                <a:gd name="connsiteX22-45" fmla="*/ 236569 w 11666851"/>
                <a:gd name="connsiteY22-46" fmla="*/ 3027568 h 6189898"/>
                <a:gd name="connsiteX23-47" fmla="*/ 33369 w 11666851"/>
                <a:gd name="connsiteY23-48" fmla="*/ 2265568 h 6189898"/>
                <a:gd name="connsiteX24-49" fmla="*/ 261969 w 11666851"/>
                <a:gd name="connsiteY24-50" fmla="*/ 1351168 h 6189898"/>
                <a:gd name="connsiteX25-51" fmla="*/ 452469 w 11666851"/>
                <a:gd name="connsiteY25-52" fmla="*/ 792368 h 6189898"/>
                <a:gd name="connsiteX0-53" fmla="*/ 290544 w 11666851"/>
                <a:gd name="connsiteY0-54" fmla="*/ 108417 h 6286997"/>
                <a:gd name="connsiteX1-55" fmla="*/ 1798669 w 11666851"/>
                <a:gd name="connsiteY1-56" fmla="*/ 111592 h 6286997"/>
                <a:gd name="connsiteX2-57" fmla="*/ 3843369 w 11666851"/>
                <a:gd name="connsiteY2-58" fmla="*/ 368767 h 6286997"/>
                <a:gd name="connsiteX3-59" fmla="*/ 6218269 w 11666851"/>
                <a:gd name="connsiteY3-60" fmla="*/ 190967 h 6286997"/>
                <a:gd name="connsiteX4-61" fmla="*/ 8491569 w 11666851"/>
                <a:gd name="connsiteY4-62" fmla="*/ 102067 h 6286997"/>
                <a:gd name="connsiteX5-63" fmla="*/ 10777569 w 11666851"/>
                <a:gd name="connsiteY5-64" fmla="*/ 203667 h 6286997"/>
                <a:gd name="connsiteX6-65" fmla="*/ 11501469 w 11666851"/>
                <a:gd name="connsiteY6-66" fmla="*/ 254467 h 6286997"/>
                <a:gd name="connsiteX7-67" fmla="*/ 11463369 w 11666851"/>
                <a:gd name="connsiteY7-68" fmla="*/ 1473667 h 6286997"/>
                <a:gd name="connsiteX8-69" fmla="*/ 11666569 w 11666851"/>
                <a:gd name="connsiteY8-70" fmla="*/ 2642067 h 6286997"/>
                <a:gd name="connsiteX9-71" fmla="*/ 11412569 w 11666851"/>
                <a:gd name="connsiteY9-72" fmla="*/ 3467567 h 6286997"/>
                <a:gd name="connsiteX10-73" fmla="*/ 11564969 w 11666851"/>
                <a:gd name="connsiteY10-74" fmla="*/ 4496267 h 6286997"/>
                <a:gd name="connsiteX11-75" fmla="*/ 11590369 w 11666851"/>
                <a:gd name="connsiteY11-76" fmla="*/ 5283667 h 6286997"/>
                <a:gd name="connsiteX12-77" fmla="*/ 11336369 w 11666851"/>
                <a:gd name="connsiteY12-78" fmla="*/ 5969467 h 6286997"/>
                <a:gd name="connsiteX13-79" fmla="*/ 10764869 w 11666851"/>
                <a:gd name="connsiteY13-80" fmla="*/ 6045667 h 6286997"/>
                <a:gd name="connsiteX14-81" fmla="*/ 9317069 w 11666851"/>
                <a:gd name="connsiteY14-82" fmla="*/ 6007567 h 6286997"/>
                <a:gd name="connsiteX15-83" fmla="*/ 8682069 w 11666851"/>
                <a:gd name="connsiteY15-84" fmla="*/ 5855167 h 6286997"/>
                <a:gd name="connsiteX16-85" fmla="*/ 6345269 w 11666851"/>
                <a:gd name="connsiteY16-86" fmla="*/ 6032967 h 6286997"/>
                <a:gd name="connsiteX17-87" fmla="*/ 4325969 w 11666851"/>
                <a:gd name="connsiteY17-88" fmla="*/ 5804367 h 6286997"/>
                <a:gd name="connsiteX18-89" fmla="*/ 2611469 w 11666851"/>
                <a:gd name="connsiteY18-90" fmla="*/ 6286967 h 6286997"/>
                <a:gd name="connsiteX19-91" fmla="*/ 947769 w 11666851"/>
                <a:gd name="connsiteY19-92" fmla="*/ 5778967 h 6286997"/>
                <a:gd name="connsiteX20-93" fmla="*/ 71469 w 11666851"/>
                <a:gd name="connsiteY20-94" fmla="*/ 5804367 h 6286997"/>
                <a:gd name="connsiteX21-95" fmla="*/ 71469 w 11666851"/>
                <a:gd name="connsiteY21-96" fmla="*/ 4585167 h 6286997"/>
                <a:gd name="connsiteX22-97" fmla="*/ 236569 w 11666851"/>
                <a:gd name="connsiteY22-98" fmla="*/ 3124667 h 6286997"/>
                <a:gd name="connsiteX23-99" fmla="*/ 33369 w 11666851"/>
                <a:gd name="connsiteY23-100" fmla="*/ 2362667 h 6286997"/>
                <a:gd name="connsiteX24-101" fmla="*/ 261969 w 11666851"/>
                <a:gd name="connsiteY24-102" fmla="*/ 1448267 h 6286997"/>
                <a:gd name="connsiteX25-103" fmla="*/ 290544 w 11666851"/>
                <a:gd name="connsiteY25-104" fmla="*/ 108417 h 6286997"/>
                <a:gd name="connsiteX0-105" fmla="*/ 287043 w 11663350"/>
                <a:gd name="connsiteY0-106" fmla="*/ 108417 h 6292818"/>
                <a:gd name="connsiteX1-107" fmla="*/ 1795168 w 11663350"/>
                <a:gd name="connsiteY1-108" fmla="*/ 111592 h 6292818"/>
                <a:gd name="connsiteX2-109" fmla="*/ 3839868 w 11663350"/>
                <a:gd name="connsiteY2-110" fmla="*/ 368767 h 6292818"/>
                <a:gd name="connsiteX3-111" fmla="*/ 6214768 w 11663350"/>
                <a:gd name="connsiteY3-112" fmla="*/ 190967 h 6292818"/>
                <a:gd name="connsiteX4-113" fmla="*/ 8488068 w 11663350"/>
                <a:gd name="connsiteY4-114" fmla="*/ 102067 h 6292818"/>
                <a:gd name="connsiteX5-115" fmla="*/ 10774068 w 11663350"/>
                <a:gd name="connsiteY5-116" fmla="*/ 203667 h 6292818"/>
                <a:gd name="connsiteX6-117" fmla="*/ 11497968 w 11663350"/>
                <a:gd name="connsiteY6-118" fmla="*/ 254467 h 6292818"/>
                <a:gd name="connsiteX7-119" fmla="*/ 11459868 w 11663350"/>
                <a:gd name="connsiteY7-120" fmla="*/ 1473667 h 6292818"/>
                <a:gd name="connsiteX8-121" fmla="*/ 11663068 w 11663350"/>
                <a:gd name="connsiteY8-122" fmla="*/ 2642067 h 6292818"/>
                <a:gd name="connsiteX9-123" fmla="*/ 11409068 w 11663350"/>
                <a:gd name="connsiteY9-124" fmla="*/ 3467567 h 6292818"/>
                <a:gd name="connsiteX10-125" fmla="*/ 11561468 w 11663350"/>
                <a:gd name="connsiteY10-126" fmla="*/ 4496267 h 6292818"/>
                <a:gd name="connsiteX11-127" fmla="*/ 11586868 w 11663350"/>
                <a:gd name="connsiteY11-128" fmla="*/ 5283667 h 6292818"/>
                <a:gd name="connsiteX12-129" fmla="*/ 11332868 w 11663350"/>
                <a:gd name="connsiteY12-130" fmla="*/ 5969467 h 6292818"/>
                <a:gd name="connsiteX13-131" fmla="*/ 10761368 w 11663350"/>
                <a:gd name="connsiteY13-132" fmla="*/ 6045667 h 6292818"/>
                <a:gd name="connsiteX14-133" fmla="*/ 9313568 w 11663350"/>
                <a:gd name="connsiteY14-134" fmla="*/ 6007567 h 6292818"/>
                <a:gd name="connsiteX15-135" fmla="*/ 8678568 w 11663350"/>
                <a:gd name="connsiteY15-136" fmla="*/ 5855167 h 6292818"/>
                <a:gd name="connsiteX16-137" fmla="*/ 6341768 w 11663350"/>
                <a:gd name="connsiteY16-138" fmla="*/ 6032967 h 6292818"/>
                <a:gd name="connsiteX17-139" fmla="*/ 4322468 w 11663350"/>
                <a:gd name="connsiteY17-140" fmla="*/ 5804367 h 6292818"/>
                <a:gd name="connsiteX18-141" fmla="*/ 2607968 w 11663350"/>
                <a:gd name="connsiteY18-142" fmla="*/ 6286967 h 6292818"/>
                <a:gd name="connsiteX19-143" fmla="*/ 896643 w 11663350"/>
                <a:gd name="connsiteY19-144" fmla="*/ 6055192 h 6292818"/>
                <a:gd name="connsiteX20-145" fmla="*/ 67968 w 11663350"/>
                <a:gd name="connsiteY20-146" fmla="*/ 5804367 h 6292818"/>
                <a:gd name="connsiteX21-147" fmla="*/ 67968 w 11663350"/>
                <a:gd name="connsiteY21-148" fmla="*/ 4585167 h 6292818"/>
                <a:gd name="connsiteX22-149" fmla="*/ 233068 w 11663350"/>
                <a:gd name="connsiteY22-150" fmla="*/ 3124667 h 6292818"/>
                <a:gd name="connsiteX23-151" fmla="*/ 29868 w 11663350"/>
                <a:gd name="connsiteY23-152" fmla="*/ 2362667 h 6292818"/>
                <a:gd name="connsiteX24-153" fmla="*/ 258468 w 11663350"/>
                <a:gd name="connsiteY24-154" fmla="*/ 1448267 h 6292818"/>
                <a:gd name="connsiteX25-155" fmla="*/ 287043 w 11663350"/>
                <a:gd name="connsiteY25-156" fmla="*/ 108417 h 6292818"/>
                <a:gd name="connsiteX0-157" fmla="*/ 260670 w 11636977"/>
                <a:gd name="connsiteY0-158" fmla="*/ 108417 h 6292447"/>
                <a:gd name="connsiteX1-159" fmla="*/ 1768795 w 11636977"/>
                <a:gd name="connsiteY1-160" fmla="*/ 111592 h 6292447"/>
                <a:gd name="connsiteX2-161" fmla="*/ 3813495 w 11636977"/>
                <a:gd name="connsiteY2-162" fmla="*/ 368767 h 6292447"/>
                <a:gd name="connsiteX3-163" fmla="*/ 6188395 w 11636977"/>
                <a:gd name="connsiteY3-164" fmla="*/ 190967 h 6292447"/>
                <a:gd name="connsiteX4-165" fmla="*/ 8461695 w 11636977"/>
                <a:gd name="connsiteY4-166" fmla="*/ 102067 h 6292447"/>
                <a:gd name="connsiteX5-167" fmla="*/ 10747695 w 11636977"/>
                <a:gd name="connsiteY5-168" fmla="*/ 203667 h 6292447"/>
                <a:gd name="connsiteX6-169" fmla="*/ 11471595 w 11636977"/>
                <a:gd name="connsiteY6-170" fmla="*/ 254467 h 6292447"/>
                <a:gd name="connsiteX7-171" fmla="*/ 11433495 w 11636977"/>
                <a:gd name="connsiteY7-172" fmla="*/ 1473667 h 6292447"/>
                <a:gd name="connsiteX8-173" fmla="*/ 11636695 w 11636977"/>
                <a:gd name="connsiteY8-174" fmla="*/ 2642067 h 6292447"/>
                <a:gd name="connsiteX9-175" fmla="*/ 11382695 w 11636977"/>
                <a:gd name="connsiteY9-176" fmla="*/ 3467567 h 6292447"/>
                <a:gd name="connsiteX10-177" fmla="*/ 11535095 w 11636977"/>
                <a:gd name="connsiteY10-178" fmla="*/ 4496267 h 6292447"/>
                <a:gd name="connsiteX11-179" fmla="*/ 11560495 w 11636977"/>
                <a:gd name="connsiteY11-180" fmla="*/ 5283667 h 6292447"/>
                <a:gd name="connsiteX12-181" fmla="*/ 11306495 w 11636977"/>
                <a:gd name="connsiteY12-182" fmla="*/ 5969467 h 6292447"/>
                <a:gd name="connsiteX13-183" fmla="*/ 10734995 w 11636977"/>
                <a:gd name="connsiteY13-184" fmla="*/ 6045667 h 6292447"/>
                <a:gd name="connsiteX14-185" fmla="*/ 9287195 w 11636977"/>
                <a:gd name="connsiteY14-186" fmla="*/ 6007567 h 6292447"/>
                <a:gd name="connsiteX15-187" fmla="*/ 8652195 w 11636977"/>
                <a:gd name="connsiteY15-188" fmla="*/ 5855167 h 6292447"/>
                <a:gd name="connsiteX16-189" fmla="*/ 6315395 w 11636977"/>
                <a:gd name="connsiteY16-190" fmla="*/ 6032967 h 6292447"/>
                <a:gd name="connsiteX17-191" fmla="*/ 4296095 w 11636977"/>
                <a:gd name="connsiteY17-192" fmla="*/ 5804367 h 6292447"/>
                <a:gd name="connsiteX18-193" fmla="*/ 2581595 w 11636977"/>
                <a:gd name="connsiteY18-194" fmla="*/ 6286967 h 6292447"/>
                <a:gd name="connsiteX19-195" fmla="*/ 870270 w 11636977"/>
                <a:gd name="connsiteY19-196" fmla="*/ 6055192 h 6292447"/>
                <a:gd name="connsiteX20-197" fmla="*/ 79695 w 11636977"/>
                <a:gd name="connsiteY20-198" fmla="*/ 5899617 h 6292447"/>
                <a:gd name="connsiteX21-199" fmla="*/ 41595 w 11636977"/>
                <a:gd name="connsiteY21-200" fmla="*/ 4585167 h 6292447"/>
                <a:gd name="connsiteX22-201" fmla="*/ 206695 w 11636977"/>
                <a:gd name="connsiteY22-202" fmla="*/ 3124667 h 6292447"/>
                <a:gd name="connsiteX23-203" fmla="*/ 3495 w 11636977"/>
                <a:gd name="connsiteY23-204" fmla="*/ 2362667 h 6292447"/>
                <a:gd name="connsiteX24-205" fmla="*/ 232095 w 11636977"/>
                <a:gd name="connsiteY24-206" fmla="*/ 1448267 h 6292447"/>
                <a:gd name="connsiteX25-207" fmla="*/ 260670 w 11636977"/>
                <a:gd name="connsiteY25-208" fmla="*/ 108417 h 6292447"/>
                <a:gd name="connsiteX0-209" fmla="*/ 260670 w 11636977"/>
                <a:gd name="connsiteY0-210" fmla="*/ 93006 h 6277036"/>
                <a:gd name="connsiteX1-211" fmla="*/ 1768795 w 11636977"/>
                <a:gd name="connsiteY1-212" fmla="*/ 96181 h 6277036"/>
                <a:gd name="connsiteX2-213" fmla="*/ 3813495 w 11636977"/>
                <a:gd name="connsiteY2-214" fmla="*/ 353356 h 6277036"/>
                <a:gd name="connsiteX3-215" fmla="*/ 6188395 w 11636977"/>
                <a:gd name="connsiteY3-216" fmla="*/ 175556 h 6277036"/>
                <a:gd name="connsiteX4-217" fmla="*/ 8461695 w 11636977"/>
                <a:gd name="connsiteY4-218" fmla="*/ 86656 h 6277036"/>
                <a:gd name="connsiteX5-219" fmla="*/ 10747695 w 11636977"/>
                <a:gd name="connsiteY5-220" fmla="*/ 188256 h 6277036"/>
                <a:gd name="connsiteX6-221" fmla="*/ 11471595 w 11636977"/>
                <a:gd name="connsiteY6-222" fmla="*/ 239056 h 6277036"/>
                <a:gd name="connsiteX7-223" fmla="*/ 11433495 w 11636977"/>
                <a:gd name="connsiteY7-224" fmla="*/ 1458256 h 6277036"/>
                <a:gd name="connsiteX8-225" fmla="*/ 11636695 w 11636977"/>
                <a:gd name="connsiteY8-226" fmla="*/ 2626656 h 6277036"/>
                <a:gd name="connsiteX9-227" fmla="*/ 11382695 w 11636977"/>
                <a:gd name="connsiteY9-228" fmla="*/ 3452156 h 6277036"/>
                <a:gd name="connsiteX10-229" fmla="*/ 11535095 w 11636977"/>
                <a:gd name="connsiteY10-230" fmla="*/ 4480856 h 6277036"/>
                <a:gd name="connsiteX11-231" fmla="*/ 11560495 w 11636977"/>
                <a:gd name="connsiteY11-232" fmla="*/ 5268256 h 6277036"/>
                <a:gd name="connsiteX12-233" fmla="*/ 11306495 w 11636977"/>
                <a:gd name="connsiteY12-234" fmla="*/ 5954056 h 6277036"/>
                <a:gd name="connsiteX13-235" fmla="*/ 10734995 w 11636977"/>
                <a:gd name="connsiteY13-236" fmla="*/ 6030256 h 6277036"/>
                <a:gd name="connsiteX14-237" fmla="*/ 9287195 w 11636977"/>
                <a:gd name="connsiteY14-238" fmla="*/ 5992156 h 6277036"/>
                <a:gd name="connsiteX15-239" fmla="*/ 8652195 w 11636977"/>
                <a:gd name="connsiteY15-240" fmla="*/ 5839756 h 6277036"/>
                <a:gd name="connsiteX16-241" fmla="*/ 6315395 w 11636977"/>
                <a:gd name="connsiteY16-242" fmla="*/ 6017556 h 6277036"/>
                <a:gd name="connsiteX17-243" fmla="*/ 4296095 w 11636977"/>
                <a:gd name="connsiteY17-244" fmla="*/ 5788956 h 6277036"/>
                <a:gd name="connsiteX18-245" fmla="*/ 2581595 w 11636977"/>
                <a:gd name="connsiteY18-246" fmla="*/ 6271556 h 6277036"/>
                <a:gd name="connsiteX19-247" fmla="*/ 870270 w 11636977"/>
                <a:gd name="connsiteY19-248" fmla="*/ 6039781 h 6277036"/>
                <a:gd name="connsiteX20-249" fmla="*/ 79695 w 11636977"/>
                <a:gd name="connsiteY20-250" fmla="*/ 5884206 h 6277036"/>
                <a:gd name="connsiteX21-251" fmla="*/ 41595 w 11636977"/>
                <a:gd name="connsiteY21-252" fmla="*/ 4569756 h 6277036"/>
                <a:gd name="connsiteX22-253" fmla="*/ 206695 w 11636977"/>
                <a:gd name="connsiteY22-254" fmla="*/ 3109256 h 6277036"/>
                <a:gd name="connsiteX23-255" fmla="*/ 3495 w 11636977"/>
                <a:gd name="connsiteY23-256" fmla="*/ 2347256 h 6277036"/>
                <a:gd name="connsiteX24-257" fmla="*/ 193995 w 11636977"/>
                <a:gd name="connsiteY24-258" fmla="*/ 1223306 h 6277036"/>
                <a:gd name="connsiteX25-259" fmla="*/ 260670 w 11636977"/>
                <a:gd name="connsiteY25-260" fmla="*/ 93006 h 6277036"/>
                <a:gd name="connsiteX0-261" fmla="*/ 260670 w 11636977"/>
                <a:gd name="connsiteY0-262" fmla="*/ 93006 h 6277036"/>
                <a:gd name="connsiteX1-263" fmla="*/ 1768795 w 11636977"/>
                <a:gd name="connsiteY1-264" fmla="*/ 96181 h 6277036"/>
                <a:gd name="connsiteX2-265" fmla="*/ 3813495 w 11636977"/>
                <a:gd name="connsiteY2-266" fmla="*/ 353356 h 6277036"/>
                <a:gd name="connsiteX3-267" fmla="*/ 6188395 w 11636977"/>
                <a:gd name="connsiteY3-268" fmla="*/ 175556 h 6277036"/>
                <a:gd name="connsiteX4-269" fmla="*/ 8461695 w 11636977"/>
                <a:gd name="connsiteY4-270" fmla="*/ 86656 h 6277036"/>
                <a:gd name="connsiteX5-271" fmla="*/ 10747695 w 11636977"/>
                <a:gd name="connsiteY5-272" fmla="*/ 188256 h 6277036"/>
                <a:gd name="connsiteX6-273" fmla="*/ 11471595 w 11636977"/>
                <a:gd name="connsiteY6-274" fmla="*/ 239056 h 6277036"/>
                <a:gd name="connsiteX7-275" fmla="*/ 11433495 w 11636977"/>
                <a:gd name="connsiteY7-276" fmla="*/ 1458256 h 6277036"/>
                <a:gd name="connsiteX8-277" fmla="*/ 11636695 w 11636977"/>
                <a:gd name="connsiteY8-278" fmla="*/ 2626656 h 6277036"/>
                <a:gd name="connsiteX9-279" fmla="*/ 11382695 w 11636977"/>
                <a:gd name="connsiteY9-280" fmla="*/ 3452156 h 6277036"/>
                <a:gd name="connsiteX10-281" fmla="*/ 11535095 w 11636977"/>
                <a:gd name="connsiteY10-282" fmla="*/ 4480856 h 6277036"/>
                <a:gd name="connsiteX11-283" fmla="*/ 11560495 w 11636977"/>
                <a:gd name="connsiteY11-284" fmla="*/ 5268256 h 6277036"/>
                <a:gd name="connsiteX12-285" fmla="*/ 11306495 w 11636977"/>
                <a:gd name="connsiteY12-286" fmla="*/ 5954056 h 6277036"/>
                <a:gd name="connsiteX13-287" fmla="*/ 10734995 w 11636977"/>
                <a:gd name="connsiteY13-288" fmla="*/ 6030256 h 6277036"/>
                <a:gd name="connsiteX14-289" fmla="*/ 9287195 w 11636977"/>
                <a:gd name="connsiteY14-290" fmla="*/ 5992156 h 6277036"/>
                <a:gd name="connsiteX15-291" fmla="*/ 8652195 w 11636977"/>
                <a:gd name="connsiteY15-292" fmla="*/ 5839756 h 6277036"/>
                <a:gd name="connsiteX16-293" fmla="*/ 6315395 w 11636977"/>
                <a:gd name="connsiteY16-294" fmla="*/ 6017556 h 6277036"/>
                <a:gd name="connsiteX17-295" fmla="*/ 4296095 w 11636977"/>
                <a:gd name="connsiteY17-296" fmla="*/ 5788956 h 6277036"/>
                <a:gd name="connsiteX18-297" fmla="*/ 2581595 w 11636977"/>
                <a:gd name="connsiteY18-298" fmla="*/ 6271556 h 6277036"/>
                <a:gd name="connsiteX19-299" fmla="*/ 870270 w 11636977"/>
                <a:gd name="connsiteY19-300" fmla="*/ 6039781 h 6277036"/>
                <a:gd name="connsiteX20-301" fmla="*/ 79695 w 11636977"/>
                <a:gd name="connsiteY20-302" fmla="*/ 5884206 h 6277036"/>
                <a:gd name="connsiteX21-303" fmla="*/ 41595 w 11636977"/>
                <a:gd name="connsiteY21-304" fmla="*/ 4569756 h 6277036"/>
                <a:gd name="connsiteX22-305" fmla="*/ 206695 w 11636977"/>
                <a:gd name="connsiteY22-306" fmla="*/ 3109256 h 6277036"/>
                <a:gd name="connsiteX23-307" fmla="*/ 127320 w 11636977"/>
                <a:gd name="connsiteY23-308" fmla="*/ 2394881 h 6277036"/>
                <a:gd name="connsiteX24-309" fmla="*/ 193995 w 11636977"/>
                <a:gd name="connsiteY24-310" fmla="*/ 1223306 h 6277036"/>
                <a:gd name="connsiteX25-311" fmla="*/ 260670 w 11636977"/>
                <a:gd name="connsiteY25-312" fmla="*/ 93006 h 6277036"/>
                <a:gd name="connsiteX0-313" fmla="*/ 261190 w 11637497"/>
                <a:gd name="connsiteY0-314" fmla="*/ 93006 h 6277036"/>
                <a:gd name="connsiteX1-315" fmla="*/ 1769315 w 11637497"/>
                <a:gd name="connsiteY1-316" fmla="*/ 96181 h 6277036"/>
                <a:gd name="connsiteX2-317" fmla="*/ 3814015 w 11637497"/>
                <a:gd name="connsiteY2-318" fmla="*/ 353356 h 6277036"/>
                <a:gd name="connsiteX3-319" fmla="*/ 6188915 w 11637497"/>
                <a:gd name="connsiteY3-320" fmla="*/ 175556 h 6277036"/>
                <a:gd name="connsiteX4-321" fmla="*/ 8462215 w 11637497"/>
                <a:gd name="connsiteY4-322" fmla="*/ 86656 h 6277036"/>
                <a:gd name="connsiteX5-323" fmla="*/ 10748215 w 11637497"/>
                <a:gd name="connsiteY5-324" fmla="*/ 188256 h 6277036"/>
                <a:gd name="connsiteX6-325" fmla="*/ 11472115 w 11637497"/>
                <a:gd name="connsiteY6-326" fmla="*/ 239056 h 6277036"/>
                <a:gd name="connsiteX7-327" fmla="*/ 11434015 w 11637497"/>
                <a:gd name="connsiteY7-328" fmla="*/ 1458256 h 6277036"/>
                <a:gd name="connsiteX8-329" fmla="*/ 11637215 w 11637497"/>
                <a:gd name="connsiteY8-330" fmla="*/ 2626656 h 6277036"/>
                <a:gd name="connsiteX9-331" fmla="*/ 11383215 w 11637497"/>
                <a:gd name="connsiteY9-332" fmla="*/ 3452156 h 6277036"/>
                <a:gd name="connsiteX10-333" fmla="*/ 11535615 w 11637497"/>
                <a:gd name="connsiteY10-334" fmla="*/ 4480856 h 6277036"/>
                <a:gd name="connsiteX11-335" fmla="*/ 11561015 w 11637497"/>
                <a:gd name="connsiteY11-336" fmla="*/ 5268256 h 6277036"/>
                <a:gd name="connsiteX12-337" fmla="*/ 11307015 w 11637497"/>
                <a:gd name="connsiteY12-338" fmla="*/ 5954056 h 6277036"/>
                <a:gd name="connsiteX13-339" fmla="*/ 10735515 w 11637497"/>
                <a:gd name="connsiteY13-340" fmla="*/ 6030256 h 6277036"/>
                <a:gd name="connsiteX14-341" fmla="*/ 9287715 w 11637497"/>
                <a:gd name="connsiteY14-342" fmla="*/ 5992156 h 6277036"/>
                <a:gd name="connsiteX15-343" fmla="*/ 8652715 w 11637497"/>
                <a:gd name="connsiteY15-344" fmla="*/ 5839756 h 6277036"/>
                <a:gd name="connsiteX16-345" fmla="*/ 6315915 w 11637497"/>
                <a:gd name="connsiteY16-346" fmla="*/ 6017556 h 6277036"/>
                <a:gd name="connsiteX17-347" fmla="*/ 4296615 w 11637497"/>
                <a:gd name="connsiteY17-348" fmla="*/ 5788956 h 6277036"/>
                <a:gd name="connsiteX18-349" fmla="*/ 2582115 w 11637497"/>
                <a:gd name="connsiteY18-350" fmla="*/ 6271556 h 6277036"/>
                <a:gd name="connsiteX19-351" fmla="*/ 870790 w 11637497"/>
                <a:gd name="connsiteY19-352" fmla="*/ 6039781 h 6277036"/>
                <a:gd name="connsiteX20-353" fmla="*/ 80215 w 11637497"/>
                <a:gd name="connsiteY20-354" fmla="*/ 5884206 h 6277036"/>
                <a:gd name="connsiteX21-355" fmla="*/ 42115 w 11637497"/>
                <a:gd name="connsiteY21-356" fmla="*/ 4569756 h 6277036"/>
                <a:gd name="connsiteX22-357" fmla="*/ 216740 w 11637497"/>
                <a:gd name="connsiteY22-358" fmla="*/ 3442631 h 6277036"/>
                <a:gd name="connsiteX23-359" fmla="*/ 127840 w 11637497"/>
                <a:gd name="connsiteY23-360" fmla="*/ 2394881 h 6277036"/>
                <a:gd name="connsiteX24-361" fmla="*/ 194515 w 11637497"/>
                <a:gd name="connsiteY24-362" fmla="*/ 1223306 h 6277036"/>
                <a:gd name="connsiteX25-363" fmla="*/ 261190 w 11637497"/>
                <a:gd name="connsiteY25-364" fmla="*/ 93006 h 6277036"/>
                <a:gd name="connsiteX0-365" fmla="*/ 238248 w 11614555"/>
                <a:gd name="connsiteY0-366" fmla="*/ 93006 h 6277036"/>
                <a:gd name="connsiteX1-367" fmla="*/ 1746373 w 11614555"/>
                <a:gd name="connsiteY1-368" fmla="*/ 96181 h 6277036"/>
                <a:gd name="connsiteX2-369" fmla="*/ 3791073 w 11614555"/>
                <a:gd name="connsiteY2-370" fmla="*/ 353356 h 6277036"/>
                <a:gd name="connsiteX3-371" fmla="*/ 6165973 w 11614555"/>
                <a:gd name="connsiteY3-372" fmla="*/ 175556 h 6277036"/>
                <a:gd name="connsiteX4-373" fmla="*/ 8439273 w 11614555"/>
                <a:gd name="connsiteY4-374" fmla="*/ 86656 h 6277036"/>
                <a:gd name="connsiteX5-375" fmla="*/ 10725273 w 11614555"/>
                <a:gd name="connsiteY5-376" fmla="*/ 188256 h 6277036"/>
                <a:gd name="connsiteX6-377" fmla="*/ 11449173 w 11614555"/>
                <a:gd name="connsiteY6-378" fmla="*/ 239056 h 6277036"/>
                <a:gd name="connsiteX7-379" fmla="*/ 11411073 w 11614555"/>
                <a:gd name="connsiteY7-380" fmla="*/ 1458256 h 6277036"/>
                <a:gd name="connsiteX8-381" fmla="*/ 11614273 w 11614555"/>
                <a:gd name="connsiteY8-382" fmla="*/ 2626656 h 6277036"/>
                <a:gd name="connsiteX9-383" fmla="*/ 11360273 w 11614555"/>
                <a:gd name="connsiteY9-384" fmla="*/ 3452156 h 6277036"/>
                <a:gd name="connsiteX10-385" fmla="*/ 11512673 w 11614555"/>
                <a:gd name="connsiteY10-386" fmla="*/ 4480856 h 6277036"/>
                <a:gd name="connsiteX11-387" fmla="*/ 11538073 w 11614555"/>
                <a:gd name="connsiteY11-388" fmla="*/ 5268256 h 6277036"/>
                <a:gd name="connsiteX12-389" fmla="*/ 11284073 w 11614555"/>
                <a:gd name="connsiteY12-390" fmla="*/ 5954056 h 6277036"/>
                <a:gd name="connsiteX13-391" fmla="*/ 10712573 w 11614555"/>
                <a:gd name="connsiteY13-392" fmla="*/ 6030256 h 6277036"/>
                <a:gd name="connsiteX14-393" fmla="*/ 9264773 w 11614555"/>
                <a:gd name="connsiteY14-394" fmla="*/ 5992156 h 6277036"/>
                <a:gd name="connsiteX15-395" fmla="*/ 8629773 w 11614555"/>
                <a:gd name="connsiteY15-396" fmla="*/ 5839756 h 6277036"/>
                <a:gd name="connsiteX16-397" fmla="*/ 6292973 w 11614555"/>
                <a:gd name="connsiteY16-398" fmla="*/ 6017556 h 6277036"/>
                <a:gd name="connsiteX17-399" fmla="*/ 4273673 w 11614555"/>
                <a:gd name="connsiteY17-400" fmla="*/ 5788956 h 6277036"/>
                <a:gd name="connsiteX18-401" fmla="*/ 2559173 w 11614555"/>
                <a:gd name="connsiteY18-402" fmla="*/ 6271556 h 6277036"/>
                <a:gd name="connsiteX19-403" fmla="*/ 847848 w 11614555"/>
                <a:gd name="connsiteY19-404" fmla="*/ 6039781 h 6277036"/>
                <a:gd name="connsiteX20-405" fmla="*/ 57273 w 11614555"/>
                <a:gd name="connsiteY20-406" fmla="*/ 5884206 h 6277036"/>
                <a:gd name="connsiteX21-407" fmla="*/ 76323 w 11614555"/>
                <a:gd name="connsiteY21-408" fmla="*/ 4960281 h 6277036"/>
                <a:gd name="connsiteX22-409" fmla="*/ 193798 w 11614555"/>
                <a:gd name="connsiteY22-410" fmla="*/ 3442631 h 6277036"/>
                <a:gd name="connsiteX23-411" fmla="*/ 104898 w 11614555"/>
                <a:gd name="connsiteY23-412" fmla="*/ 2394881 h 6277036"/>
                <a:gd name="connsiteX24-413" fmla="*/ 171573 w 11614555"/>
                <a:gd name="connsiteY24-414" fmla="*/ 1223306 h 6277036"/>
                <a:gd name="connsiteX25-415" fmla="*/ 238248 w 11614555"/>
                <a:gd name="connsiteY25-416" fmla="*/ 93006 h 6277036"/>
                <a:gd name="connsiteX0-417" fmla="*/ 238596 w 11614903"/>
                <a:gd name="connsiteY0-418" fmla="*/ 93006 h 6277036"/>
                <a:gd name="connsiteX1-419" fmla="*/ 1746721 w 11614903"/>
                <a:gd name="connsiteY1-420" fmla="*/ 96181 h 6277036"/>
                <a:gd name="connsiteX2-421" fmla="*/ 3791421 w 11614903"/>
                <a:gd name="connsiteY2-422" fmla="*/ 353356 h 6277036"/>
                <a:gd name="connsiteX3-423" fmla="*/ 6166321 w 11614903"/>
                <a:gd name="connsiteY3-424" fmla="*/ 175556 h 6277036"/>
                <a:gd name="connsiteX4-425" fmla="*/ 8439621 w 11614903"/>
                <a:gd name="connsiteY4-426" fmla="*/ 86656 h 6277036"/>
                <a:gd name="connsiteX5-427" fmla="*/ 10725621 w 11614903"/>
                <a:gd name="connsiteY5-428" fmla="*/ 188256 h 6277036"/>
                <a:gd name="connsiteX6-429" fmla="*/ 11449521 w 11614903"/>
                <a:gd name="connsiteY6-430" fmla="*/ 239056 h 6277036"/>
                <a:gd name="connsiteX7-431" fmla="*/ 11411421 w 11614903"/>
                <a:gd name="connsiteY7-432" fmla="*/ 1458256 h 6277036"/>
                <a:gd name="connsiteX8-433" fmla="*/ 11614621 w 11614903"/>
                <a:gd name="connsiteY8-434" fmla="*/ 2626656 h 6277036"/>
                <a:gd name="connsiteX9-435" fmla="*/ 11360621 w 11614903"/>
                <a:gd name="connsiteY9-436" fmla="*/ 3452156 h 6277036"/>
                <a:gd name="connsiteX10-437" fmla="*/ 11513021 w 11614903"/>
                <a:gd name="connsiteY10-438" fmla="*/ 4480856 h 6277036"/>
                <a:gd name="connsiteX11-439" fmla="*/ 11538421 w 11614903"/>
                <a:gd name="connsiteY11-440" fmla="*/ 5268256 h 6277036"/>
                <a:gd name="connsiteX12-441" fmla="*/ 11284421 w 11614903"/>
                <a:gd name="connsiteY12-442" fmla="*/ 5954056 h 6277036"/>
                <a:gd name="connsiteX13-443" fmla="*/ 10712921 w 11614903"/>
                <a:gd name="connsiteY13-444" fmla="*/ 6030256 h 6277036"/>
                <a:gd name="connsiteX14-445" fmla="*/ 9265121 w 11614903"/>
                <a:gd name="connsiteY14-446" fmla="*/ 5992156 h 6277036"/>
                <a:gd name="connsiteX15-447" fmla="*/ 8630121 w 11614903"/>
                <a:gd name="connsiteY15-448" fmla="*/ 5839756 h 6277036"/>
                <a:gd name="connsiteX16-449" fmla="*/ 6293321 w 11614903"/>
                <a:gd name="connsiteY16-450" fmla="*/ 6017556 h 6277036"/>
                <a:gd name="connsiteX17-451" fmla="*/ 4274021 w 11614903"/>
                <a:gd name="connsiteY17-452" fmla="*/ 5788956 h 6277036"/>
                <a:gd name="connsiteX18-453" fmla="*/ 2559521 w 11614903"/>
                <a:gd name="connsiteY18-454" fmla="*/ 6271556 h 6277036"/>
                <a:gd name="connsiteX19-455" fmla="*/ 848196 w 11614903"/>
                <a:gd name="connsiteY19-456" fmla="*/ 6039781 h 6277036"/>
                <a:gd name="connsiteX20-457" fmla="*/ 57621 w 11614903"/>
                <a:gd name="connsiteY20-458" fmla="*/ 5884206 h 6277036"/>
                <a:gd name="connsiteX21-459" fmla="*/ 76671 w 11614903"/>
                <a:gd name="connsiteY21-460" fmla="*/ 4960281 h 6277036"/>
                <a:gd name="connsiteX22-461" fmla="*/ 203671 w 11614903"/>
                <a:gd name="connsiteY22-462" fmla="*/ 3842681 h 6277036"/>
                <a:gd name="connsiteX23-463" fmla="*/ 105246 w 11614903"/>
                <a:gd name="connsiteY23-464" fmla="*/ 2394881 h 6277036"/>
                <a:gd name="connsiteX24-465" fmla="*/ 171921 w 11614903"/>
                <a:gd name="connsiteY24-466" fmla="*/ 1223306 h 6277036"/>
                <a:gd name="connsiteX25-467" fmla="*/ 238596 w 11614903"/>
                <a:gd name="connsiteY25-468" fmla="*/ 93006 h 6277036"/>
                <a:gd name="connsiteX0-469" fmla="*/ 236217 w 11612524"/>
                <a:gd name="connsiteY0-470" fmla="*/ 93006 h 6277036"/>
                <a:gd name="connsiteX1-471" fmla="*/ 1744342 w 11612524"/>
                <a:gd name="connsiteY1-472" fmla="*/ 96181 h 6277036"/>
                <a:gd name="connsiteX2-473" fmla="*/ 3789042 w 11612524"/>
                <a:gd name="connsiteY2-474" fmla="*/ 353356 h 6277036"/>
                <a:gd name="connsiteX3-475" fmla="*/ 6163942 w 11612524"/>
                <a:gd name="connsiteY3-476" fmla="*/ 175556 h 6277036"/>
                <a:gd name="connsiteX4-477" fmla="*/ 8437242 w 11612524"/>
                <a:gd name="connsiteY4-478" fmla="*/ 86656 h 6277036"/>
                <a:gd name="connsiteX5-479" fmla="*/ 10723242 w 11612524"/>
                <a:gd name="connsiteY5-480" fmla="*/ 188256 h 6277036"/>
                <a:gd name="connsiteX6-481" fmla="*/ 11447142 w 11612524"/>
                <a:gd name="connsiteY6-482" fmla="*/ 239056 h 6277036"/>
                <a:gd name="connsiteX7-483" fmla="*/ 11409042 w 11612524"/>
                <a:gd name="connsiteY7-484" fmla="*/ 1458256 h 6277036"/>
                <a:gd name="connsiteX8-485" fmla="*/ 11612242 w 11612524"/>
                <a:gd name="connsiteY8-486" fmla="*/ 2626656 h 6277036"/>
                <a:gd name="connsiteX9-487" fmla="*/ 11358242 w 11612524"/>
                <a:gd name="connsiteY9-488" fmla="*/ 3452156 h 6277036"/>
                <a:gd name="connsiteX10-489" fmla="*/ 11510642 w 11612524"/>
                <a:gd name="connsiteY10-490" fmla="*/ 4480856 h 6277036"/>
                <a:gd name="connsiteX11-491" fmla="*/ 11536042 w 11612524"/>
                <a:gd name="connsiteY11-492" fmla="*/ 5268256 h 6277036"/>
                <a:gd name="connsiteX12-493" fmla="*/ 11282042 w 11612524"/>
                <a:gd name="connsiteY12-494" fmla="*/ 5954056 h 6277036"/>
                <a:gd name="connsiteX13-495" fmla="*/ 10710542 w 11612524"/>
                <a:gd name="connsiteY13-496" fmla="*/ 6030256 h 6277036"/>
                <a:gd name="connsiteX14-497" fmla="*/ 9262742 w 11612524"/>
                <a:gd name="connsiteY14-498" fmla="*/ 5992156 h 6277036"/>
                <a:gd name="connsiteX15-499" fmla="*/ 8627742 w 11612524"/>
                <a:gd name="connsiteY15-500" fmla="*/ 5839756 h 6277036"/>
                <a:gd name="connsiteX16-501" fmla="*/ 6290942 w 11612524"/>
                <a:gd name="connsiteY16-502" fmla="*/ 6017556 h 6277036"/>
                <a:gd name="connsiteX17-503" fmla="*/ 4271642 w 11612524"/>
                <a:gd name="connsiteY17-504" fmla="*/ 5788956 h 6277036"/>
                <a:gd name="connsiteX18-505" fmla="*/ 2557142 w 11612524"/>
                <a:gd name="connsiteY18-506" fmla="*/ 6271556 h 6277036"/>
                <a:gd name="connsiteX19-507" fmla="*/ 845817 w 11612524"/>
                <a:gd name="connsiteY19-508" fmla="*/ 6039781 h 6277036"/>
                <a:gd name="connsiteX20-509" fmla="*/ 55242 w 11612524"/>
                <a:gd name="connsiteY20-510" fmla="*/ 5884206 h 6277036"/>
                <a:gd name="connsiteX21-511" fmla="*/ 74292 w 11612524"/>
                <a:gd name="connsiteY21-512" fmla="*/ 4960281 h 6277036"/>
                <a:gd name="connsiteX22-513" fmla="*/ 134617 w 11612524"/>
                <a:gd name="connsiteY22-514" fmla="*/ 3842681 h 6277036"/>
                <a:gd name="connsiteX23-515" fmla="*/ 102867 w 11612524"/>
                <a:gd name="connsiteY23-516" fmla="*/ 2394881 h 6277036"/>
                <a:gd name="connsiteX24-517" fmla="*/ 169542 w 11612524"/>
                <a:gd name="connsiteY24-518" fmla="*/ 1223306 h 6277036"/>
                <a:gd name="connsiteX25-519" fmla="*/ 236217 w 11612524"/>
                <a:gd name="connsiteY25-520" fmla="*/ 93006 h 6277036"/>
                <a:gd name="connsiteX0-521" fmla="*/ 163227 w 11539534"/>
                <a:gd name="connsiteY0-522" fmla="*/ 93006 h 6276333"/>
                <a:gd name="connsiteX1-523" fmla="*/ 1671352 w 11539534"/>
                <a:gd name="connsiteY1-524" fmla="*/ 96181 h 6276333"/>
                <a:gd name="connsiteX2-525" fmla="*/ 3716052 w 11539534"/>
                <a:gd name="connsiteY2-526" fmla="*/ 353356 h 6276333"/>
                <a:gd name="connsiteX3-527" fmla="*/ 6090952 w 11539534"/>
                <a:gd name="connsiteY3-528" fmla="*/ 175556 h 6276333"/>
                <a:gd name="connsiteX4-529" fmla="*/ 8364252 w 11539534"/>
                <a:gd name="connsiteY4-530" fmla="*/ 86656 h 6276333"/>
                <a:gd name="connsiteX5-531" fmla="*/ 10650252 w 11539534"/>
                <a:gd name="connsiteY5-532" fmla="*/ 188256 h 6276333"/>
                <a:gd name="connsiteX6-533" fmla="*/ 11374152 w 11539534"/>
                <a:gd name="connsiteY6-534" fmla="*/ 239056 h 6276333"/>
                <a:gd name="connsiteX7-535" fmla="*/ 11336052 w 11539534"/>
                <a:gd name="connsiteY7-536" fmla="*/ 1458256 h 6276333"/>
                <a:gd name="connsiteX8-537" fmla="*/ 11539252 w 11539534"/>
                <a:gd name="connsiteY8-538" fmla="*/ 2626656 h 6276333"/>
                <a:gd name="connsiteX9-539" fmla="*/ 11285252 w 11539534"/>
                <a:gd name="connsiteY9-540" fmla="*/ 3452156 h 6276333"/>
                <a:gd name="connsiteX10-541" fmla="*/ 11437652 w 11539534"/>
                <a:gd name="connsiteY10-542" fmla="*/ 4480856 h 6276333"/>
                <a:gd name="connsiteX11-543" fmla="*/ 11463052 w 11539534"/>
                <a:gd name="connsiteY11-544" fmla="*/ 5268256 h 6276333"/>
                <a:gd name="connsiteX12-545" fmla="*/ 11209052 w 11539534"/>
                <a:gd name="connsiteY12-546" fmla="*/ 5954056 h 6276333"/>
                <a:gd name="connsiteX13-547" fmla="*/ 10637552 w 11539534"/>
                <a:gd name="connsiteY13-548" fmla="*/ 6030256 h 6276333"/>
                <a:gd name="connsiteX14-549" fmla="*/ 9189752 w 11539534"/>
                <a:gd name="connsiteY14-550" fmla="*/ 5992156 h 6276333"/>
                <a:gd name="connsiteX15-551" fmla="*/ 8554752 w 11539534"/>
                <a:gd name="connsiteY15-552" fmla="*/ 5839756 h 6276333"/>
                <a:gd name="connsiteX16-553" fmla="*/ 6217952 w 11539534"/>
                <a:gd name="connsiteY16-554" fmla="*/ 6017556 h 6276333"/>
                <a:gd name="connsiteX17-555" fmla="*/ 4198652 w 11539534"/>
                <a:gd name="connsiteY17-556" fmla="*/ 5788956 h 6276333"/>
                <a:gd name="connsiteX18-557" fmla="*/ 2484152 w 11539534"/>
                <a:gd name="connsiteY18-558" fmla="*/ 6271556 h 6276333"/>
                <a:gd name="connsiteX19-559" fmla="*/ 772827 w 11539534"/>
                <a:gd name="connsiteY19-560" fmla="*/ 6039781 h 6276333"/>
                <a:gd name="connsiteX20-561" fmla="*/ 96552 w 11539534"/>
                <a:gd name="connsiteY20-562" fmla="*/ 6103281 h 6276333"/>
                <a:gd name="connsiteX21-563" fmla="*/ 1302 w 11539534"/>
                <a:gd name="connsiteY21-564" fmla="*/ 4960281 h 6276333"/>
                <a:gd name="connsiteX22-565" fmla="*/ 61627 w 11539534"/>
                <a:gd name="connsiteY22-566" fmla="*/ 3842681 h 6276333"/>
                <a:gd name="connsiteX23-567" fmla="*/ 29877 w 11539534"/>
                <a:gd name="connsiteY23-568" fmla="*/ 2394881 h 6276333"/>
                <a:gd name="connsiteX24-569" fmla="*/ 96552 w 11539534"/>
                <a:gd name="connsiteY24-570" fmla="*/ 1223306 h 6276333"/>
                <a:gd name="connsiteX25-571" fmla="*/ 163227 w 11539534"/>
                <a:gd name="connsiteY25-572" fmla="*/ 93006 h 6276333"/>
                <a:gd name="connsiteX0-573" fmla="*/ 133783 w 11510090"/>
                <a:gd name="connsiteY0-574" fmla="*/ 93006 h 6276333"/>
                <a:gd name="connsiteX1-575" fmla="*/ 1641908 w 11510090"/>
                <a:gd name="connsiteY1-576" fmla="*/ 96181 h 6276333"/>
                <a:gd name="connsiteX2-577" fmla="*/ 3686608 w 11510090"/>
                <a:gd name="connsiteY2-578" fmla="*/ 353356 h 6276333"/>
                <a:gd name="connsiteX3-579" fmla="*/ 6061508 w 11510090"/>
                <a:gd name="connsiteY3-580" fmla="*/ 175556 h 6276333"/>
                <a:gd name="connsiteX4-581" fmla="*/ 8334808 w 11510090"/>
                <a:gd name="connsiteY4-582" fmla="*/ 86656 h 6276333"/>
                <a:gd name="connsiteX5-583" fmla="*/ 10620808 w 11510090"/>
                <a:gd name="connsiteY5-584" fmla="*/ 188256 h 6276333"/>
                <a:gd name="connsiteX6-585" fmla="*/ 11344708 w 11510090"/>
                <a:gd name="connsiteY6-586" fmla="*/ 239056 h 6276333"/>
                <a:gd name="connsiteX7-587" fmla="*/ 11306608 w 11510090"/>
                <a:gd name="connsiteY7-588" fmla="*/ 1458256 h 6276333"/>
                <a:gd name="connsiteX8-589" fmla="*/ 11509808 w 11510090"/>
                <a:gd name="connsiteY8-590" fmla="*/ 2626656 h 6276333"/>
                <a:gd name="connsiteX9-591" fmla="*/ 11255808 w 11510090"/>
                <a:gd name="connsiteY9-592" fmla="*/ 3452156 h 6276333"/>
                <a:gd name="connsiteX10-593" fmla="*/ 11408208 w 11510090"/>
                <a:gd name="connsiteY10-594" fmla="*/ 4480856 h 6276333"/>
                <a:gd name="connsiteX11-595" fmla="*/ 11433608 w 11510090"/>
                <a:gd name="connsiteY11-596" fmla="*/ 5268256 h 6276333"/>
                <a:gd name="connsiteX12-597" fmla="*/ 11179608 w 11510090"/>
                <a:gd name="connsiteY12-598" fmla="*/ 5954056 h 6276333"/>
                <a:gd name="connsiteX13-599" fmla="*/ 10608108 w 11510090"/>
                <a:gd name="connsiteY13-600" fmla="*/ 6030256 h 6276333"/>
                <a:gd name="connsiteX14-601" fmla="*/ 9160308 w 11510090"/>
                <a:gd name="connsiteY14-602" fmla="*/ 5992156 h 6276333"/>
                <a:gd name="connsiteX15-603" fmla="*/ 8525308 w 11510090"/>
                <a:gd name="connsiteY15-604" fmla="*/ 5839756 h 6276333"/>
                <a:gd name="connsiteX16-605" fmla="*/ 6188508 w 11510090"/>
                <a:gd name="connsiteY16-606" fmla="*/ 6017556 h 6276333"/>
                <a:gd name="connsiteX17-607" fmla="*/ 4169208 w 11510090"/>
                <a:gd name="connsiteY17-608" fmla="*/ 5788956 h 6276333"/>
                <a:gd name="connsiteX18-609" fmla="*/ 2454708 w 11510090"/>
                <a:gd name="connsiteY18-610" fmla="*/ 6271556 h 6276333"/>
                <a:gd name="connsiteX19-611" fmla="*/ 743383 w 11510090"/>
                <a:gd name="connsiteY19-612" fmla="*/ 6039781 h 6276333"/>
                <a:gd name="connsiteX20-613" fmla="*/ 67108 w 11510090"/>
                <a:gd name="connsiteY20-614" fmla="*/ 6103281 h 6276333"/>
                <a:gd name="connsiteX21-615" fmla="*/ 48058 w 11510090"/>
                <a:gd name="connsiteY21-616" fmla="*/ 4960281 h 6276333"/>
                <a:gd name="connsiteX22-617" fmla="*/ 32183 w 11510090"/>
                <a:gd name="connsiteY22-618" fmla="*/ 3842681 h 6276333"/>
                <a:gd name="connsiteX23-619" fmla="*/ 433 w 11510090"/>
                <a:gd name="connsiteY23-620" fmla="*/ 2394881 h 6276333"/>
                <a:gd name="connsiteX24-621" fmla="*/ 67108 w 11510090"/>
                <a:gd name="connsiteY24-622" fmla="*/ 1223306 h 6276333"/>
                <a:gd name="connsiteX25-623" fmla="*/ 133783 w 11510090"/>
                <a:gd name="connsiteY25-624" fmla="*/ 93006 h 6276333"/>
                <a:gd name="connsiteX0-625" fmla="*/ 144180 w 11520487"/>
                <a:gd name="connsiteY0-626" fmla="*/ 93006 h 6276557"/>
                <a:gd name="connsiteX1-627" fmla="*/ 1652305 w 11520487"/>
                <a:gd name="connsiteY1-628" fmla="*/ 96181 h 6276557"/>
                <a:gd name="connsiteX2-629" fmla="*/ 3697005 w 11520487"/>
                <a:gd name="connsiteY2-630" fmla="*/ 353356 h 6276557"/>
                <a:gd name="connsiteX3-631" fmla="*/ 6071905 w 11520487"/>
                <a:gd name="connsiteY3-632" fmla="*/ 175556 h 6276557"/>
                <a:gd name="connsiteX4-633" fmla="*/ 8345205 w 11520487"/>
                <a:gd name="connsiteY4-634" fmla="*/ 86656 h 6276557"/>
                <a:gd name="connsiteX5-635" fmla="*/ 10631205 w 11520487"/>
                <a:gd name="connsiteY5-636" fmla="*/ 188256 h 6276557"/>
                <a:gd name="connsiteX6-637" fmla="*/ 11355105 w 11520487"/>
                <a:gd name="connsiteY6-638" fmla="*/ 239056 h 6276557"/>
                <a:gd name="connsiteX7-639" fmla="*/ 11317005 w 11520487"/>
                <a:gd name="connsiteY7-640" fmla="*/ 1458256 h 6276557"/>
                <a:gd name="connsiteX8-641" fmla="*/ 11520205 w 11520487"/>
                <a:gd name="connsiteY8-642" fmla="*/ 2626656 h 6276557"/>
                <a:gd name="connsiteX9-643" fmla="*/ 11266205 w 11520487"/>
                <a:gd name="connsiteY9-644" fmla="*/ 3452156 h 6276557"/>
                <a:gd name="connsiteX10-645" fmla="*/ 11418605 w 11520487"/>
                <a:gd name="connsiteY10-646" fmla="*/ 4480856 h 6276557"/>
                <a:gd name="connsiteX11-647" fmla="*/ 11444005 w 11520487"/>
                <a:gd name="connsiteY11-648" fmla="*/ 5268256 h 6276557"/>
                <a:gd name="connsiteX12-649" fmla="*/ 11190005 w 11520487"/>
                <a:gd name="connsiteY12-650" fmla="*/ 5954056 h 6276557"/>
                <a:gd name="connsiteX13-651" fmla="*/ 10618505 w 11520487"/>
                <a:gd name="connsiteY13-652" fmla="*/ 6030256 h 6276557"/>
                <a:gd name="connsiteX14-653" fmla="*/ 9170705 w 11520487"/>
                <a:gd name="connsiteY14-654" fmla="*/ 5992156 h 6276557"/>
                <a:gd name="connsiteX15-655" fmla="*/ 8535705 w 11520487"/>
                <a:gd name="connsiteY15-656" fmla="*/ 5839756 h 6276557"/>
                <a:gd name="connsiteX16-657" fmla="*/ 6198905 w 11520487"/>
                <a:gd name="connsiteY16-658" fmla="*/ 6017556 h 6276557"/>
                <a:gd name="connsiteX17-659" fmla="*/ 4179605 w 11520487"/>
                <a:gd name="connsiteY17-660" fmla="*/ 5788956 h 6276557"/>
                <a:gd name="connsiteX18-661" fmla="*/ 2465105 w 11520487"/>
                <a:gd name="connsiteY18-662" fmla="*/ 6271556 h 6276557"/>
                <a:gd name="connsiteX19-663" fmla="*/ 753780 w 11520487"/>
                <a:gd name="connsiteY19-664" fmla="*/ 6039781 h 6276557"/>
                <a:gd name="connsiteX20-665" fmla="*/ 48930 w 11520487"/>
                <a:gd name="connsiteY20-666" fmla="*/ 6027081 h 6276557"/>
                <a:gd name="connsiteX21-667" fmla="*/ 58455 w 11520487"/>
                <a:gd name="connsiteY21-668" fmla="*/ 4960281 h 6276557"/>
                <a:gd name="connsiteX22-669" fmla="*/ 42580 w 11520487"/>
                <a:gd name="connsiteY22-670" fmla="*/ 3842681 h 6276557"/>
                <a:gd name="connsiteX23-671" fmla="*/ 10830 w 11520487"/>
                <a:gd name="connsiteY23-672" fmla="*/ 2394881 h 6276557"/>
                <a:gd name="connsiteX24-673" fmla="*/ 77505 w 11520487"/>
                <a:gd name="connsiteY24-674" fmla="*/ 1223306 h 6276557"/>
                <a:gd name="connsiteX25-675" fmla="*/ 144180 w 11520487"/>
                <a:gd name="connsiteY25-676" fmla="*/ 93006 h 6276557"/>
                <a:gd name="connsiteX0-677" fmla="*/ 172358 w 11548665"/>
                <a:gd name="connsiteY0-678" fmla="*/ 93006 h 6281330"/>
                <a:gd name="connsiteX1-679" fmla="*/ 1680483 w 11548665"/>
                <a:gd name="connsiteY1-680" fmla="*/ 96181 h 6281330"/>
                <a:gd name="connsiteX2-681" fmla="*/ 3725183 w 11548665"/>
                <a:gd name="connsiteY2-682" fmla="*/ 353356 h 6281330"/>
                <a:gd name="connsiteX3-683" fmla="*/ 6100083 w 11548665"/>
                <a:gd name="connsiteY3-684" fmla="*/ 175556 h 6281330"/>
                <a:gd name="connsiteX4-685" fmla="*/ 8373383 w 11548665"/>
                <a:gd name="connsiteY4-686" fmla="*/ 86656 h 6281330"/>
                <a:gd name="connsiteX5-687" fmla="*/ 10659383 w 11548665"/>
                <a:gd name="connsiteY5-688" fmla="*/ 188256 h 6281330"/>
                <a:gd name="connsiteX6-689" fmla="*/ 11383283 w 11548665"/>
                <a:gd name="connsiteY6-690" fmla="*/ 239056 h 6281330"/>
                <a:gd name="connsiteX7-691" fmla="*/ 11345183 w 11548665"/>
                <a:gd name="connsiteY7-692" fmla="*/ 1458256 h 6281330"/>
                <a:gd name="connsiteX8-693" fmla="*/ 11548383 w 11548665"/>
                <a:gd name="connsiteY8-694" fmla="*/ 2626656 h 6281330"/>
                <a:gd name="connsiteX9-695" fmla="*/ 11294383 w 11548665"/>
                <a:gd name="connsiteY9-696" fmla="*/ 3452156 h 6281330"/>
                <a:gd name="connsiteX10-697" fmla="*/ 11446783 w 11548665"/>
                <a:gd name="connsiteY10-698" fmla="*/ 4480856 h 6281330"/>
                <a:gd name="connsiteX11-699" fmla="*/ 11472183 w 11548665"/>
                <a:gd name="connsiteY11-700" fmla="*/ 5268256 h 6281330"/>
                <a:gd name="connsiteX12-701" fmla="*/ 11218183 w 11548665"/>
                <a:gd name="connsiteY12-702" fmla="*/ 5954056 h 6281330"/>
                <a:gd name="connsiteX13-703" fmla="*/ 10646683 w 11548665"/>
                <a:gd name="connsiteY13-704" fmla="*/ 6030256 h 6281330"/>
                <a:gd name="connsiteX14-705" fmla="*/ 9198883 w 11548665"/>
                <a:gd name="connsiteY14-706" fmla="*/ 5992156 h 6281330"/>
                <a:gd name="connsiteX15-707" fmla="*/ 8563883 w 11548665"/>
                <a:gd name="connsiteY15-708" fmla="*/ 5839756 h 6281330"/>
                <a:gd name="connsiteX16-709" fmla="*/ 6227083 w 11548665"/>
                <a:gd name="connsiteY16-710" fmla="*/ 6017556 h 6281330"/>
                <a:gd name="connsiteX17-711" fmla="*/ 4207783 w 11548665"/>
                <a:gd name="connsiteY17-712" fmla="*/ 5788956 h 6281330"/>
                <a:gd name="connsiteX18-713" fmla="*/ 2493283 w 11548665"/>
                <a:gd name="connsiteY18-714" fmla="*/ 6271556 h 6281330"/>
                <a:gd name="connsiteX19-715" fmla="*/ 1162958 w 11548665"/>
                <a:gd name="connsiteY19-716" fmla="*/ 6106456 h 6281330"/>
                <a:gd name="connsiteX20-717" fmla="*/ 77108 w 11548665"/>
                <a:gd name="connsiteY20-718" fmla="*/ 6027081 h 6281330"/>
                <a:gd name="connsiteX21-719" fmla="*/ 86633 w 11548665"/>
                <a:gd name="connsiteY21-720" fmla="*/ 4960281 h 6281330"/>
                <a:gd name="connsiteX22-721" fmla="*/ 70758 w 11548665"/>
                <a:gd name="connsiteY22-722" fmla="*/ 3842681 h 6281330"/>
                <a:gd name="connsiteX23-723" fmla="*/ 39008 w 11548665"/>
                <a:gd name="connsiteY23-724" fmla="*/ 2394881 h 6281330"/>
                <a:gd name="connsiteX24-725" fmla="*/ 105683 w 11548665"/>
                <a:gd name="connsiteY24-726" fmla="*/ 1223306 h 6281330"/>
                <a:gd name="connsiteX25-727" fmla="*/ 172358 w 11548665"/>
                <a:gd name="connsiteY25-728" fmla="*/ 93006 h 6281330"/>
                <a:gd name="connsiteX0-729" fmla="*/ 172358 w 11548665"/>
                <a:gd name="connsiteY0-730" fmla="*/ 93006 h 6263058"/>
                <a:gd name="connsiteX1-731" fmla="*/ 1680483 w 11548665"/>
                <a:gd name="connsiteY1-732" fmla="*/ 96181 h 6263058"/>
                <a:gd name="connsiteX2-733" fmla="*/ 3725183 w 11548665"/>
                <a:gd name="connsiteY2-734" fmla="*/ 353356 h 6263058"/>
                <a:gd name="connsiteX3-735" fmla="*/ 6100083 w 11548665"/>
                <a:gd name="connsiteY3-736" fmla="*/ 175556 h 6263058"/>
                <a:gd name="connsiteX4-737" fmla="*/ 8373383 w 11548665"/>
                <a:gd name="connsiteY4-738" fmla="*/ 86656 h 6263058"/>
                <a:gd name="connsiteX5-739" fmla="*/ 10659383 w 11548665"/>
                <a:gd name="connsiteY5-740" fmla="*/ 188256 h 6263058"/>
                <a:gd name="connsiteX6-741" fmla="*/ 11383283 w 11548665"/>
                <a:gd name="connsiteY6-742" fmla="*/ 239056 h 6263058"/>
                <a:gd name="connsiteX7-743" fmla="*/ 11345183 w 11548665"/>
                <a:gd name="connsiteY7-744" fmla="*/ 1458256 h 6263058"/>
                <a:gd name="connsiteX8-745" fmla="*/ 11548383 w 11548665"/>
                <a:gd name="connsiteY8-746" fmla="*/ 2626656 h 6263058"/>
                <a:gd name="connsiteX9-747" fmla="*/ 11294383 w 11548665"/>
                <a:gd name="connsiteY9-748" fmla="*/ 3452156 h 6263058"/>
                <a:gd name="connsiteX10-749" fmla="*/ 11446783 w 11548665"/>
                <a:gd name="connsiteY10-750" fmla="*/ 4480856 h 6263058"/>
                <a:gd name="connsiteX11-751" fmla="*/ 11472183 w 11548665"/>
                <a:gd name="connsiteY11-752" fmla="*/ 5268256 h 6263058"/>
                <a:gd name="connsiteX12-753" fmla="*/ 11218183 w 11548665"/>
                <a:gd name="connsiteY12-754" fmla="*/ 5954056 h 6263058"/>
                <a:gd name="connsiteX13-755" fmla="*/ 10646683 w 11548665"/>
                <a:gd name="connsiteY13-756" fmla="*/ 6030256 h 6263058"/>
                <a:gd name="connsiteX14-757" fmla="*/ 9198883 w 11548665"/>
                <a:gd name="connsiteY14-758" fmla="*/ 5992156 h 6263058"/>
                <a:gd name="connsiteX15-759" fmla="*/ 8563883 w 11548665"/>
                <a:gd name="connsiteY15-760" fmla="*/ 5839756 h 6263058"/>
                <a:gd name="connsiteX16-761" fmla="*/ 6227083 w 11548665"/>
                <a:gd name="connsiteY16-762" fmla="*/ 6017556 h 6263058"/>
                <a:gd name="connsiteX17-763" fmla="*/ 4207783 w 11548665"/>
                <a:gd name="connsiteY17-764" fmla="*/ 5788956 h 6263058"/>
                <a:gd name="connsiteX18-765" fmla="*/ 2798083 w 11548665"/>
                <a:gd name="connsiteY18-766" fmla="*/ 6252506 h 6263058"/>
                <a:gd name="connsiteX19-767" fmla="*/ 1162958 w 11548665"/>
                <a:gd name="connsiteY19-768" fmla="*/ 6106456 h 6263058"/>
                <a:gd name="connsiteX20-769" fmla="*/ 77108 w 11548665"/>
                <a:gd name="connsiteY20-770" fmla="*/ 6027081 h 6263058"/>
                <a:gd name="connsiteX21-771" fmla="*/ 86633 w 11548665"/>
                <a:gd name="connsiteY21-772" fmla="*/ 4960281 h 6263058"/>
                <a:gd name="connsiteX22-773" fmla="*/ 70758 w 11548665"/>
                <a:gd name="connsiteY22-774" fmla="*/ 3842681 h 6263058"/>
                <a:gd name="connsiteX23-775" fmla="*/ 39008 w 11548665"/>
                <a:gd name="connsiteY23-776" fmla="*/ 2394881 h 6263058"/>
                <a:gd name="connsiteX24-777" fmla="*/ 105683 w 11548665"/>
                <a:gd name="connsiteY24-778" fmla="*/ 1223306 h 6263058"/>
                <a:gd name="connsiteX25-779" fmla="*/ 172358 w 11548665"/>
                <a:gd name="connsiteY25-780" fmla="*/ 93006 h 6263058"/>
                <a:gd name="connsiteX0-781" fmla="*/ 172358 w 11548665"/>
                <a:gd name="connsiteY0-782" fmla="*/ 93006 h 6252535"/>
                <a:gd name="connsiteX1-783" fmla="*/ 1680483 w 11548665"/>
                <a:gd name="connsiteY1-784" fmla="*/ 96181 h 6252535"/>
                <a:gd name="connsiteX2-785" fmla="*/ 3725183 w 11548665"/>
                <a:gd name="connsiteY2-786" fmla="*/ 353356 h 6252535"/>
                <a:gd name="connsiteX3-787" fmla="*/ 6100083 w 11548665"/>
                <a:gd name="connsiteY3-788" fmla="*/ 175556 h 6252535"/>
                <a:gd name="connsiteX4-789" fmla="*/ 8373383 w 11548665"/>
                <a:gd name="connsiteY4-790" fmla="*/ 86656 h 6252535"/>
                <a:gd name="connsiteX5-791" fmla="*/ 10659383 w 11548665"/>
                <a:gd name="connsiteY5-792" fmla="*/ 188256 h 6252535"/>
                <a:gd name="connsiteX6-793" fmla="*/ 11383283 w 11548665"/>
                <a:gd name="connsiteY6-794" fmla="*/ 239056 h 6252535"/>
                <a:gd name="connsiteX7-795" fmla="*/ 11345183 w 11548665"/>
                <a:gd name="connsiteY7-796" fmla="*/ 1458256 h 6252535"/>
                <a:gd name="connsiteX8-797" fmla="*/ 11548383 w 11548665"/>
                <a:gd name="connsiteY8-798" fmla="*/ 2626656 h 6252535"/>
                <a:gd name="connsiteX9-799" fmla="*/ 11294383 w 11548665"/>
                <a:gd name="connsiteY9-800" fmla="*/ 3452156 h 6252535"/>
                <a:gd name="connsiteX10-801" fmla="*/ 11446783 w 11548665"/>
                <a:gd name="connsiteY10-802" fmla="*/ 4480856 h 6252535"/>
                <a:gd name="connsiteX11-803" fmla="*/ 11472183 w 11548665"/>
                <a:gd name="connsiteY11-804" fmla="*/ 5268256 h 6252535"/>
                <a:gd name="connsiteX12-805" fmla="*/ 11218183 w 11548665"/>
                <a:gd name="connsiteY12-806" fmla="*/ 5954056 h 6252535"/>
                <a:gd name="connsiteX13-807" fmla="*/ 10646683 w 11548665"/>
                <a:gd name="connsiteY13-808" fmla="*/ 6030256 h 6252535"/>
                <a:gd name="connsiteX14-809" fmla="*/ 9198883 w 11548665"/>
                <a:gd name="connsiteY14-810" fmla="*/ 5992156 h 6252535"/>
                <a:gd name="connsiteX15-811" fmla="*/ 8563883 w 11548665"/>
                <a:gd name="connsiteY15-812" fmla="*/ 5839756 h 6252535"/>
                <a:gd name="connsiteX16-813" fmla="*/ 6227083 w 11548665"/>
                <a:gd name="connsiteY16-814" fmla="*/ 6017556 h 6252535"/>
                <a:gd name="connsiteX17-815" fmla="*/ 4293508 w 11548665"/>
                <a:gd name="connsiteY17-816" fmla="*/ 6093756 h 6252535"/>
                <a:gd name="connsiteX18-817" fmla="*/ 2798083 w 11548665"/>
                <a:gd name="connsiteY18-818" fmla="*/ 6252506 h 6252535"/>
                <a:gd name="connsiteX19-819" fmla="*/ 1162958 w 11548665"/>
                <a:gd name="connsiteY19-820" fmla="*/ 6106456 h 6252535"/>
                <a:gd name="connsiteX20-821" fmla="*/ 77108 w 11548665"/>
                <a:gd name="connsiteY20-822" fmla="*/ 6027081 h 6252535"/>
                <a:gd name="connsiteX21-823" fmla="*/ 86633 w 11548665"/>
                <a:gd name="connsiteY21-824" fmla="*/ 4960281 h 6252535"/>
                <a:gd name="connsiteX22-825" fmla="*/ 70758 w 11548665"/>
                <a:gd name="connsiteY22-826" fmla="*/ 3842681 h 6252535"/>
                <a:gd name="connsiteX23-827" fmla="*/ 39008 w 11548665"/>
                <a:gd name="connsiteY23-828" fmla="*/ 2394881 h 6252535"/>
                <a:gd name="connsiteX24-829" fmla="*/ 105683 w 11548665"/>
                <a:gd name="connsiteY24-830" fmla="*/ 1223306 h 6252535"/>
                <a:gd name="connsiteX25-831" fmla="*/ 172358 w 11548665"/>
                <a:gd name="connsiteY25-832" fmla="*/ 93006 h 6252535"/>
                <a:gd name="connsiteX0-833" fmla="*/ 172358 w 11548665"/>
                <a:gd name="connsiteY0-834" fmla="*/ 93006 h 6252535"/>
                <a:gd name="connsiteX1-835" fmla="*/ 1680483 w 11548665"/>
                <a:gd name="connsiteY1-836" fmla="*/ 96181 h 6252535"/>
                <a:gd name="connsiteX2-837" fmla="*/ 3725183 w 11548665"/>
                <a:gd name="connsiteY2-838" fmla="*/ 353356 h 6252535"/>
                <a:gd name="connsiteX3-839" fmla="*/ 6100083 w 11548665"/>
                <a:gd name="connsiteY3-840" fmla="*/ 175556 h 6252535"/>
                <a:gd name="connsiteX4-841" fmla="*/ 8373383 w 11548665"/>
                <a:gd name="connsiteY4-842" fmla="*/ 86656 h 6252535"/>
                <a:gd name="connsiteX5-843" fmla="*/ 10659383 w 11548665"/>
                <a:gd name="connsiteY5-844" fmla="*/ 188256 h 6252535"/>
                <a:gd name="connsiteX6-845" fmla="*/ 11383283 w 11548665"/>
                <a:gd name="connsiteY6-846" fmla="*/ 239056 h 6252535"/>
                <a:gd name="connsiteX7-847" fmla="*/ 11345183 w 11548665"/>
                <a:gd name="connsiteY7-848" fmla="*/ 1458256 h 6252535"/>
                <a:gd name="connsiteX8-849" fmla="*/ 11548383 w 11548665"/>
                <a:gd name="connsiteY8-850" fmla="*/ 2626656 h 6252535"/>
                <a:gd name="connsiteX9-851" fmla="*/ 11294383 w 11548665"/>
                <a:gd name="connsiteY9-852" fmla="*/ 3452156 h 6252535"/>
                <a:gd name="connsiteX10-853" fmla="*/ 11446783 w 11548665"/>
                <a:gd name="connsiteY10-854" fmla="*/ 4480856 h 6252535"/>
                <a:gd name="connsiteX11-855" fmla="*/ 11472183 w 11548665"/>
                <a:gd name="connsiteY11-856" fmla="*/ 5268256 h 6252535"/>
                <a:gd name="connsiteX12-857" fmla="*/ 11218183 w 11548665"/>
                <a:gd name="connsiteY12-858" fmla="*/ 5954056 h 6252535"/>
                <a:gd name="connsiteX13-859" fmla="*/ 10646683 w 11548665"/>
                <a:gd name="connsiteY13-860" fmla="*/ 6030256 h 6252535"/>
                <a:gd name="connsiteX14-861" fmla="*/ 9198883 w 11548665"/>
                <a:gd name="connsiteY14-862" fmla="*/ 5992156 h 6252535"/>
                <a:gd name="connsiteX15-863" fmla="*/ 8563883 w 11548665"/>
                <a:gd name="connsiteY15-864" fmla="*/ 5839756 h 6252535"/>
                <a:gd name="connsiteX16-865" fmla="*/ 6312808 w 11548665"/>
                <a:gd name="connsiteY16-866" fmla="*/ 6160431 h 6252535"/>
                <a:gd name="connsiteX17-867" fmla="*/ 4293508 w 11548665"/>
                <a:gd name="connsiteY17-868" fmla="*/ 6093756 h 6252535"/>
                <a:gd name="connsiteX18-869" fmla="*/ 2798083 w 11548665"/>
                <a:gd name="connsiteY18-870" fmla="*/ 6252506 h 6252535"/>
                <a:gd name="connsiteX19-871" fmla="*/ 1162958 w 11548665"/>
                <a:gd name="connsiteY19-872" fmla="*/ 6106456 h 6252535"/>
                <a:gd name="connsiteX20-873" fmla="*/ 77108 w 11548665"/>
                <a:gd name="connsiteY20-874" fmla="*/ 6027081 h 6252535"/>
                <a:gd name="connsiteX21-875" fmla="*/ 86633 w 11548665"/>
                <a:gd name="connsiteY21-876" fmla="*/ 4960281 h 6252535"/>
                <a:gd name="connsiteX22-877" fmla="*/ 70758 w 11548665"/>
                <a:gd name="connsiteY22-878" fmla="*/ 3842681 h 6252535"/>
                <a:gd name="connsiteX23-879" fmla="*/ 39008 w 11548665"/>
                <a:gd name="connsiteY23-880" fmla="*/ 2394881 h 6252535"/>
                <a:gd name="connsiteX24-881" fmla="*/ 105683 w 11548665"/>
                <a:gd name="connsiteY24-882" fmla="*/ 1223306 h 6252535"/>
                <a:gd name="connsiteX25-883" fmla="*/ 172358 w 11548665"/>
                <a:gd name="connsiteY25-884" fmla="*/ 93006 h 6252535"/>
                <a:gd name="connsiteX0-885" fmla="*/ 172358 w 11548665"/>
                <a:gd name="connsiteY0-886" fmla="*/ 93006 h 6252535"/>
                <a:gd name="connsiteX1-887" fmla="*/ 1680483 w 11548665"/>
                <a:gd name="connsiteY1-888" fmla="*/ 96181 h 6252535"/>
                <a:gd name="connsiteX2-889" fmla="*/ 3725183 w 11548665"/>
                <a:gd name="connsiteY2-890" fmla="*/ 353356 h 6252535"/>
                <a:gd name="connsiteX3-891" fmla="*/ 6100083 w 11548665"/>
                <a:gd name="connsiteY3-892" fmla="*/ 175556 h 6252535"/>
                <a:gd name="connsiteX4-893" fmla="*/ 8373383 w 11548665"/>
                <a:gd name="connsiteY4-894" fmla="*/ 86656 h 6252535"/>
                <a:gd name="connsiteX5-895" fmla="*/ 10659383 w 11548665"/>
                <a:gd name="connsiteY5-896" fmla="*/ 188256 h 6252535"/>
                <a:gd name="connsiteX6-897" fmla="*/ 11383283 w 11548665"/>
                <a:gd name="connsiteY6-898" fmla="*/ 239056 h 6252535"/>
                <a:gd name="connsiteX7-899" fmla="*/ 11345183 w 11548665"/>
                <a:gd name="connsiteY7-900" fmla="*/ 1458256 h 6252535"/>
                <a:gd name="connsiteX8-901" fmla="*/ 11548383 w 11548665"/>
                <a:gd name="connsiteY8-902" fmla="*/ 2626656 h 6252535"/>
                <a:gd name="connsiteX9-903" fmla="*/ 11294383 w 11548665"/>
                <a:gd name="connsiteY9-904" fmla="*/ 3452156 h 6252535"/>
                <a:gd name="connsiteX10-905" fmla="*/ 11446783 w 11548665"/>
                <a:gd name="connsiteY10-906" fmla="*/ 4480856 h 6252535"/>
                <a:gd name="connsiteX11-907" fmla="*/ 11472183 w 11548665"/>
                <a:gd name="connsiteY11-908" fmla="*/ 5268256 h 6252535"/>
                <a:gd name="connsiteX12-909" fmla="*/ 11218183 w 11548665"/>
                <a:gd name="connsiteY12-910" fmla="*/ 5954056 h 6252535"/>
                <a:gd name="connsiteX13-911" fmla="*/ 10646683 w 11548665"/>
                <a:gd name="connsiteY13-912" fmla="*/ 6030256 h 6252535"/>
                <a:gd name="connsiteX14-913" fmla="*/ 9198883 w 11548665"/>
                <a:gd name="connsiteY14-914" fmla="*/ 5992156 h 6252535"/>
                <a:gd name="connsiteX15-915" fmla="*/ 7878083 w 11548665"/>
                <a:gd name="connsiteY15-916" fmla="*/ 6011206 h 6252535"/>
                <a:gd name="connsiteX16-917" fmla="*/ 6312808 w 11548665"/>
                <a:gd name="connsiteY16-918" fmla="*/ 6160431 h 6252535"/>
                <a:gd name="connsiteX17-919" fmla="*/ 4293508 w 11548665"/>
                <a:gd name="connsiteY17-920" fmla="*/ 6093756 h 6252535"/>
                <a:gd name="connsiteX18-921" fmla="*/ 2798083 w 11548665"/>
                <a:gd name="connsiteY18-922" fmla="*/ 6252506 h 6252535"/>
                <a:gd name="connsiteX19-923" fmla="*/ 1162958 w 11548665"/>
                <a:gd name="connsiteY19-924" fmla="*/ 6106456 h 6252535"/>
                <a:gd name="connsiteX20-925" fmla="*/ 77108 w 11548665"/>
                <a:gd name="connsiteY20-926" fmla="*/ 6027081 h 6252535"/>
                <a:gd name="connsiteX21-927" fmla="*/ 86633 w 11548665"/>
                <a:gd name="connsiteY21-928" fmla="*/ 4960281 h 6252535"/>
                <a:gd name="connsiteX22-929" fmla="*/ 70758 w 11548665"/>
                <a:gd name="connsiteY22-930" fmla="*/ 3842681 h 6252535"/>
                <a:gd name="connsiteX23-931" fmla="*/ 39008 w 11548665"/>
                <a:gd name="connsiteY23-932" fmla="*/ 2394881 h 6252535"/>
                <a:gd name="connsiteX24-933" fmla="*/ 105683 w 11548665"/>
                <a:gd name="connsiteY24-934" fmla="*/ 1223306 h 6252535"/>
                <a:gd name="connsiteX25-935" fmla="*/ 172358 w 11548665"/>
                <a:gd name="connsiteY25-936" fmla="*/ 93006 h 6252535"/>
                <a:gd name="connsiteX0-937" fmla="*/ 172358 w 11548665"/>
                <a:gd name="connsiteY0-938" fmla="*/ 93006 h 6252535"/>
                <a:gd name="connsiteX1-939" fmla="*/ 1680483 w 11548665"/>
                <a:gd name="connsiteY1-940" fmla="*/ 96181 h 6252535"/>
                <a:gd name="connsiteX2-941" fmla="*/ 3725183 w 11548665"/>
                <a:gd name="connsiteY2-942" fmla="*/ 353356 h 6252535"/>
                <a:gd name="connsiteX3-943" fmla="*/ 6100083 w 11548665"/>
                <a:gd name="connsiteY3-944" fmla="*/ 175556 h 6252535"/>
                <a:gd name="connsiteX4-945" fmla="*/ 8373383 w 11548665"/>
                <a:gd name="connsiteY4-946" fmla="*/ 86656 h 6252535"/>
                <a:gd name="connsiteX5-947" fmla="*/ 10659383 w 11548665"/>
                <a:gd name="connsiteY5-948" fmla="*/ 188256 h 6252535"/>
                <a:gd name="connsiteX6-949" fmla="*/ 11383283 w 11548665"/>
                <a:gd name="connsiteY6-950" fmla="*/ 239056 h 6252535"/>
                <a:gd name="connsiteX7-951" fmla="*/ 11345183 w 11548665"/>
                <a:gd name="connsiteY7-952" fmla="*/ 1458256 h 6252535"/>
                <a:gd name="connsiteX8-953" fmla="*/ 11548383 w 11548665"/>
                <a:gd name="connsiteY8-954" fmla="*/ 2626656 h 6252535"/>
                <a:gd name="connsiteX9-955" fmla="*/ 11294383 w 11548665"/>
                <a:gd name="connsiteY9-956" fmla="*/ 3452156 h 6252535"/>
                <a:gd name="connsiteX10-957" fmla="*/ 11446783 w 11548665"/>
                <a:gd name="connsiteY10-958" fmla="*/ 4480856 h 6252535"/>
                <a:gd name="connsiteX11-959" fmla="*/ 11472183 w 11548665"/>
                <a:gd name="connsiteY11-960" fmla="*/ 5268256 h 6252535"/>
                <a:gd name="connsiteX12-961" fmla="*/ 11218183 w 11548665"/>
                <a:gd name="connsiteY12-962" fmla="*/ 5954056 h 6252535"/>
                <a:gd name="connsiteX13-963" fmla="*/ 10646683 w 11548665"/>
                <a:gd name="connsiteY13-964" fmla="*/ 6030256 h 6252535"/>
                <a:gd name="connsiteX14-965" fmla="*/ 9351283 w 11548665"/>
                <a:gd name="connsiteY14-966" fmla="*/ 6135031 h 6252535"/>
                <a:gd name="connsiteX15-967" fmla="*/ 7878083 w 11548665"/>
                <a:gd name="connsiteY15-968" fmla="*/ 6011206 h 6252535"/>
                <a:gd name="connsiteX16-969" fmla="*/ 6312808 w 11548665"/>
                <a:gd name="connsiteY16-970" fmla="*/ 6160431 h 6252535"/>
                <a:gd name="connsiteX17-971" fmla="*/ 4293508 w 11548665"/>
                <a:gd name="connsiteY17-972" fmla="*/ 6093756 h 6252535"/>
                <a:gd name="connsiteX18-973" fmla="*/ 2798083 w 11548665"/>
                <a:gd name="connsiteY18-974" fmla="*/ 6252506 h 6252535"/>
                <a:gd name="connsiteX19-975" fmla="*/ 1162958 w 11548665"/>
                <a:gd name="connsiteY19-976" fmla="*/ 6106456 h 6252535"/>
                <a:gd name="connsiteX20-977" fmla="*/ 77108 w 11548665"/>
                <a:gd name="connsiteY20-978" fmla="*/ 6027081 h 6252535"/>
                <a:gd name="connsiteX21-979" fmla="*/ 86633 w 11548665"/>
                <a:gd name="connsiteY21-980" fmla="*/ 4960281 h 6252535"/>
                <a:gd name="connsiteX22-981" fmla="*/ 70758 w 11548665"/>
                <a:gd name="connsiteY22-982" fmla="*/ 3842681 h 6252535"/>
                <a:gd name="connsiteX23-983" fmla="*/ 39008 w 11548665"/>
                <a:gd name="connsiteY23-984" fmla="*/ 2394881 h 6252535"/>
                <a:gd name="connsiteX24-985" fmla="*/ 105683 w 11548665"/>
                <a:gd name="connsiteY24-986" fmla="*/ 1223306 h 6252535"/>
                <a:gd name="connsiteX25-987" fmla="*/ 172358 w 11548665"/>
                <a:gd name="connsiteY25-988" fmla="*/ 93006 h 6252535"/>
                <a:gd name="connsiteX0-989" fmla="*/ 172358 w 11548665"/>
                <a:gd name="connsiteY0-990" fmla="*/ 93006 h 6252535"/>
                <a:gd name="connsiteX1-991" fmla="*/ 1680483 w 11548665"/>
                <a:gd name="connsiteY1-992" fmla="*/ 96181 h 6252535"/>
                <a:gd name="connsiteX2-993" fmla="*/ 3725183 w 11548665"/>
                <a:gd name="connsiteY2-994" fmla="*/ 353356 h 6252535"/>
                <a:gd name="connsiteX3-995" fmla="*/ 6100083 w 11548665"/>
                <a:gd name="connsiteY3-996" fmla="*/ 175556 h 6252535"/>
                <a:gd name="connsiteX4-997" fmla="*/ 8373383 w 11548665"/>
                <a:gd name="connsiteY4-998" fmla="*/ 86656 h 6252535"/>
                <a:gd name="connsiteX5-999" fmla="*/ 10659383 w 11548665"/>
                <a:gd name="connsiteY5-1000" fmla="*/ 188256 h 6252535"/>
                <a:gd name="connsiteX6-1001" fmla="*/ 11383283 w 11548665"/>
                <a:gd name="connsiteY6-1002" fmla="*/ 239056 h 6252535"/>
                <a:gd name="connsiteX7-1003" fmla="*/ 11345183 w 11548665"/>
                <a:gd name="connsiteY7-1004" fmla="*/ 1458256 h 6252535"/>
                <a:gd name="connsiteX8-1005" fmla="*/ 11548383 w 11548665"/>
                <a:gd name="connsiteY8-1006" fmla="*/ 2626656 h 6252535"/>
                <a:gd name="connsiteX9-1007" fmla="*/ 11294383 w 11548665"/>
                <a:gd name="connsiteY9-1008" fmla="*/ 3452156 h 6252535"/>
                <a:gd name="connsiteX10-1009" fmla="*/ 11446783 w 11548665"/>
                <a:gd name="connsiteY10-1010" fmla="*/ 4480856 h 6252535"/>
                <a:gd name="connsiteX11-1011" fmla="*/ 11472183 w 11548665"/>
                <a:gd name="connsiteY11-1012" fmla="*/ 5268256 h 6252535"/>
                <a:gd name="connsiteX12-1013" fmla="*/ 11218183 w 11548665"/>
                <a:gd name="connsiteY12-1014" fmla="*/ 5954056 h 6252535"/>
                <a:gd name="connsiteX13-1015" fmla="*/ 10722883 w 11548665"/>
                <a:gd name="connsiteY13-1016" fmla="*/ 6173131 h 6252535"/>
                <a:gd name="connsiteX14-1017" fmla="*/ 9351283 w 11548665"/>
                <a:gd name="connsiteY14-1018" fmla="*/ 6135031 h 6252535"/>
                <a:gd name="connsiteX15-1019" fmla="*/ 7878083 w 11548665"/>
                <a:gd name="connsiteY15-1020" fmla="*/ 6011206 h 6252535"/>
                <a:gd name="connsiteX16-1021" fmla="*/ 6312808 w 11548665"/>
                <a:gd name="connsiteY16-1022" fmla="*/ 6160431 h 6252535"/>
                <a:gd name="connsiteX17-1023" fmla="*/ 4293508 w 11548665"/>
                <a:gd name="connsiteY17-1024" fmla="*/ 6093756 h 6252535"/>
                <a:gd name="connsiteX18-1025" fmla="*/ 2798083 w 11548665"/>
                <a:gd name="connsiteY18-1026" fmla="*/ 6252506 h 6252535"/>
                <a:gd name="connsiteX19-1027" fmla="*/ 1162958 w 11548665"/>
                <a:gd name="connsiteY19-1028" fmla="*/ 6106456 h 6252535"/>
                <a:gd name="connsiteX20-1029" fmla="*/ 77108 w 11548665"/>
                <a:gd name="connsiteY20-1030" fmla="*/ 6027081 h 6252535"/>
                <a:gd name="connsiteX21-1031" fmla="*/ 86633 w 11548665"/>
                <a:gd name="connsiteY21-1032" fmla="*/ 4960281 h 6252535"/>
                <a:gd name="connsiteX22-1033" fmla="*/ 70758 w 11548665"/>
                <a:gd name="connsiteY22-1034" fmla="*/ 3842681 h 6252535"/>
                <a:gd name="connsiteX23-1035" fmla="*/ 39008 w 11548665"/>
                <a:gd name="connsiteY23-1036" fmla="*/ 2394881 h 6252535"/>
                <a:gd name="connsiteX24-1037" fmla="*/ 105683 w 11548665"/>
                <a:gd name="connsiteY24-1038" fmla="*/ 1223306 h 6252535"/>
                <a:gd name="connsiteX25-1039" fmla="*/ 172358 w 11548665"/>
                <a:gd name="connsiteY25-1040" fmla="*/ 93006 h 6252535"/>
                <a:gd name="connsiteX0-1041" fmla="*/ 172358 w 11548665"/>
                <a:gd name="connsiteY0-1042" fmla="*/ 93006 h 6252535"/>
                <a:gd name="connsiteX1-1043" fmla="*/ 1680483 w 11548665"/>
                <a:gd name="connsiteY1-1044" fmla="*/ 96181 h 6252535"/>
                <a:gd name="connsiteX2-1045" fmla="*/ 3725183 w 11548665"/>
                <a:gd name="connsiteY2-1046" fmla="*/ 353356 h 6252535"/>
                <a:gd name="connsiteX3-1047" fmla="*/ 6100083 w 11548665"/>
                <a:gd name="connsiteY3-1048" fmla="*/ 175556 h 6252535"/>
                <a:gd name="connsiteX4-1049" fmla="*/ 8373383 w 11548665"/>
                <a:gd name="connsiteY4-1050" fmla="*/ 86656 h 6252535"/>
                <a:gd name="connsiteX5-1051" fmla="*/ 10659383 w 11548665"/>
                <a:gd name="connsiteY5-1052" fmla="*/ 188256 h 6252535"/>
                <a:gd name="connsiteX6-1053" fmla="*/ 11383283 w 11548665"/>
                <a:gd name="connsiteY6-1054" fmla="*/ 239056 h 6252535"/>
                <a:gd name="connsiteX7-1055" fmla="*/ 11345183 w 11548665"/>
                <a:gd name="connsiteY7-1056" fmla="*/ 1458256 h 6252535"/>
                <a:gd name="connsiteX8-1057" fmla="*/ 11548383 w 11548665"/>
                <a:gd name="connsiteY8-1058" fmla="*/ 2626656 h 6252535"/>
                <a:gd name="connsiteX9-1059" fmla="*/ 11294383 w 11548665"/>
                <a:gd name="connsiteY9-1060" fmla="*/ 3452156 h 6252535"/>
                <a:gd name="connsiteX10-1061" fmla="*/ 11446783 w 11548665"/>
                <a:gd name="connsiteY10-1062" fmla="*/ 4480856 h 6252535"/>
                <a:gd name="connsiteX11-1063" fmla="*/ 11472183 w 11548665"/>
                <a:gd name="connsiteY11-1064" fmla="*/ 5268256 h 6252535"/>
                <a:gd name="connsiteX12-1065" fmla="*/ 11418208 w 11548665"/>
                <a:gd name="connsiteY12-1066" fmla="*/ 6011206 h 6252535"/>
                <a:gd name="connsiteX13-1067" fmla="*/ 10722883 w 11548665"/>
                <a:gd name="connsiteY13-1068" fmla="*/ 6173131 h 6252535"/>
                <a:gd name="connsiteX14-1069" fmla="*/ 9351283 w 11548665"/>
                <a:gd name="connsiteY14-1070" fmla="*/ 6135031 h 6252535"/>
                <a:gd name="connsiteX15-1071" fmla="*/ 7878083 w 11548665"/>
                <a:gd name="connsiteY15-1072" fmla="*/ 6011206 h 6252535"/>
                <a:gd name="connsiteX16-1073" fmla="*/ 6312808 w 11548665"/>
                <a:gd name="connsiteY16-1074" fmla="*/ 6160431 h 6252535"/>
                <a:gd name="connsiteX17-1075" fmla="*/ 4293508 w 11548665"/>
                <a:gd name="connsiteY17-1076" fmla="*/ 6093756 h 6252535"/>
                <a:gd name="connsiteX18-1077" fmla="*/ 2798083 w 11548665"/>
                <a:gd name="connsiteY18-1078" fmla="*/ 6252506 h 6252535"/>
                <a:gd name="connsiteX19-1079" fmla="*/ 1162958 w 11548665"/>
                <a:gd name="connsiteY19-1080" fmla="*/ 6106456 h 6252535"/>
                <a:gd name="connsiteX20-1081" fmla="*/ 77108 w 11548665"/>
                <a:gd name="connsiteY20-1082" fmla="*/ 6027081 h 6252535"/>
                <a:gd name="connsiteX21-1083" fmla="*/ 86633 w 11548665"/>
                <a:gd name="connsiteY21-1084" fmla="*/ 4960281 h 6252535"/>
                <a:gd name="connsiteX22-1085" fmla="*/ 70758 w 11548665"/>
                <a:gd name="connsiteY22-1086" fmla="*/ 3842681 h 6252535"/>
                <a:gd name="connsiteX23-1087" fmla="*/ 39008 w 11548665"/>
                <a:gd name="connsiteY23-1088" fmla="*/ 2394881 h 6252535"/>
                <a:gd name="connsiteX24-1089" fmla="*/ 105683 w 11548665"/>
                <a:gd name="connsiteY24-1090" fmla="*/ 1223306 h 6252535"/>
                <a:gd name="connsiteX25-1091" fmla="*/ 172358 w 11548665"/>
                <a:gd name="connsiteY25-1092" fmla="*/ 93006 h 6252535"/>
                <a:gd name="connsiteX0-1093" fmla="*/ 172358 w 11548665"/>
                <a:gd name="connsiteY0-1094" fmla="*/ 93006 h 6252535"/>
                <a:gd name="connsiteX1-1095" fmla="*/ 1680483 w 11548665"/>
                <a:gd name="connsiteY1-1096" fmla="*/ 96181 h 6252535"/>
                <a:gd name="connsiteX2-1097" fmla="*/ 3725183 w 11548665"/>
                <a:gd name="connsiteY2-1098" fmla="*/ 353356 h 6252535"/>
                <a:gd name="connsiteX3-1099" fmla="*/ 6100083 w 11548665"/>
                <a:gd name="connsiteY3-1100" fmla="*/ 175556 h 6252535"/>
                <a:gd name="connsiteX4-1101" fmla="*/ 8373383 w 11548665"/>
                <a:gd name="connsiteY4-1102" fmla="*/ 86656 h 6252535"/>
                <a:gd name="connsiteX5-1103" fmla="*/ 10659383 w 11548665"/>
                <a:gd name="connsiteY5-1104" fmla="*/ 188256 h 6252535"/>
                <a:gd name="connsiteX6-1105" fmla="*/ 11383283 w 11548665"/>
                <a:gd name="connsiteY6-1106" fmla="*/ 239056 h 6252535"/>
                <a:gd name="connsiteX7-1107" fmla="*/ 11345183 w 11548665"/>
                <a:gd name="connsiteY7-1108" fmla="*/ 1458256 h 6252535"/>
                <a:gd name="connsiteX8-1109" fmla="*/ 11548383 w 11548665"/>
                <a:gd name="connsiteY8-1110" fmla="*/ 2626656 h 6252535"/>
                <a:gd name="connsiteX9-1111" fmla="*/ 11294383 w 11548665"/>
                <a:gd name="connsiteY9-1112" fmla="*/ 3452156 h 6252535"/>
                <a:gd name="connsiteX10-1113" fmla="*/ 11446783 w 11548665"/>
                <a:gd name="connsiteY10-1114" fmla="*/ 4480856 h 6252535"/>
                <a:gd name="connsiteX11-1115" fmla="*/ 11424558 w 11548665"/>
                <a:gd name="connsiteY11-1116" fmla="*/ 5306356 h 6252535"/>
                <a:gd name="connsiteX12-1117" fmla="*/ 11418208 w 11548665"/>
                <a:gd name="connsiteY12-1118" fmla="*/ 6011206 h 6252535"/>
                <a:gd name="connsiteX13-1119" fmla="*/ 10722883 w 11548665"/>
                <a:gd name="connsiteY13-1120" fmla="*/ 6173131 h 6252535"/>
                <a:gd name="connsiteX14-1121" fmla="*/ 9351283 w 11548665"/>
                <a:gd name="connsiteY14-1122" fmla="*/ 6135031 h 6252535"/>
                <a:gd name="connsiteX15-1123" fmla="*/ 7878083 w 11548665"/>
                <a:gd name="connsiteY15-1124" fmla="*/ 6011206 h 6252535"/>
                <a:gd name="connsiteX16-1125" fmla="*/ 6312808 w 11548665"/>
                <a:gd name="connsiteY16-1126" fmla="*/ 6160431 h 6252535"/>
                <a:gd name="connsiteX17-1127" fmla="*/ 4293508 w 11548665"/>
                <a:gd name="connsiteY17-1128" fmla="*/ 6093756 h 6252535"/>
                <a:gd name="connsiteX18-1129" fmla="*/ 2798083 w 11548665"/>
                <a:gd name="connsiteY18-1130" fmla="*/ 6252506 h 6252535"/>
                <a:gd name="connsiteX19-1131" fmla="*/ 1162958 w 11548665"/>
                <a:gd name="connsiteY19-1132" fmla="*/ 6106456 h 6252535"/>
                <a:gd name="connsiteX20-1133" fmla="*/ 77108 w 11548665"/>
                <a:gd name="connsiteY20-1134" fmla="*/ 6027081 h 6252535"/>
                <a:gd name="connsiteX21-1135" fmla="*/ 86633 w 11548665"/>
                <a:gd name="connsiteY21-1136" fmla="*/ 4960281 h 6252535"/>
                <a:gd name="connsiteX22-1137" fmla="*/ 70758 w 11548665"/>
                <a:gd name="connsiteY22-1138" fmla="*/ 3842681 h 6252535"/>
                <a:gd name="connsiteX23-1139" fmla="*/ 39008 w 11548665"/>
                <a:gd name="connsiteY23-1140" fmla="*/ 2394881 h 6252535"/>
                <a:gd name="connsiteX24-1141" fmla="*/ 105683 w 11548665"/>
                <a:gd name="connsiteY24-1142" fmla="*/ 1223306 h 6252535"/>
                <a:gd name="connsiteX25-1143" fmla="*/ 172358 w 11548665"/>
                <a:gd name="connsiteY25-1144" fmla="*/ 93006 h 6252535"/>
                <a:gd name="connsiteX0-1145" fmla="*/ 172358 w 11548665"/>
                <a:gd name="connsiteY0-1146" fmla="*/ 93006 h 6252535"/>
                <a:gd name="connsiteX1-1147" fmla="*/ 1680483 w 11548665"/>
                <a:gd name="connsiteY1-1148" fmla="*/ 96181 h 6252535"/>
                <a:gd name="connsiteX2-1149" fmla="*/ 3725183 w 11548665"/>
                <a:gd name="connsiteY2-1150" fmla="*/ 353356 h 6252535"/>
                <a:gd name="connsiteX3-1151" fmla="*/ 6100083 w 11548665"/>
                <a:gd name="connsiteY3-1152" fmla="*/ 175556 h 6252535"/>
                <a:gd name="connsiteX4-1153" fmla="*/ 8373383 w 11548665"/>
                <a:gd name="connsiteY4-1154" fmla="*/ 86656 h 6252535"/>
                <a:gd name="connsiteX5-1155" fmla="*/ 10659383 w 11548665"/>
                <a:gd name="connsiteY5-1156" fmla="*/ 188256 h 6252535"/>
                <a:gd name="connsiteX6-1157" fmla="*/ 11383283 w 11548665"/>
                <a:gd name="connsiteY6-1158" fmla="*/ 239056 h 6252535"/>
                <a:gd name="connsiteX7-1159" fmla="*/ 11345183 w 11548665"/>
                <a:gd name="connsiteY7-1160" fmla="*/ 1458256 h 6252535"/>
                <a:gd name="connsiteX8-1161" fmla="*/ 11548383 w 11548665"/>
                <a:gd name="connsiteY8-1162" fmla="*/ 2626656 h 6252535"/>
                <a:gd name="connsiteX9-1163" fmla="*/ 11294383 w 11548665"/>
                <a:gd name="connsiteY9-1164" fmla="*/ 3452156 h 6252535"/>
                <a:gd name="connsiteX10-1165" fmla="*/ 11446783 w 11548665"/>
                <a:gd name="connsiteY10-1166" fmla="*/ 4480856 h 6252535"/>
                <a:gd name="connsiteX11-1167" fmla="*/ 11338833 w 11548665"/>
                <a:gd name="connsiteY11-1168" fmla="*/ 5315881 h 6252535"/>
                <a:gd name="connsiteX12-1169" fmla="*/ 11418208 w 11548665"/>
                <a:gd name="connsiteY12-1170" fmla="*/ 6011206 h 6252535"/>
                <a:gd name="connsiteX13-1171" fmla="*/ 10722883 w 11548665"/>
                <a:gd name="connsiteY13-1172" fmla="*/ 6173131 h 6252535"/>
                <a:gd name="connsiteX14-1173" fmla="*/ 9351283 w 11548665"/>
                <a:gd name="connsiteY14-1174" fmla="*/ 6135031 h 6252535"/>
                <a:gd name="connsiteX15-1175" fmla="*/ 7878083 w 11548665"/>
                <a:gd name="connsiteY15-1176" fmla="*/ 6011206 h 6252535"/>
                <a:gd name="connsiteX16-1177" fmla="*/ 6312808 w 11548665"/>
                <a:gd name="connsiteY16-1178" fmla="*/ 6160431 h 6252535"/>
                <a:gd name="connsiteX17-1179" fmla="*/ 4293508 w 11548665"/>
                <a:gd name="connsiteY17-1180" fmla="*/ 6093756 h 6252535"/>
                <a:gd name="connsiteX18-1181" fmla="*/ 2798083 w 11548665"/>
                <a:gd name="connsiteY18-1182" fmla="*/ 6252506 h 6252535"/>
                <a:gd name="connsiteX19-1183" fmla="*/ 1162958 w 11548665"/>
                <a:gd name="connsiteY19-1184" fmla="*/ 6106456 h 6252535"/>
                <a:gd name="connsiteX20-1185" fmla="*/ 77108 w 11548665"/>
                <a:gd name="connsiteY20-1186" fmla="*/ 6027081 h 6252535"/>
                <a:gd name="connsiteX21-1187" fmla="*/ 86633 w 11548665"/>
                <a:gd name="connsiteY21-1188" fmla="*/ 4960281 h 6252535"/>
                <a:gd name="connsiteX22-1189" fmla="*/ 70758 w 11548665"/>
                <a:gd name="connsiteY22-1190" fmla="*/ 3842681 h 6252535"/>
                <a:gd name="connsiteX23-1191" fmla="*/ 39008 w 11548665"/>
                <a:gd name="connsiteY23-1192" fmla="*/ 2394881 h 6252535"/>
                <a:gd name="connsiteX24-1193" fmla="*/ 105683 w 11548665"/>
                <a:gd name="connsiteY24-1194" fmla="*/ 1223306 h 6252535"/>
                <a:gd name="connsiteX25-1195" fmla="*/ 172358 w 11548665"/>
                <a:gd name="connsiteY25-1196" fmla="*/ 93006 h 6252535"/>
                <a:gd name="connsiteX0-1197" fmla="*/ 172358 w 11563976"/>
                <a:gd name="connsiteY0-1198" fmla="*/ 93006 h 6252535"/>
                <a:gd name="connsiteX1-1199" fmla="*/ 1680483 w 11563976"/>
                <a:gd name="connsiteY1-1200" fmla="*/ 96181 h 6252535"/>
                <a:gd name="connsiteX2-1201" fmla="*/ 3725183 w 11563976"/>
                <a:gd name="connsiteY2-1202" fmla="*/ 353356 h 6252535"/>
                <a:gd name="connsiteX3-1203" fmla="*/ 6100083 w 11563976"/>
                <a:gd name="connsiteY3-1204" fmla="*/ 175556 h 6252535"/>
                <a:gd name="connsiteX4-1205" fmla="*/ 8373383 w 11563976"/>
                <a:gd name="connsiteY4-1206" fmla="*/ 86656 h 6252535"/>
                <a:gd name="connsiteX5-1207" fmla="*/ 10659383 w 11563976"/>
                <a:gd name="connsiteY5-1208" fmla="*/ 188256 h 6252535"/>
                <a:gd name="connsiteX6-1209" fmla="*/ 11383283 w 11563976"/>
                <a:gd name="connsiteY6-1210" fmla="*/ 239056 h 6252535"/>
                <a:gd name="connsiteX7-1211" fmla="*/ 11345183 w 11563976"/>
                <a:gd name="connsiteY7-1212" fmla="*/ 1458256 h 6252535"/>
                <a:gd name="connsiteX8-1213" fmla="*/ 11548383 w 11563976"/>
                <a:gd name="connsiteY8-1214" fmla="*/ 2626656 h 6252535"/>
                <a:gd name="connsiteX9-1215" fmla="*/ 11294383 w 11563976"/>
                <a:gd name="connsiteY9-1216" fmla="*/ 3452156 h 6252535"/>
                <a:gd name="connsiteX10-1217" fmla="*/ 11446783 w 11563976"/>
                <a:gd name="connsiteY10-1218" fmla="*/ 4480856 h 6252535"/>
                <a:gd name="connsiteX11-1219" fmla="*/ 11338833 w 11563976"/>
                <a:gd name="connsiteY11-1220" fmla="*/ 5315881 h 6252535"/>
                <a:gd name="connsiteX12-1221" fmla="*/ 11542033 w 11563976"/>
                <a:gd name="connsiteY12-1222" fmla="*/ 6039781 h 6252535"/>
                <a:gd name="connsiteX13-1223" fmla="*/ 10722883 w 11563976"/>
                <a:gd name="connsiteY13-1224" fmla="*/ 6173131 h 6252535"/>
                <a:gd name="connsiteX14-1225" fmla="*/ 9351283 w 11563976"/>
                <a:gd name="connsiteY14-1226" fmla="*/ 6135031 h 6252535"/>
                <a:gd name="connsiteX15-1227" fmla="*/ 7878083 w 11563976"/>
                <a:gd name="connsiteY15-1228" fmla="*/ 6011206 h 6252535"/>
                <a:gd name="connsiteX16-1229" fmla="*/ 6312808 w 11563976"/>
                <a:gd name="connsiteY16-1230" fmla="*/ 6160431 h 6252535"/>
                <a:gd name="connsiteX17-1231" fmla="*/ 4293508 w 11563976"/>
                <a:gd name="connsiteY17-1232" fmla="*/ 6093756 h 6252535"/>
                <a:gd name="connsiteX18-1233" fmla="*/ 2798083 w 11563976"/>
                <a:gd name="connsiteY18-1234" fmla="*/ 6252506 h 6252535"/>
                <a:gd name="connsiteX19-1235" fmla="*/ 1162958 w 11563976"/>
                <a:gd name="connsiteY19-1236" fmla="*/ 6106456 h 6252535"/>
                <a:gd name="connsiteX20-1237" fmla="*/ 77108 w 11563976"/>
                <a:gd name="connsiteY20-1238" fmla="*/ 6027081 h 6252535"/>
                <a:gd name="connsiteX21-1239" fmla="*/ 86633 w 11563976"/>
                <a:gd name="connsiteY21-1240" fmla="*/ 4960281 h 6252535"/>
                <a:gd name="connsiteX22-1241" fmla="*/ 70758 w 11563976"/>
                <a:gd name="connsiteY22-1242" fmla="*/ 3842681 h 6252535"/>
                <a:gd name="connsiteX23-1243" fmla="*/ 39008 w 11563976"/>
                <a:gd name="connsiteY23-1244" fmla="*/ 2394881 h 6252535"/>
                <a:gd name="connsiteX24-1245" fmla="*/ 105683 w 11563976"/>
                <a:gd name="connsiteY24-1246" fmla="*/ 1223306 h 6252535"/>
                <a:gd name="connsiteX25-1247" fmla="*/ 172358 w 11563976"/>
                <a:gd name="connsiteY25-1248" fmla="*/ 93006 h 6252535"/>
                <a:gd name="connsiteX0-1249" fmla="*/ 172358 w 11581839"/>
                <a:gd name="connsiteY0-1250" fmla="*/ 93006 h 6252535"/>
                <a:gd name="connsiteX1-1251" fmla="*/ 1680483 w 11581839"/>
                <a:gd name="connsiteY1-1252" fmla="*/ 96181 h 6252535"/>
                <a:gd name="connsiteX2-1253" fmla="*/ 3725183 w 11581839"/>
                <a:gd name="connsiteY2-1254" fmla="*/ 353356 h 6252535"/>
                <a:gd name="connsiteX3-1255" fmla="*/ 6100083 w 11581839"/>
                <a:gd name="connsiteY3-1256" fmla="*/ 175556 h 6252535"/>
                <a:gd name="connsiteX4-1257" fmla="*/ 8373383 w 11581839"/>
                <a:gd name="connsiteY4-1258" fmla="*/ 86656 h 6252535"/>
                <a:gd name="connsiteX5-1259" fmla="*/ 10659383 w 11581839"/>
                <a:gd name="connsiteY5-1260" fmla="*/ 188256 h 6252535"/>
                <a:gd name="connsiteX6-1261" fmla="*/ 11383283 w 11581839"/>
                <a:gd name="connsiteY6-1262" fmla="*/ 239056 h 6252535"/>
                <a:gd name="connsiteX7-1263" fmla="*/ 11345183 w 11581839"/>
                <a:gd name="connsiteY7-1264" fmla="*/ 1458256 h 6252535"/>
                <a:gd name="connsiteX8-1265" fmla="*/ 11548383 w 11581839"/>
                <a:gd name="connsiteY8-1266" fmla="*/ 2626656 h 6252535"/>
                <a:gd name="connsiteX9-1267" fmla="*/ 11294383 w 11581839"/>
                <a:gd name="connsiteY9-1268" fmla="*/ 3452156 h 6252535"/>
                <a:gd name="connsiteX10-1269" fmla="*/ 11446783 w 11581839"/>
                <a:gd name="connsiteY10-1270" fmla="*/ 4480856 h 6252535"/>
                <a:gd name="connsiteX11-1271" fmla="*/ 11453133 w 11581839"/>
                <a:gd name="connsiteY11-1272" fmla="*/ 5296831 h 6252535"/>
                <a:gd name="connsiteX12-1273" fmla="*/ 11542033 w 11581839"/>
                <a:gd name="connsiteY12-1274" fmla="*/ 6039781 h 6252535"/>
                <a:gd name="connsiteX13-1275" fmla="*/ 10722883 w 11581839"/>
                <a:gd name="connsiteY13-1276" fmla="*/ 6173131 h 6252535"/>
                <a:gd name="connsiteX14-1277" fmla="*/ 9351283 w 11581839"/>
                <a:gd name="connsiteY14-1278" fmla="*/ 6135031 h 6252535"/>
                <a:gd name="connsiteX15-1279" fmla="*/ 7878083 w 11581839"/>
                <a:gd name="connsiteY15-1280" fmla="*/ 6011206 h 6252535"/>
                <a:gd name="connsiteX16-1281" fmla="*/ 6312808 w 11581839"/>
                <a:gd name="connsiteY16-1282" fmla="*/ 6160431 h 6252535"/>
                <a:gd name="connsiteX17-1283" fmla="*/ 4293508 w 11581839"/>
                <a:gd name="connsiteY17-1284" fmla="*/ 6093756 h 6252535"/>
                <a:gd name="connsiteX18-1285" fmla="*/ 2798083 w 11581839"/>
                <a:gd name="connsiteY18-1286" fmla="*/ 6252506 h 6252535"/>
                <a:gd name="connsiteX19-1287" fmla="*/ 1162958 w 11581839"/>
                <a:gd name="connsiteY19-1288" fmla="*/ 6106456 h 6252535"/>
                <a:gd name="connsiteX20-1289" fmla="*/ 77108 w 11581839"/>
                <a:gd name="connsiteY20-1290" fmla="*/ 6027081 h 6252535"/>
                <a:gd name="connsiteX21-1291" fmla="*/ 86633 w 11581839"/>
                <a:gd name="connsiteY21-1292" fmla="*/ 4960281 h 6252535"/>
                <a:gd name="connsiteX22-1293" fmla="*/ 70758 w 11581839"/>
                <a:gd name="connsiteY22-1294" fmla="*/ 3842681 h 6252535"/>
                <a:gd name="connsiteX23-1295" fmla="*/ 39008 w 11581839"/>
                <a:gd name="connsiteY23-1296" fmla="*/ 2394881 h 6252535"/>
                <a:gd name="connsiteX24-1297" fmla="*/ 105683 w 11581839"/>
                <a:gd name="connsiteY24-1298" fmla="*/ 1223306 h 6252535"/>
                <a:gd name="connsiteX25-1299" fmla="*/ 172358 w 11581839"/>
                <a:gd name="connsiteY25-1300" fmla="*/ 93006 h 6252535"/>
                <a:gd name="connsiteX0-1301" fmla="*/ 172358 w 11581839"/>
                <a:gd name="connsiteY0-1302" fmla="*/ 93006 h 6252535"/>
                <a:gd name="connsiteX1-1303" fmla="*/ 1680483 w 11581839"/>
                <a:gd name="connsiteY1-1304" fmla="*/ 96181 h 6252535"/>
                <a:gd name="connsiteX2-1305" fmla="*/ 3725183 w 11581839"/>
                <a:gd name="connsiteY2-1306" fmla="*/ 353356 h 6252535"/>
                <a:gd name="connsiteX3-1307" fmla="*/ 6100083 w 11581839"/>
                <a:gd name="connsiteY3-1308" fmla="*/ 175556 h 6252535"/>
                <a:gd name="connsiteX4-1309" fmla="*/ 8373383 w 11581839"/>
                <a:gd name="connsiteY4-1310" fmla="*/ 86656 h 6252535"/>
                <a:gd name="connsiteX5-1311" fmla="*/ 10659383 w 11581839"/>
                <a:gd name="connsiteY5-1312" fmla="*/ 188256 h 6252535"/>
                <a:gd name="connsiteX6-1313" fmla="*/ 11383283 w 11581839"/>
                <a:gd name="connsiteY6-1314" fmla="*/ 239056 h 6252535"/>
                <a:gd name="connsiteX7-1315" fmla="*/ 11345183 w 11581839"/>
                <a:gd name="connsiteY7-1316" fmla="*/ 1458256 h 6252535"/>
                <a:gd name="connsiteX8-1317" fmla="*/ 11548383 w 11581839"/>
                <a:gd name="connsiteY8-1318" fmla="*/ 2626656 h 6252535"/>
                <a:gd name="connsiteX9-1319" fmla="*/ 11399158 w 11581839"/>
                <a:gd name="connsiteY9-1320" fmla="*/ 3461681 h 6252535"/>
                <a:gd name="connsiteX10-1321" fmla="*/ 11446783 w 11581839"/>
                <a:gd name="connsiteY10-1322" fmla="*/ 4480856 h 6252535"/>
                <a:gd name="connsiteX11-1323" fmla="*/ 11453133 w 11581839"/>
                <a:gd name="connsiteY11-1324" fmla="*/ 5296831 h 6252535"/>
                <a:gd name="connsiteX12-1325" fmla="*/ 11542033 w 11581839"/>
                <a:gd name="connsiteY12-1326" fmla="*/ 6039781 h 6252535"/>
                <a:gd name="connsiteX13-1327" fmla="*/ 10722883 w 11581839"/>
                <a:gd name="connsiteY13-1328" fmla="*/ 6173131 h 6252535"/>
                <a:gd name="connsiteX14-1329" fmla="*/ 9351283 w 11581839"/>
                <a:gd name="connsiteY14-1330" fmla="*/ 6135031 h 6252535"/>
                <a:gd name="connsiteX15-1331" fmla="*/ 7878083 w 11581839"/>
                <a:gd name="connsiteY15-1332" fmla="*/ 6011206 h 6252535"/>
                <a:gd name="connsiteX16-1333" fmla="*/ 6312808 w 11581839"/>
                <a:gd name="connsiteY16-1334" fmla="*/ 6160431 h 6252535"/>
                <a:gd name="connsiteX17-1335" fmla="*/ 4293508 w 11581839"/>
                <a:gd name="connsiteY17-1336" fmla="*/ 6093756 h 6252535"/>
                <a:gd name="connsiteX18-1337" fmla="*/ 2798083 w 11581839"/>
                <a:gd name="connsiteY18-1338" fmla="*/ 6252506 h 6252535"/>
                <a:gd name="connsiteX19-1339" fmla="*/ 1162958 w 11581839"/>
                <a:gd name="connsiteY19-1340" fmla="*/ 6106456 h 6252535"/>
                <a:gd name="connsiteX20-1341" fmla="*/ 77108 w 11581839"/>
                <a:gd name="connsiteY20-1342" fmla="*/ 6027081 h 6252535"/>
                <a:gd name="connsiteX21-1343" fmla="*/ 86633 w 11581839"/>
                <a:gd name="connsiteY21-1344" fmla="*/ 4960281 h 6252535"/>
                <a:gd name="connsiteX22-1345" fmla="*/ 70758 w 11581839"/>
                <a:gd name="connsiteY22-1346" fmla="*/ 3842681 h 6252535"/>
                <a:gd name="connsiteX23-1347" fmla="*/ 39008 w 11581839"/>
                <a:gd name="connsiteY23-1348" fmla="*/ 2394881 h 6252535"/>
                <a:gd name="connsiteX24-1349" fmla="*/ 105683 w 11581839"/>
                <a:gd name="connsiteY24-1350" fmla="*/ 1223306 h 6252535"/>
                <a:gd name="connsiteX25-1351" fmla="*/ 172358 w 11581839"/>
                <a:gd name="connsiteY25-1352" fmla="*/ 93006 h 6252535"/>
                <a:gd name="connsiteX0-1353" fmla="*/ 172358 w 11581839"/>
                <a:gd name="connsiteY0-1354" fmla="*/ 93006 h 6252535"/>
                <a:gd name="connsiteX1-1355" fmla="*/ 1680483 w 11581839"/>
                <a:gd name="connsiteY1-1356" fmla="*/ 96181 h 6252535"/>
                <a:gd name="connsiteX2-1357" fmla="*/ 3725183 w 11581839"/>
                <a:gd name="connsiteY2-1358" fmla="*/ 353356 h 6252535"/>
                <a:gd name="connsiteX3-1359" fmla="*/ 6100083 w 11581839"/>
                <a:gd name="connsiteY3-1360" fmla="*/ 175556 h 6252535"/>
                <a:gd name="connsiteX4-1361" fmla="*/ 8373383 w 11581839"/>
                <a:gd name="connsiteY4-1362" fmla="*/ 86656 h 6252535"/>
                <a:gd name="connsiteX5-1363" fmla="*/ 10659383 w 11581839"/>
                <a:gd name="connsiteY5-1364" fmla="*/ 188256 h 6252535"/>
                <a:gd name="connsiteX6-1365" fmla="*/ 11383283 w 11581839"/>
                <a:gd name="connsiteY6-1366" fmla="*/ 239056 h 6252535"/>
                <a:gd name="connsiteX7-1367" fmla="*/ 11345183 w 11581839"/>
                <a:gd name="connsiteY7-1368" fmla="*/ 1458256 h 6252535"/>
                <a:gd name="connsiteX8-1369" fmla="*/ 11434083 w 11581839"/>
                <a:gd name="connsiteY8-1370" fmla="*/ 2331381 h 6252535"/>
                <a:gd name="connsiteX9-1371" fmla="*/ 11399158 w 11581839"/>
                <a:gd name="connsiteY9-1372" fmla="*/ 3461681 h 6252535"/>
                <a:gd name="connsiteX10-1373" fmla="*/ 11446783 w 11581839"/>
                <a:gd name="connsiteY10-1374" fmla="*/ 4480856 h 6252535"/>
                <a:gd name="connsiteX11-1375" fmla="*/ 11453133 w 11581839"/>
                <a:gd name="connsiteY11-1376" fmla="*/ 5296831 h 6252535"/>
                <a:gd name="connsiteX12-1377" fmla="*/ 11542033 w 11581839"/>
                <a:gd name="connsiteY12-1378" fmla="*/ 6039781 h 6252535"/>
                <a:gd name="connsiteX13-1379" fmla="*/ 10722883 w 11581839"/>
                <a:gd name="connsiteY13-1380" fmla="*/ 6173131 h 6252535"/>
                <a:gd name="connsiteX14-1381" fmla="*/ 9351283 w 11581839"/>
                <a:gd name="connsiteY14-1382" fmla="*/ 6135031 h 6252535"/>
                <a:gd name="connsiteX15-1383" fmla="*/ 7878083 w 11581839"/>
                <a:gd name="connsiteY15-1384" fmla="*/ 6011206 h 6252535"/>
                <a:gd name="connsiteX16-1385" fmla="*/ 6312808 w 11581839"/>
                <a:gd name="connsiteY16-1386" fmla="*/ 6160431 h 6252535"/>
                <a:gd name="connsiteX17-1387" fmla="*/ 4293508 w 11581839"/>
                <a:gd name="connsiteY17-1388" fmla="*/ 6093756 h 6252535"/>
                <a:gd name="connsiteX18-1389" fmla="*/ 2798083 w 11581839"/>
                <a:gd name="connsiteY18-1390" fmla="*/ 6252506 h 6252535"/>
                <a:gd name="connsiteX19-1391" fmla="*/ 1162958 w 11581839"/>
                <a:gd name="connsiteY19-1392" fmla="*/ 6106456 h 6252535"/>
                <a:gd name="connsiteX20-1393" fmla="*/ 77108 w 11581839"/>
                <a:gd name="connsiteY20-1394" fmla="*/ 6027081 h 6252535"/>
                <a:gd name="connsiteX21-1395" fmla="*/ 86633 w 11581839"/>
                <a:gd name="connsiteY21-1396" fmla="*/ 4960281 h 6252535"/>
                <a:gd name="connsiteX22-1397" fmla="*/ 70758 w 11581839"/>
                <a:gd name="connsiteY22-1398" fmla="*/ 3842681 h 6252535"/>
                <a:gd name="connsiteX23-1399" fmla="*/ 39008 w 11581839"/>
                <a:gd name="connsiteY23-1400" fmla="*/ 2394881 h 6252535"/>
                <a:gd name="connsiteX24-1401" fmla="*/ 105683 w 11581839"/>
                <a:gd name="connsiteY24-1402" fmla="*/ 1223306 h 6252535"/>
                <a:gd name="connsiteX25-1403" fmla="*/ 172358 w 11581839"/>
                <a:gd name="connsiteY25-1404" fmla="*/ 93006 h 6252535"/>
                <a:gd name="connsiteX0-1405" fmla="*/ 172358 w 11596332"/>
                <a:gd name="connsiteY0-1406" fmla="*/ 93006 h 6252535"/>
                <a:gd name="connsiteX1-1407" fmla="*/ 1680483 w 11596332"/>
                <a:gd name="connsiteY1-1408" fmla="*/ 96181 h 6252535"/>
                <a:gd name="connsiteX2-1409" fmla="*/ 3725183 w 11596332"/>
                <a:gd name="connsiteY2-1410" fmla="*/ 353356 h 6252535"/>
                <a:gd name="connsiteX3-1411" fmla="*/ 6100083 w 11596332"/>
                <a:gd name="connsiteY3-1412" fmla="*/ 175556 h 6252535"/>
                <a:gd name="connsiteX4-1413" fmla="*/ 8373383 w 11596332"/>
                <a:gd name="connsiteY4-1414" fmla="*/ 86656 h 6252535"/>
                <a:gd name="connsiteX5-1415" fmla="*/ 10659383 w 11596332"/>
                <a:gd name="connsiteY5-1416" fmla="*/ 188256 h 6252535"/>
                <a:gd name="connsiteX6-1417" fmla="*/ 11383283 w 11596332"/>
                <a:gd name="connsiteY6-1418" fmla="*/ 239056 h 6252535"/>
                <a:gd name="connsiteX7-1419" fmla="*/ 11345183 w 11596332"/>
                <a:gd name="connsiteY7-1420" fmla="*/ 1458256 h 6252535"/>
                <a:gd name="connsiteX8-1421" fmla="*/ 11596008 w 11596332"/>
                <a:gd name="connsiteY8-1422" fmla="*/ 2321856 h 6252535"/>
                <a:gd name="connsiteX9-1423" fmla="*/ 11399158 w 11596332"/>
                <a:gd name="connsiteY9-1424" fmla="*/ 3461681 h 6252535"/>
                <a:gd name="connsiteX10-1425" fmla="*/ 11446783 w 11596332"/>
                <a:gd name="connsiteY10-1426" fmla="*/ 4480856 h 6252535"/>
                <a:gd name="connsiteX11-1427" fmla="*/ 11453133 w 11596332"/>
                <a:gd name="connsiteY11-1428" fmla="*/ 5296831 h 6252535"/>
                <a:gd name="connsiteX12-1429" fmla="*/ 11542033 w 11596332"/>
                <a:gd name="connsiteY12-1430" fmla="*/ 6039781 h 6252535"/>
                <a:gd name="connsiteX13-1431" fmla="*/ 10722883 w 11596332"/>
                <a:gd name="connsiteY13-1432" fmla="*/ 6173131 h 6252535"/>
                <a:gd name="connsiteX14-1433" fmla="*/ 9351283 w 11596332"/>
                <a:gd name="connsiteY14-1434" fmla="*/ 6135031 h 6252535"/>
                <a:gd name="connsiteX15-1435" fmla="*/ 7878083 w 11596332"/>
                <a:gd name="connsiteY15-1436" fmla="*/ 6011206 h 6252535"/>
                <a:gd name="connsiteX16-1437" fmla="*/ 6312808 w 11596332"/>
                <a:gd name="connsiteY16-1438" fmla="*/ 6160431 h 6252535"/>
                <a:gd name="connsiteX17-1439" fmla="*/ 4293508 w 11596332"/>
                <a:gd name="connsiteY17-1440" fmla="*/ 6093756 h 6252535"/>
                <a:gd name="connsiteX18-1441" fmla="*/ 2798083 w 11596332"/>
                <a:gd name="connsiteY18-1442" fmla="*/ 6252506 h 6252535"/>
                <a:gd name="connsiteX19-1443" fmla="*/ 1162958 w 11596332"/>
                <a:gd name="connsiteY19-1444" fmla="*/ 6106456 h 6252535"/>
                <a:gd name="connsiteX20-1445" fmla="*/ 77108 w 11596332"/>
                <a:gd name="connsiteY20-1446" fmla="*/ 6027081 h 6252535"/>
                <a:gd name="connsiteX21-1447" fmla="*/ 86633 w 11596332"/>
                <a:gd name="connsiteY21-1448" fmla="*/ 4960281 h 6252535"/>
                <a:gd name="connsiteX22-1449" fmla="*/ 70758 w 11596332"/>
                <a:gd name="connsiteY22-1450" fmla="*/ 3842681 h 6252535"/>
                <a:gd name="connsiteX23-1451" fmla="*/ 39008 w 11596332"/>
                <a:gd name="connsiteY23-1452" fmla="*/ 2394881 h 6252535"/>
                <a:gd name="connsiteX24-1453" fmla="*/ 105683 w 11596332"/>
                <a:gd name="connsiteY24-1454" fmla="*/ 1223306 h 6252535"/>
                <a:gd name="connsiteX25-1455" fmla="*/ 172358 w 11596332"/>
                <a:gd name="connsiteY25-1456" fmla="*/ 93006 h 6252535"/>
                <a:gd name="connsiteX0-1457" fmla="*/ 172358 w 11581839"/>
                <a:gd name="connsiteY0-1458" fmla="*/ 93006 h 6252535"/>
                <a:gd name="connsiteX1-1459" fmla="*/ 1680483 w 11581839"/>
                <a:gd name="connsiteY1-1460" fmla="*/ 96181 h 6252535"/>
                <a:gd name="connsiteX2-1461" fmla="*/ 3725183 w 11581839"/>
                <a:gd name="connsiteY2-1462" fmla="*/ 353356 h 6252535"/>
                <a:gd name="connsiteX3-1463" fmla="*/ 6100083 w 11581839"/>
                <a:gd name="connsiteY3-1464" fmla="*/ 175556 h 6252535"/>
                <a:gd name="connsiteX4-1465" fmla="*/ 8373383 w 11581839"/>
                <a:gd name="connsiteY4-1466" fmla="*/ 86656 h 6252535"/>
                <a:gd name="connsiteX5-1467" fmla="*/ 10659383 w 11581839"/>
                <a:gd name="connsiteY5-1468" fmla="*/ 188256 h 6252535"/>
                <a:gd name="connsiteX6-1469" fmla="*/ 11383283 w 11581839"/>
                <a:gd name="connsiteY6-1470" fmla="*/ 239056 h 6252535"/>
                <a:gd name="connsiteX7-1471" fmla="*/ 11345183 w 11581839"/>
                <a:gd name="connsiteY7-1472" fmla="*/ 1458256 h 6252535"/>
                <a:gd name="connsiteX8-1473" fmla="*/ 11538858 w 11581839"/>
                <a:gd name="connsiteY8-1474" fmla="*/ 2321856 h 6252535"/>
                <a:gd name="connsiteX9-1475" fmla="*/ 11399158 w 11581839"/>
                <a:gd name="connsiteY9-1476" fmla="*/ 3461681 h 6252535"/>
                <a:gd name="connsiteX10-1477" fmla="*/ 11446783 w 11581839"/>
                <a:gd name="connsiteY10-1478" fmla="*/ 4480856 h 6252535"/>
                <a:gd name="connsiteX11-1479" fmla="*/ 11453133 w 11581839"/>
                <a:gd name="connsiteY11-1480" fmla="*/ 5296831 h 6252535"/>
                <a:gd name="connsiteX12-1481" fmla="*/ 11542033 w 11581839"/>
                <a:gd name="connsiteY12-1482" fmla="*/ 6039781 h 6252535"/>
                <a:gd name="connsiteX13-1483" fmla="*/ 10722883 w 11581839"/>
                <a:gd name="connsiteY13-1484" fmla="*/ 6173131 h 6252535"/>
                <a:gd name="connsiteX14-1485" fmla="*/ 9351283 w 11581839"/>
                <a:gd name="connsiteY14-1486" fmla="*/ 6135031 h 6252535"/>
                <a:gd name="connsiteX15-1487" fmla="*/ 7878083 w 11581839"/>
                <a:gd name="connsiteY15-1488" fmla="*/ 6011206 h 6252535"/>
                <a:gd name="connsiteX16-1489" fmla="*/ 6312808 w 11581839"/>
                <a:gd name="connsiteY16-1490" fmla="*/ 6160431 h 6252535"/>
                <a:gd name="connsiteX17-1491" fmla="*/ 4293508 w 11581839"/>
                <a:gd name="connsiteY17-1492" fmla="*/ 6093756 h 6252535"/>
                <a:gd name="connsiteX18-1493" fmla="*/ 2798083 w 11581839"/>
                <a:gd name="connsiteY18-1494" fmla="*/ 6252506 h 6252535"/>
                <a:gd name="connsiteX19-1495" fmla="*/ 1162958 w 11581839"/>
                <a:gd name="connsiteY19-1496" fmla="*/ 6106456 h 6252535"/>
                <a:gd name="connsiteX20-1497" fmla="*/ 77108 w 11581839"/>
                <a:gd name="connsiteY20-1498" fmla="*/ 6027081 h 6252535"/>
                <a:gd name="connsiteX21-1499" fmla="*/ 86633 w 11581839"/>
                <a:gd name="connsiteY21-1500" fmla="*/ 4960281 h 6252535"/>
                <a:gd name="connsiteX22-1501" fmla="*/ 70758 w 11581839"/>
                <a:gd name="connsiteY22-1502" fmla="*/ 3842681 h 6252535"/>
                <a:gd name="connsiteX23-1503" fmla="*/ 39008 w 11581839"/>
                <a:gd name="connsiteY23-1504" fmla="*/ 2394881 h 6252535"/>
                <a:gd name="connsiteX24-1505" fmla="*/ 105683 w 11581839"/>
                <a:gd name="connsiteY24-1506" fmla="*/ 1223306 h 6252535"/>
                <a:gd name="connsiteX25-1507" fmla="*/ 172358 w 11581839"/>
                <a:gd name="connsiteY25-1508" fmla="*/ 93006 h 6252535"/>
                <a:gd name="connsiteX0-1509" fmla="*/ 172358 w 11580086"/>
                <a:gd name="connsiteY0-1510" fmla="*/ 93006 h 6252535"/>
                <a:gd name="connsiteX1-1511" fmla="*/ 1680483 w 11580086"/>
                <a:gd name="connsiteY1-1512" fmla="*/ 96181 h 6252535"/>
                <a:gd name="connsiteX2-1513" fmla="*/ 3725183 w 11580086"/>
                <a:gd name="connsiteY2-1514" fmla="*/ 353356 h 6252535"/>
                <a:gd name="connsiteX3-1515" fmla="*/ 6100083 w 11580086"/>
                <a:gd name="connsiteY3-1516" fmla="*/ 175556 h 6252535"/>
                <a:gd name="connsiteX4-1517" fmla="*/ 8373383 w 11580086"/>
                <a:gd name="connsiteY4-1518" fmla="*/ 86656 h 6252535"/>
                <a:gd name="connsiteX5-1519" fmla="*/ 10659383 w 11580086"/>
                <a:gd name="connsiteY5-1520" fmla="*/ 188256 h 6252535"/>
                <a:gd name="connsiteX6-1521" fmla="*/ 11383283 w 11580086"/>
                <a:gd name="connsiteY6-1522" fmla="*/ 239056 h 6252535"/>
                <a:gd name="connsiteX7-1523" fmla="*/ 11345183 w 11580086"/>
                <a:gd name="connsiteY7-1524" fmla="*/ 1458256 h 6252535"/>
                <a:gd name="connsiteX8-1525" fmla="*/ 11538858 w 11580086"/>
                <a:gd name="connsiteY8-1526" fmla="*/ 2321856 h 6252535"/>
                <a:gd name="connsiteX9-1527" fmla="*/ 11399158 w 11580086"/>
                <a:gd name="connsiteY9-1528" fmla="*/ 3461681 h 6252535"/>
                <a:gd name="connsiteX10-1529" fmla="*/ 11532508 w 11580086"/>
                <a:gd name="connsiteY10-1530" fmla="*/ 4471331 h 6252535"/>
                <a:gd name="connsiteX11-1531" fmla="*/ 11453133 w 11580086"/>
                <a:gd name="connsiteY11-1532" fmla="*/ 5296831 h 6252535"/>
                <a:gd name="connsiteX12-1533" fmla="*/ 11542033 w 11580086"/>
                <a:gd name="connsiteY12-1534" fmla="*/ 6039781 h 6252535"/>
                <a:gd name="connsiteX13-1535" fmla="*/ 10722883 w 11580086"/>
                <a:gd name="connsiteY13-1536" fmla="*/ 6173131 h 6252535"/>
                <a:gd name="connsiteX14-1537" fmla="*/ 9351283 w 11580086"/>
                <a:gd name="connsiteY14-1538" fmla="*/ 6135031 h 6252535"/>
                <a:gd name="connsiteX15-1539" fmla="*/ 7878083 w 11580086"/>
                <a:gd name="connsiteY15-1540" fmla="*/ 6011206 h 6252535"/>
                <a:gd name="connsiteX16-1541" fmla="*/ 6312808 w 11580086"/>
                <a:gd name="connsiteY16-1542" fmla="*/ 6160431 h 6252535"/>
                <a:gd name="connsiteX17-1543" fmla="*/ 4293508 w 11580086"/>
                <a:gd name="connsiteY17-1544" fmla="*/ 6093756 h 6252535"/>
                <a:gd name="connsiteX18-1545" fmla="*/ 2798083 w 11580086"/>
                <a:gd name="connsiteY18-1546" fmla="*/ 6252506 h 6252535"/>
                <a:gd name="connsiteX19-1547" fmla="*/ 1162958 w 11580086"/>
                <a:gd name="connsiteY19-1548" fmla="*/ 6106456 h 6252535"/>
                <a:gd name="connsiteX20-1549" fmla="*/ 77108 w 11580086"/>
                <a:gd name="connsiteY20-1550" fmla="*/ 6027081 h 6252535"/>
                <a:gd name="connsiteX21-1551" fmla="*/ 86633 w 11580086"/>
                <a:gd name="connsiteY21-1552" fmla="*/ 4960281 h 6252535"/>
                <a:gd name="connsiteX22-1553" fmla="*/ 70758 w 11580086"/>
                <a:gd name="connsiteY22-1554" fmla="*/ 3842681 h 6252535"/>
                <a:gd name="connsiteX23-1555" fmla="*/ 39008 w 11580086"/>
                <a:gd name="connsiteY23-1556" fmla="*/ 2394881 h 6252535"/>
                <a:gd name="connsiteX24-1557" fmla="*/ 105683 w 11580086"/>
                <a:gd name="connsiteY24-1558" fmla="*/ 1223306 h 6252535"/>
                <a:gd name="connsiteX25-1559" fmla="*/ 172358 w 11580086"/>
                <a:gd name="connsiteY25-1560" fmla="*/ 93006 h 6252535"/>
                <a:gd name="connsiteX0-1561" fmla="*/ 172358 w 11580086"/>
                <a:gd name="connsiteY0-1562" fmla="*/ 93006 h 6252535"/>
                <a:gd name="connsiteX1-1563" fmla="*/ 1680483 w 11580086"/>
                <a:gd name="connsiteY1-1564" fmla="*/ 96181 h 6252535"/>
                <a:gd name="connsiteX2-1565" fmla="*/ 3725183 w 11580086"/>
                <a:gd name="connsiteY2-1566" fmla="*/ 353356 h 6252535"/>
                <a:gd name="connsiteX3-1567" fmla="*/ 6100083 w 11580086"/>
                <a:gd name="connsiteY3-1568" fmla="*/ 175556 h 6252535"/>
                <a:gd name="connsiteX4-1569" fmla="*/ 8373383 w 11580086"/>
                <a:gd name="connsiteY4-1570" fmla="*/ 86656 h 6252535"/>
                <a:gd name="connsiteX5-1571" fmla="*/ 10659383 w 11580086"/>
                <a:gd name="connsiteY5-1572" fmla="*/ 188256 h 6252535"/>
                <a:gd name="connsiteX6-1573" fmla="*/ 11516633 w 11580086"/>
                <a:gd name="connsiteY6-1574" fmla="*/ 239056 h 6252535"/>
                <a:gd name="connsiteX7-1575" fmla="*/ 11345183 w 11580086"/>
                <a:gd name="connsiteY7-1576" fmla="*/ 1458256 h 6252535"/>
                <a:gd name="connsiteX8-1577" fmla="*/ 11538858 w 11580086"/>
                <a:gd name="connsiteY8-1578" fmla="*/ 2321856 h 6252535"/>
                <a:gd name="connsiteX9-1579" fmla="*/ 11399158 w 11580086"/>
                <a:gd name="connsiteY9-1580" fmla="*/ 3461681 h 6252535"/>
                <a:gd name="connsiteX10-1581" fmla="*/ 11532508 w 11580086"/>
                <a:gd name="connsiteY10-1582" fmla="*/ 4471331 h 6252535"/>
                <a:gd name="connsiteX11-1583" fmla="*/ 11453133 w 11580086"/>
                <a:gd name="connsiteY11-1584" fmla="*/ 5296831 h 6252535"/>
                <a:gd name="connsiteX12-1585" fmla="*/ 11542033 w 11580086"/>
                <a:gd name="connsiteY12-1586" fmla="*/ 6039781 h 6252535"/>
                <a:gd name="connsiteX13-1587" fmla="*/ 10722883 w 11580086"/>
                <a:gd name="connsiteY13-1588" fmla="*/ 6173131 h 6252535"/>
                <a:gd name="connsiteX14-1589" fmla="*/ 9351283 w 11580086"/>
                <a:gd name="connsiteY14-1590" fmla="*/ 6135031 h 6252535"/>
                <a:gd name="connsiteX15-1591" fmla="*/ 7878083 w 11580086"/>
                <a:gd name="connsiteY15-1592" fmla="*/ 6011206 h 6252535"/>
                <a:gd name="connsiteX16-1593" fmla="*/ 6312808 w 11580086"/>
                <a:gd name="connsiteY16-1594" fmla="*/ 6160431 h 6252535"/>
                <a:gd name="connsiteX17-1595" fmla="*/ 4293508 w 11580086"/>
                <a:gd name="connsiteY17-1596" fmla="*/ 6093756 h 6252535"/>
                <a:gd name="connsiteX18-1597" fmla="*/ 2798083 w 11580086"/>
                <a:gd name="connsiteY18-1598" fmla="*/ 6252506 h 6252535"/>
                <a:gd name="connsiteX19-1599" fmla="*/ 1162958 w 11580086"/>
                <a:gd name="connsiteY19-1600" fmla="*/ 6106456 h 6252535"/>
                <a:gd name="connsiteX20-1601" fmla="*/ 77108 w 11580086"/>
                <a:gd name="connsiteY20-1602" fmla="*/ 6027081 h 6252535"/>
                <a:gd name="connsiteX21-1603" fmla="*/ 86633 w 11580086"/>
                <a:gd name="connsiteY21-1604" fmla="*/ 4960281 h 6252535"/>
                <a:gd name="connsiteX22-1605" fmla="*/ 70758 w 11580086"/>
                <a:gd name="connsiteY22-1606" fmla="*/ 3842681 h 6252535"/>
                <a:gd name="connsiteX23-1607" fmla="*/ 39008 w 11580086"/>
                <a:gd name="connsiteY23-1608" fmla="*/ 2394881 h 6252535"/>
                <a:gd name="connsiteX24-1609" fmla="*/ 105683 w 11580086"/>
                <a:gd name="connsiteY24-1610" fmla="*/ 1223306 h 6252535"/>
                <a:gd name="connsiteX25-1611" fmla="*/ 172358 w 11580086"/>
                <a:gd name="connsiteY25-1612" fmla="*/ 93006 h 6252535"/>
                <a:gd name="connsiteX0-1613" fmla="*/ 172358 w 11580086"/>
                <a:gd name="connsiteY0-1614" fmla="*/ 93006 h 6252535"/>
                <a:gd name="connsiteX1-1615" fmla="*/ 1680483 w 11580086"/>
                <a:gd name="connsiteY1-1616" fmla="*/ 96181 h 6252535"/>
                <a:gd name="connsiteX2-1617" fmla="*/ 3725183 w 11580086"/>
                <a:gd name="connsiteY2-1618" fmla="*/ 353356 h 6252535"/>
                <a:gd name="connsiteX3-1619" fmla="*/ 6100083 w 11580086"/>
                <a:gd name="connsiteY3-1620" fmla="*/ 175556 h 6252535"/>
                <a:gd name="connsiteX4-1621" fmla="*/ 8373383 w 11580086"/>
                <a:gd name="connsiteY4-1622" fmla="*/ 86656 h 6252535"/>
                <a:gd name="connsiteX5-1623" fmla="*/ 10659383 w 11580086"/>
                <a:gd name="connsiteY5-1624" fmla="*/ 188256 h 6252535"/>
                <a:gd name="connsiteX6-1625" fmla="*/ 11516633 w 11580086"/>
                <a:gd name="connsiteY6-1626" fmla="*/ 239056 h 6252535"/>
                <a:gd name="connsiteX7-1627" fmla="*/ 11449958 w 11580086"/>
                <a:gd name="connsiteY7-1628" fmla="*/ 1439206 h 6252535"/>
                <a:gd name="connsiteX8-1629" fmla="*/ 11538858 w 11580086"/>
                <a:gd name="connsiteY8-1630" fmla="*/ 2321856 h 6252535"/>
                <a:gd name="connsiteX9-1631" fmla="*/ 11399158 w 11580086"/>
                <a:gd name="connsiteY9-1632" fmla="*/ 3461681 h 6252535"/>
                <a:gd name="connsiteX10-1633" fmla="*/ 11532508 w 11580086"/>
                <a:gd name="connsiteY10-1634" fmla="*/ 4471331 h 6252535"/>
                <a:gd name="connsiteX11-1635" fmla="*/ 11453133 w 11580086"/>
                <a:gd name="connsiteY11-1636" fmla="*/ 5296831 h 6252535"/>
                <a:gd name="connsiteX12-1637" fmla="*/ 11542033 w 11580086"/>
                <a:gd name="connsiteY12-1638" fmla="*/ 6039781 h 6252535"/>
                <a:gd name="connsiteX13-1639" fmla="*/ 10722883 w 11580086"/>
                <a:gd name="connsiteY13-1640" fmla="*/ 6173131 h 6252535"/>
                <a:gd name="connsiteX14-1641" fmla="*/ 9351283 w 11580086"/>
                <a:gd name="connsiteY14-1642" fmla="*/ 6135031 h 6252535"/>
                <a:gd name="connsiteX15-1643" fmla="*/ 7878083 w 11580086"/>
                <a:gd name="connsiteY15-1644" fmla="*/ 6011206 h 6252535"/>
                <a:gd name="connsiteX16-1645" fmla="*/ 6312808 w 11580086"/>
                <a:gd name="connsiteY16-1646" fmla="*/ 6160431 h 6252535"/>
                <a:gd name="connsiteX17-1647" fmla="*/ 4293508 w 11580086"/>
                <a:gd name="connsiteY17-1648" fmla="*/ 6093756 h 6252535"/>
                <a:gd name="connsiteX18-1649" fmla="*/ 2798083 w 11580086"/>
                <a:gd name="connsiteY18-1650" fmla="*/ 6252506 h 6252535"/>
                <a:gd name="connsiteX19-1651" fmla="*/ 1162958 w 11580086"/>
                <a:gd name="connsiteY19-1652" fmla="*/ 6106456 h 6252535"/>
                <a:gd name="connsiteX20-1653" fmla="*/ 77108 w 11580086"/>
                <a:gd name="connsiteY20-1654" fmla="*/ 6027081 h 6252535"/>
                <a:gd name="connsiteX21-1655" fmla="*/ 86633 w 11580086"/>
                <a:gd name="connsiteY21-1656" fmla="*/ 4960281 h 6252535"/>
                <a:gd name="connsiteX22-1657" fmla="*/ 70758 w 11580086"/>
                <a:gd name="connsiteY22-1658" fmla="*/ 3842681 h 6252535"/>
                <a:gd name="connsiteX23-1659" fmla="*/ 39008 w 11580086"/>
                <a:gd name="connsiteY23-1660" fmla="*/ 2394881 h 6252535"/>
                <a:gd name="connsiteX24-1661" fmla="*/ 105683 w 11580086"/>
                <a:gd name="connsiteY24-1662" fmla="*/ 1223306 h 6252535"/>
                <a:gd name="connsiteX25-1663" fmla="*/ 172358 w 11580086"/>
                <a:gd name="connsiteY25-1664" fmla="*/ 93006 h 6252535"/>
                <a:gd name="connsiteX0-1665" fmla="*/ 172358 w 11580086"/>
                <a:gd name="connsiteY0-1666" fmla="*/ 128654 h 6288183"/>
                <a:gd name="connsiteX1-1667" fmla="*/ 1680483 w 11580086"/>
                <a:gd name="connsiteY1-1668" fmla="*/ 131829 h 6288183"/>
                <a:gd name="connsiteX2-1669" fmla="*/ 3725183 w 11580086"/>
                <a:gd name="connsiteY2-1670" fmla="*/ 389004 h 6288183"/>
                <a:gd name="connsiteX3-1671" fmla="*/ 6100083 w 11580086"/>
                <a:gd name="connsiteY3-1672" fmla="*/ 211204 h 6288183"/>
                <a:gd name="connsiteX4-1673" fmla="*/ 8373383 w 11580086"/>
                <a:gd name="connsiteY4-1674" fmla="*/ 122304 h 6288183"/>
                <a:gd name="connsiteX5-1675" fmla="*/ 10659383 w 11580086"/>
                <a:gd name="connsiteY5-1676" fmla="*/ 223904 h 6288183"/>
                <a:gd name="connsiteX6-1677" fmla="*/ 11507108 w 11580086"/>
                <a:gd name="connsiteY6-1678" fmla="*/ 65154 h 6288183"/>
                <a:gd name="connsiteX7-1679" fmla="*/ 11449958 w 11580086"/>
                <a:gd name="connsiteY7-1680" fmla="*/ 1474854 h 6288183"/>
                <a:gd name="connsiteX8-1681" fmla="*/ 11538858 w 11580086"/>
                <a:gd name="connsiteY8-1682" fmla="*/ 2357504 h 6288183"/>
                <a:gd name="connsiteX9-1683" fmla="*/ 11399158 w 11580086"/>
                <a:gd name="connsiteY9-1684" fmla="*/ 3497329 h 6288183"/>
                <a:gd name="connsiteX10-1685" fmla="*/ 11532508 w 11580086"/>
                <a:gd name="connsiteY10-1686" fmla="*/ 4506979 h 6288183"/>
                <a:gd name="connsiteX11-1687" fmla="*/ 11453133 w 11580086"/>
                <a:gd name="connsiteY11-1688" fmla="*/ 5332479 h 6288183"/>
                <a:gd name="connsiteX12-1689" fmla="*/ 11542033 w 11580086"/>
                <a:gd name="connsiteY12-1690" fmla="*/ 6075429 h 6288183"/>
                <a:gd name="connsiteX13-1691" fmla="*/ 10722883 w 11580086"/>
                <a:gd name="connsiteY13-1692" fmla="*/ 6208779 h 6288183"/>
                <a:gd name="connsiteX14-1693" fmla="*/ 9351283 w 11580086"/>
                <a:gd name="connsiteY14-1694" fmla="*/ 6170679 h 6288183"/>
                <a:gd name="connsiteX15-1695" fmla="*/ 7878083 w 11580086"/>
                <a:gd name="connsiteY15-1696" fmla="*/ 6046854 h 6288183"/>
                <a:gd name="connsiteX16-1697" fmla="*/ 6312808 w 11580086"/>
                <a:gd name="connsiteY16-1698" fmla="*/ 6196079 h 6288183"/>
                <a:gd name="connsiteX17-1699" fmla="*/ 4293508 w 11580086"/>
                <a:gd name="connsiteY17-1700" fmla="*/ 6129404 h 6288183"/>
                <a:gd name="connsiteX18-1701" fmla="*/ 2798083 w 11580086"/>
                <a:gd name="connsiteY18-1702" fmla="*/ 6288154 h 6288183"/>
                <a:gd name="connsiteX19-1703" fmla="*/ 1162958 w 11580086"/>
                <a:gd name="connsiteY19-1704" fmla="*/ 6142104 h 6288183"/>
                <a:gd name="connsiteX20-1705" fmla="*/ 77108 w 11580086"/>
                <a:gd name="connsiteY20-1706" fmla="*/ 6062729 h 6288183"/>
                <a:gd name="connsiteX21-1707" fmla="*/ 86633 w 11580086"/>
                <a:gd name="connsiteY21-1708" fmla="*/ 4995929 h 6288183"/>
                <a:gd name="connsiteX22-1709" fmla="*/ 70758 w 11580086"/>
                <a:gd name="connsiteY22-1710" fmla="*/ 3878329 h 6288183"/>
                <a:gd name="connsiteX23-1711" fmla="*/ 39008 w 11580086"/>
                <a:gd name="connsiteY23-1712" fmla="*/ 2430529 h 6288183"/>
                <a:gd name="connsiteX24-1713" fmla="*/ 105683 w 11580086"/>
                <a:gd name="connsiteY24-1714" fmla="*/ 1258954 h 6288183"/>
                <a:gd name="connsiteX25-1715" fmla="*/ 172358 w 11580086"/>
                <a:gd name="connsiteY25-1716" fmla="*/ 128654 h 6288183"/>
                <a:gd name="connsiteX0-1717" fmla="*/ 172358 w 11580086"/>
                <a:gd name="connsiteY0-1718" fmla="*/ 178015 h 6337544"/>
                <a:gd name="connsiteX1-1719" fmla="*/ 1680483 w 11580086"/>
                <a:gd name="connsiteY1-1720" fmla="*/ 181190 h 6337544"/>
                <a:gd name="connsiteX2-1721" fmla="*/ 3725183 w 11580086"/>
                <a:gd name="connsiteY2-1722" fmla="*/ 438365 h 6337544"/>
                <a:gd name="connsiteX3-1723" fmla="*/ 6100083 w 11580086"/>
                <a:gd name="connsiteY3-1724" fmla="*/ 260565 h 6337544"/>
                <a:gd name="connsiteX4-1725" fmla="*/ 8373383 w 11580086"/>
                <a:gd name="connsiteY4-1726" fmla="*/ 171665 h 6337544"/>
                <a:gd name="connsiteX5-1727" fmla="*/ 10554608 w 11580086"/>
                <a:gd name="connsiteY5-1728" fmla="*/ 92290 h 6337544"/>
                <a:gd name="connsiteX6-1729" fmla="*/ 11507108 w 11580086"/>
                <a:gd name="connsiteY6-1730" fmla="*/ 114515 h 6337544"/>
                <a:gd name="connsiteX7-1731" fmla="*/ 11449958 w 11580086"/>
                <a:gd name="connsiteY7-1732" fmla="*/ 1524215 h 6337544"/>
                <a:gd name="connsiteX8-1733" fmla="*/ 11538858 w 11580086"/>
                <a:gd name="connsiteY8-1734" fmla="*/ 2406865 h 6337544"/>
                <a:gd name="connsiteX9-1735" fmla="*/ 11399158 w 11580086"/>
                <a:gd name="connsiteY9-1736" fmla="*/ 3546690 h 6337544"/>
                <a:gd name="connsiteX10-1737" fmla="*/ 11532508 w 11580086"/>
                <a:gd name="connsiteY10-1738" fmla="*/ 4556340 h 6337544"/>
                <a:gd name="connsiteX11-1739" fmla="*/ 11453133 w 11580086"/>
                <a:gd name="connsiteY11-1740" fmla="*/ 5381840 h 6337544"/>
                <a:gd name="connsiteX12-1741" fmla="*/ 11542033 w 11580086"/>
                <a:gd name="connsiteY12-1742" fmla="*/ 6124790 h 6337544"/>
                <a:gd name="connsiteX13-1743" fmla="*/ 10722883 w 11580086"/>
                <a:gd name="connsiteY13-1744" fmla="*/ 6258140 h 6337544"/>
                <a:gd name="connsiteX14-1745" fmla="*/ 9351283 w 11580086"/>
                <a:gd name="connsiteY14-1746" fmla="*/ 6220040 h 6337544"/>
                <a:gd name="connsiteX15-1747" fmla="*/ 7878083 w 11580086"/>
                <a:gd name="connsiteY15-1748" fmla="*/ 6096215 h 6337544"/>
                <a:gd name="connsiteX16-1749" fmla="*/ 6312808 w 11580086"/>
                <a:gd name="connsiteY16-1750" fmla="*/ 6245440 h 6337544"/>
                <a:gd name="connsiteX17-1751" fmla="*/ 4293508 w 11580086"/>
                <a:gd name="connsiteY17-1752" fmla="*/ 6178765 h 6337544"/>
                <a:gd name="connsiteX18-1753" fmla="*/ 2798083 w 11580086"/>
                <a:gd name="connsiteY18-1754" fmla="*/ 6337515 h 6337544"/>
                <a:gd name="connsiteX19-1755" fmla="*/ 1162958 w 11580086"/>
                <a:gd name="connsiteY19-1756" fmla="*/ 6191465 h 6337544"/>
                <a:gd name="connsiteX20-1757" fmla="*/ 77108 w 11580086"/>
                <a:gd name="connsiteY20-1758" fmla="*/ 6112090 h 6337544"/>
                <a:gd name="connsiteX21-1759" fmla="*/ 86633 w 11580086"/>
                <a:gd name="connsiteY21-1760" fmla="*/ 5045290 h 6337544"/>
                <a:gd name="connsiteX22-1761" fmla="*/ 70758 w 11580086"/>
                <a:gd name="connsiteY22-1762" fmla="*/ 3927690 h 6337544"/>
                <a:gd name="connsiteX23-1763" fmla="*/ 39008 w 11580086"/>
                <a:gd name="connsiteY23-1764" fmla="*/ 2479890 h 6337544"/>
                <a:gd name="connsiteX24-1765" fmla="*/ 105683 w 11580086"/>
                <a:gd name="connsiteY24-1766" fmla="*/ 1308315 h 6337544"/>
                <a:gd name="connsiteX25-1767" fmla="*/ 172358 w 11580086"/>
                <a:gd name="connsiteY25-1768" fmla="*/ 178015 h 6337544"/>
                <a:gd name="connsiteX0-1769" fmla="*/ 172358 w 11580086"/>
                <a:gd name="connsiteY0-1770" fmla="*/ 173362 h 6332891"/>
                <a:gd name="connsiteX1-1771" fmla="*/ 1680483 w 11580086"/>
                <a:gd name="connsiteY1-1772" fmla="*/ 176537 h 6332891"/>
                <a:gd name="connsiteX2-1773" fmla="*/ 3725183 w 11580086"/>
                <a:gd name="connsiteY2-1774" fmla="*/ 433712 h 6332891"/>
                <a:gd name="connsiteX3-1775" fmla="*/ 6100083 w 11580086"/>
                <a:gd name="connsiteY3-1776" fmla="*/ 255912 h 6332891"/>
                <a:gd name="connsiteX4-1777" fmla="*/ 8401958 w 11580086"/>
                <a:gd name="connsiteY4-1778" fmla="*/ 52712 h 6332891"/>
                <a:gd name="connsiteX5-1779" fmla="*/ 10554608 w 11580086"/>
                <a:gd name="connsiteY5-1780" fmla="*/ 87637 h 6332891"/>
                <a:gd name="connsiteX6-1781" fmla="*/ 11507108 w 11580086"/>
                <a:gd name="connsiteY6-1782" fmla="*/ 109862 h 6332891"/>
                <a:gd name="connsiteX7-1783" fmla="*/ 11449958 w 11580086"/>
                <a:gd name="connsiteY7-1784" fmla="*/ 1519562 h 6332891"/>
                <a:gd name="connsiteX8-1785" fmla="*/ 11538858 w 11580086"/>
                <a:gd name="connsiteY8-1786" fmla="*/ 2402212 h 6332891"/>
                <a:gd name="connsiteX9-1787" fmla="*/ 11399158 w 11580086"/>
                <a:gd name="connsiteY9-1788" fmla="*/ 3542037 h 6332891"/>
                <a:gd name="connsiteX10-1789" fmla="*/ 11532508 w 11580086"/>
                <a:gd name="connsiteY10-1790" fmla="*/ 4551687 h 6332891"/>
                <a:gd name="connsiteX11-1791" fmla="*/ 11453133 w 11580086"/>
                <a:gd name="connsiteY11-1792" fmla="*/ 5377187 h 6332891"/>
                <a:gd name="connsiteX12-1793" fmla="*/ 11542033 w 11580086"/>
                <a:gd name="connsiteY12-1794" fmla="*/ 6120137 h 6332891"/>
                <a:gd name="connsiteX13-1795" fmla="*/ 10722883 w 11580086"/>
                <a:gd name="connsiteY13-1796" fmla="*/ 6253487 h 6332891"/>
                <a:gd name="connsiteX14-1797" fmla="*/ 9351283 w 11580086"/>
                <a:gd name="connsiteY14-1798" fmla="*/ 6215387 h 6332891"/>
                <a:gd name="connsiteX15-1799" fmla="*/ 7878083 w 11580086"/>
                <a:gd name="connsiteY15-1800" fmla="*/ 6091562 h 6332891"/>
                <a:gd name="connsiteX16-1801" fmla="*/ 6312808 w 11580086"/>
                <a:gd name="connsiteY16-1802" fmla="*/ 6240787 h 6332891"/>
                <a:gd name="connsiteX17-1803" fmla="*/ 4293508 w 11580086"/>
                <a:gd name="connsiteY17-1804" fmla="*/ 6174112 h 6332891"/>
                <a:gd name="connsiteX18-1805" fmla="*/ 2798083 w 11580086"/>
                <a:gd name="connsiteY18-1806" fmla="*/ 6332862 h 6332891"/>
                <a:gd name="connsiteX19-1807" fmla="*/ 1162958 w 11580086"/>
                <a:gd name="connsiteY19-1808" fmla="*/ 6186812 h 6332891"/>
                <a:gd name="connsiteX20-1809" fmla="*/ 77108 w 11580086"/>
                <a:gd name="connsiteY20-1810" fmla="*/ 6107437 h 6332891"/>
                <a:gd name="connsiteX21-1811" fmla="*/ 86633 w 11580086"/>
                <a:gd name="connsiteY21-1812" fmla="*/ 5040637 h 6332891"/>
                <a:gd name="connsiteX22-1813" fmla="*/ 70758 w 11580086"/>
                <a:gd name="connsiteY22-1814" fmla="*/ 3923037 h 6332891"/>
                <a:gd name="connsiteX23-1815" fmla="*/ 39008 w 11580086"/>
                <a:gd name="connsiteY23-1816" fmla="*/ 2475237 h 6332891"/>
                <a:gd name="connsiteX24-1817" fmla="*/ 105683 w 11580086"/>
                <a:gd name="connsiteY24-1818" fmla="*/ 1303662 h 6332891"/>
                <a:gd name="connsiteX25-1819" fmla="*/ 172358 w 11580086"/>
                <a:gd name="connsiteY25-1820" fmla="*/ 173362 h 6332891"/>
                <a:gd name="connsiteX0-1821" fmla="*/ 172358 w 11580086"/>
                <a:gd name="connsiteY0-1822" fmla="*/ 173362 h 6332891"/>
                <a:gd name="connsiteX1-1823" fmla="*/ 1680483 w 11580086"/>
                <a:gd name="connsiteY1-1824" fmla="*/ 176537 h 6332891"/>
                <a:gd name="connsiteX2-1825" fmla="*/ 3906158 w 11580086"/>
                <a:gd name="connsiteY2-1826" fmla="*/ 52712 h 6332891"/>
                <a:gd name="connsiteX3-1827" fmla="*/ 6100083 w 11580086"/>
                <a:gd name="connsiteY3-1828" fmla="*/ 255912 h 6332891"/>
                <a:gd name="connsiteX4-1829" fmla="*/ 8401958 w 11580086"/>
                <a:gd name="connsiteY4-1830" fmla="*/ 52712 h 6332891"/>
                <a:gd name="connsiteX5-1831" fmla="*/ 10554608 w 11580086"/>
                <a:gd name="connsiteY5-1832" fmla="*/ 87637 h 6332891"/>
                <a:gd name="connsiteX6-1833" fmla="*/ 11507108 w 11580086"/>
                <a:gd name="connsiteY6-1834" fmla="*/ 109862 h 6332891"/>
                <a:gd name="connsiteX7-1835" fmla="*/ 11449958 w 11580086"/>
                <a:gd name="connsiteY7-1836" fmla="*/ 1519562 h 6332891"/>
                <a:gd name="connsiteX8-1837" fmla="*/ 11538858 w 11580086"/>
                <a:gd name="connsiteY8-1838" fmla="*/ 2402212 h 6332891"/>
                <a:gd name="connsiteX9-1839" fmla="*/ 11399158 w 11580086"/>
                <a:gd name="connsiteY9-1840" fmla="*/ 3542037 h 6332891"/>
                <a:gd name="connsiteX10-1841" fmla="*/ 11532508 w 11580086"/>
                <a:gd name="connsiteY10-1842" fmla="*/ 4551687 h 6332891"/>
                <a:gd name="connsiteX11-1843" fmla="*/ 11453133 w 11580086"/>
                <a:gd name="connsiteY11-1844" fmla="*/ 5377187 h 6332891"/>
                <a:gd name="connsiteX12-1845" fmla="*/ 11542033 w 11580086"/>
                <a:gd name="connsiteY12-1846" fmla="*/ 6120137 h 6332891"/>
                <a:gd name="connsiteX13-1847" fmla="*/ 10722883 w 11580086"/>
                <a:gd name="connsiteY13-1848" fmla="*/ 6253487 h 6332891"/>
                <a:gd name="connsiteX14-1849" fmla="*/ 9351283 w 11580086"/>
                <a:gd name="connsiteY14-1850" fmla="*/ 6215387 h 6332891"/>
                <a:gd name="connsiteX15-1851" fmla="*/ 7878083 w 11580086"/>
                <a:gd name="connsiteY15-1852" fmla="*/ 6091562 h 6332891"/>
                <a:gd name="connsiteX16-1853" fmla="*/ 6312808 w 11580086"/>
                <a:gd name="connsiteY16-1854" fmla="*/ 6240787 h 6332891"/>
                <a:gd name="connsiteX17-1855" fmla="*/ 4293508 w 11580086"/>
                <a:gd name="connsiteY17-1856" fmla="*/ 6174112 h 6332891"/>
                <a:gd name="connsiteX18-1857" fmla="*/ 2798083 w 11580086"/>
                <a:gd name="connsiteY18-1858" fmla="*/ 6332862 h 6332891"/>
                <a:gd name="connsiteX19-1859" fmla="*/ 1162958 w 11580086"/>
                <a:gd name="connsiteY19-1860" fmla="*/ 6186812 h 6332891"/>
                <a:gd name="connsiteX20-1861" fmla="*/ 77108 w 11580086"/>
                <a:gd name="connsiteY20-1862" fmla="*/ 6107437 h 6332891"/>
                <a:gd name="connsiteX21-1863" fmla="*/ 86633 w 11580086"/>
                <a:gd name="connsiteY21-1864" fmla="*/ 5040637 h 6332891"/>
                <a:gd name="connsiteX22-1865" fmla="*/ 70758 w 11580086"/>
                <a:gd name="connsiteY22-1866" fmla="*/ 3923037 h 6332891"/>
                <a:gd name="connsiteX23-1867" fmla="*/ 39008 w 11580086"/>
                <a:gd name="connsiteY23-1868" fmla="*/ 2475237 h 6332891"/>
                <a:gd name="connsiteX24-1869" fmla="*/ 105683 w 11580086"/>
                <a:gd name="connsiteY24-1870" fmla="*/ 1303662 h 6332891"/>
                <a:gd name="connsiteX25-1871" fmla="*/ 172358 w 11580086"/>
                <a:gd name="connsiteY25-1872" fmla="*/ 173362 h 6332891"/>
                <a:gd name="connsiteX0-1873" fmla="*/ 172358 w 11580086"/>
                <a:gd name="connsiteY0-1874" fmla="*/ 173362 h 6332891"/>
                <a:gd name="connsiteX1-1875" fmla="*/ 1680483 w 11580086"/>
                <a:gd name="connsiteY1-1876" fmla="*/ 176537 h 6332891"/>
                <a:gd name="connsiteX2-1877" fmla="*/ 3906158 w 11580086"/>
                <a:gd name="connsiteY2-1878" fmla="*/ 52712 h 6332891"/>
                <a:gd name="connsiteX3-1879" fmla="*/ 6100083 w 11580086"/>
                <a:gd name="connsiteY3-1880" fmla="*/ 151137 h 6332891"/>
                <a:gd name="connsiteX4-1881" fmla="*/ 8401958 w 11580086"/>
                <a:gd name="connsiteY4-1882" fmla="*/ 52712 h 6332891"/>
                <a:gd name="connsiteX5-1883" fmla="*/ 10554608 w 11580086"/>
                <a:gd name="connsiteY5-1884" fmla="*/ 87637 h 6332891"/>
                <a:gd name="connsiteX6-1885" fmla="*/ 11507108 w 11580086"/>
                <a:gd name="connsiteY6-1886" fmla="*/ 109862 h 6332891"/>
                <a:gd name="connsiteX7-1887" fmla="*/ 11449958 w 11580086"/>
                <a:gd name="connsiteY7-1888" fmla="*/ 1519562 h 6332891"/>
                <a:gd name="connsiteX8-1889" fmla="*/ 11538858 w 11580086"/>
                <a:gd name="connsiteY8-1890" fmla="*/ 2402212 h 6332891"/>
                <a:gd name="connsiteX9-1891" fmla="*/ 11399158 w 11580086"/>
                <a:gd name="connsiteY9-1892" fmla="*/ 3542037 h 6332891"/>
                <a:gd name="connsiteX10-1893" fmla="*/ 11532508 w 11580086"/>
                <a:gd name="connsiteY10-1894" fmla="*/ 4551687 h 6332891"/>
                <a:gd name="connsiteX11-1895" fmla="*/ 11453133 w 11580086"/>
                <a:gd name="connsiteY11-1896" fmla="*/ 5377187 h 6332891"/>
                <a:gd name="connsiteX12-1897" fmla="*/ 11542033 w 11580086"/>
                <a:gd name="connsiteY12-1898" fmla="*/ 6120137 h 6332891"/>
                <a:gd name="connsiteX13-1899" fmla="*/ 10722883 w 11580086"/>
                <a:gd name="connsiteY13-1900" fmla="*/ 6253487 h 6332891"/>
                <a:gd name="connsiteX14-1901" fmla="*/ 9351283 w 11580086"/>
                <a:gd name="connsiteY14-1902" fmla="*/ 6215387 h 6332891"/>
                <a:gd name="connsiteX15-1903" fmla="*/ 7878083 w 11580086"/>
                <a:gd name="connsiteY15-1904" fmla="*/ 6091562 h 6332891"/>
                <a:gd name="connsiteX16-1905" fmla="*/ 6312808 w 11580086"/>
                <a:gd name="connsiteY16-1906" fmla="*/ 6240787 h 6332891"/>
                <a:gd name="connsiteX17-1907" fmla="*/ 4293508 w 11580086"/>
                <a:gd name="connsiteY17-1908" fmla="*/ 6174112 h 6332891"/>
                <a:gd name="connsiteX18-1909" fmla="*/ 2798083 w 11580086"/>
                <a:gd name="connsiteY18-1910" fmla="*/ 6332862 h 6332891"/>
                <a:gd name="connsiteX19-1911" fmla="*/ 1162958 w 11580086"/>
                <a:gd name="connsiteY19-1912" fmla="*/ 6186812 h 6332891"/>
                <a:gd name="connsiteX20-1913" fmla="*/ 77108 w 11580086"/>
                <a:gd name="connsiteY20-1914" fmla="*/ 6107437 h 6332891"/>
                <a:gd name="connsiteX21-1915" fmla="*/ 86633 w 11580086"/>
                <a:gd name="connsiteY21-1916" fmla="*/ 5040637 h 6332891"/>
                <a:gd name="connsiteX22-1917" fmla="*/ 70758 w 11580086"/>
                <a:gd name="connsiteY22-1918" fmla="*/ 3923037 h 6332891"/>
                <a:gd name="connsiteX23-1919" fmla="*/ 39008 w 11580086"/>
                <a:gd name="connsiteY23-1920" fmla="*/ 2475237 h 6332891"/>
                <a:gd name="connsiteX24-1921" fmla="*/ 105683 w 11580086"/>
                <a:gd name="connsiteY24-1922" fmla="*/ 1303662 h 6332891"/>
                <a:gd name="connsiteX25-1923" fmla="*/ 172358 w 11580086"/>
                <a:gd name="connsiteY25-1924" fmla="*/ 173362 h 6332891"/>
                <a:gd name="connsiteX0-1925" fmla="*/ 172358 w 11580086"/>
                <a:gd name="connsiteY0-1926" fmla="*/ 173442 h 6332971"/>
                <a:gd name="connsiteX1-1927" fmla="*/ 1670958 w 11580086"/>
                <a:gd name="connsiteY1-1928" fmla="*/ 5167 h 6332971"/>
                <a:gd name="connsiteX2-1929" fmla="*/ 3906158 w 11580086"/>
                <a:gd name="connsiteY2-1930" fmla="*/ 52792 h 6332971"/>
                <a:gd name="connsiteX3-1931" fmla="*/ 6100083 w 11580086"/>
                <a:gd name="connsiteY3-1932" fmla="*/ 151217 h 6332971"/>
                <a:gd name="connsiteX4-1933" fmla="*/ 8401958 w 11580086"/>
                <a:gd name="connsiteY4-1934" fmla="*/ 52792 h 6332971"/>
                <a:gd name="connsiteX5-1935" fmla="*/ 10554608 w 11580086"/>
                <a:gd name="connsiteY5-1936" fmla="*/ 87717 h 6332971"/>
                <a:gd name="connsiteX6-1937" fmla="*/ 11507108 w 11580086"/>
                <a:gd name="connsiteY6-1938" fmla="*/ 109942 h 6332971"/>
                <a:gd name="connsiteX7-1939" fmla="*/ 11449958 w 11580086"/>
                <a:gd name="connsiteY7-1940" fmla="*/ 1519642 h 6332971"/>
                <a:gd name="connsiteX8-1941" fmla="*/ 11538858 w 11580086"/>
                <a:gd name="connsiteY8-1942" fmla="*/ 2402292 h 6332971"/>
                <a:gd name="connsiteX9-1943" fmla="*/ 11399158 w 11580086"/>
                <a:gd name="connsiteY9-1944" fmla="*/ 3542117 h 6332971"/>
                <a:gd name="connsiteX10-1945" fmla="*/ 11532508 w 11580086"/>
                <a:gd name="connsiteY10-1946" fmla="*/ 4551767 h 6332971"/>
                <a:gd name="connsiteX11-1947" fmla="*/ 11453133 w 11580086"/>
                <a:gd name="connsiteY11-1948" fmla="*/ 5377267 h 6332971"/>
                <a:gd name="connsiteX12-1949" fmla="*/ 11542033 w 11580086"/>
                <a:gd name="connsiteY12-1950" fmla="*/ 6120217 h 6332971"/>
                <a:gd name="connsiteX13-1951" fmla="*/ 10722883 w 11580086"/>
                <a:gd name="connsiteY13-1952" fmla="*/ 6253567 h 6332971"/>
                <a:gd name="connsiteX14-1953" fmla="*/ 9351283 w 11580086"/>
                <a:gd name="connsiteY14-1954" fmla="*/ 6215467 h 6332971"/>
                <a:gd name="connsiteX15-1955" fmla="*/ 7878083 w 11580086"/>
                <a:gd name="connsiteY15-1956" fmla="*/ 6091642 h 6332971"/>
                <a:gd name="connsiteX16-1957" fmla="*/ 6312808 w 11580086"/>
                <a:gd name="connsiteY16-1958" fmla="*/ 6240867 h 6332971"/>
                <a:gd name="connsiteX17-1959" fmla="*/ 4293508 w 11580086"/>
                <a:gd name="connsiteY17-1960" fmla="*/ 6174192 h 6332971"/>
                <a:gd name="connsiteX18-1961" fmla="*/ 2798083 w 11580086"/>
                <a:gd name="connsiteY18-1962" fmla="*/ 6332942 h 6332971"/>
                <a:gd name="connsiteX19-1963" fmla="*/ 1162958 w 11580086"/>
                <a:gd name="connsiteY19-1964" fmla="*/ 6186892 h 6332971"/>
                <a:gd name="connsiteX20-1965" fmla="*/ 77108 w 11580086"/>
                <a:gd name="connsiteY20-1966" fmla="*/ 6107517 h 6332971"/>
                <a:gd name="connsiteX21-1967" fmla="*/ 86633 w 11580086"/>
                <a:gd name="connsiteY21-1968" fmla="*/ 5040717 h 6332971"/>
                <a:gd name="connsiteX22-1969" fmla="*/ 70758 w 11580086"/>
                <a:gd name="connsiteY22-1970" fmla="*/ 3923117 h 6332971"/>
                <a:gd name="connsiteX23-1971" fmla="*/ 39008 w 11580086"/>
                <a:gd name="connsiteY23-1972" fmla="*/ 2475317 h 6332971"/>
                <a:gd name="connsiteX24-1973" fmla="*/ 105683 w 11580086"/>
                <a:gd name="connsiteY24-1974" fmla="*/ 1303742 h 6332971"/>
                <a:gd name="connsiteX25-1975" fmla="*/ 172358 w 11580086"/>
                <a:gd name="connsiteY25-1976" fmla="*/ 173442 h 6332971"/>
                <a:gd name="connsiteX0-1977" fmla="*/ 172358 w 11580086"/>
                <a:gd name="connsiteY0-1978" fmla="*/ 173362 h 6332891"/>
                <a:gd name="connsiteX1-1979" fmla="*/ 1709058 w 11580086"/>
                <a:gd name="connsiteY1-1980" fmla="*/ 71762 h 6332891"/>
                <a:gd name="connsiteX2-1981" fmla="*/ 3906158 w 11580086"/>
                <a:gd name="connsiteY2-1982" fmla="*/ 52712 h 6332891"/>
                <a:gd name="connsiteX3-1983" fmla="*/ 6100083 w 11580086"/>
                <a:gd name="connsiteY3-1984" fmla="*/ 151137 h 6332891"/>
                <a:gd name="connsiteX4-1985" fmla="*/ 8401958 w 11580086"/>
                <a:gd name="connsiteY4-1986" fmla="*/ 52712 h 6332891"/>
                <a:gd name="connsiteX5-1987" fmla="*/ 10554608 w 11580086"/>
                <a:gd name="connsiteY5-1988" fmla="*/ 87637 h 6332891"/>
                <a:gd name="connsiteX6-1989" fmla="*/ 11507108 w 11580086"/>
                <a:gd name="connsiteY6-1990" fmla="*/ 109862 h 6332891"/>
                <a:gd name="connsiteX7-1991" fmla="*/ 11449958 w 11580086"/>
                <a:gd name="connsiteY7-1992" fmla="*/ 1519562 h 6332891"/>
                <a:gd name="connsiteX8-1993" fmla="*/ 11538858 w 11580086"/>
                <a:gd name="connsiteY8-1994" fmla="*/ 2402212 h 6332891"/>
                <a:gd name="connsiteX9-1995" fmla="*/ 11399158 w 11580086"/>
                <a:gd name="connsiteY9-1996" fmla="*/ 3542037 h 6332891"/>
                <a:gd name="connsiteX10-1997" fmla="*/ 11532508 w 11580086"/>
                <a:gd name="connsiteY10-1998" fmla="*/ 4551687 h 6332891"/>
                <a:gd name="connsiteX11-1999" fmla="*/ 11453133 w 11580086"/>
                <a:gd name="connsiteY11-2000" fmla="*/ 5377187 h 6332891"/>
                <a:gd name="connsiteX12-2001" fmla="*/ 11542033 w 11580086"/>
                <a:gd name="connsiteY12-2002" fmla="*/ 6120137 h 6332891"/>
                <a:gd name="connsiteX13-2003" fmla="*/ 10722883 w 11580086"/>
                <a:gd name="connsiteY13-2004" fmla="*/ 6253487 h 6332891"/>
                <a:gd name="connsiteX14-2005" fmla="*/ 9351283 w 11580086"/>
                <a:gd name="connsiteY14-2006" fmla="*/ 6215387 h 6332891"/>
                <a:gd name="connsiteX15-2007" fmla="*/ 7878083 w 11580086"/>
                <a:gd name="connsiteY15-2008" fmla="*/ 6091562 h 6332891"/>
                <a:gd name="connsiteX16-2009" fmla="*/ 6312808 w 11580086"/>
                <a:gd name="connsiteY16-2010" fmla="*/ 6240787 h 6332891"/>
                <a:gd name="connsiteX17-2011" fmla="*/ 4293508 w 11580086"/>
                <a:gd name="connsiteY17-2012" fmla="*/ 6174112 h 6332891"/>
                <a:gd name="connsiteX18-2013" fmla="*/ 2798083 w 11580086"/>
                <a:gd name="connsiteY18-2014" fmla="*/ 6332862 h 6332891"/>
                <a:gd name="connsiteX19-2015" fmla="*/ 1162958 w 11580086"/>
                <a:gd name="connsiteY19-2016" fmla="*/ 6186812 h 6332891"/>
                <a:gd name="connsiteX20-2017" fmla="*/ 77108 w 11580086"/>
                <a:gd name="connsiteY20-2018" fmla="*/ 6107437 h 6332891"/>
                <a:gd name="connsiteX21-2019" fmla="*/ 86633 w 11580086"/>
                <a:gd name="connsiteY21-2020" fmla="*/ 5040637 h 6332891"/>
                <a:gd name="connsiteX22-2021" fmla="*/ 70758 w 11580086"/>
                <a:gd name="connsiteY22-2022" fmla="*/ 3923037 h 6332891"/>
                <a:gd name="connsiteX23-2023" fmla="*/ 39008 w 11580086"/>
                <a:gd name="connsiteY23-2024" fmla="*/ 2475237 h 6332891"/>
                <a:gd name="connsiteX24-2025" fmla="*/ 105683 w 11580086"/>
                <a:gd name="connsiteY24-2026" fmla="*/ 1303662 h 6332891"/>
                <a:gd name="connsiteX25-2027" fmla="*/ 172358 w 11580086"/>
                <a:gd name="connsiteY25-2028" fmla="*/ 173362 h 6332891"/>
                <a:gd name="connsiteX0-2029" fmla="*/ 143783 w 11580086"/>
                <a:gd name="connsiteY0-2030" fmla="*/ 94173 h 6339427"/>
                <a:gd name="connsiteX1-2031" fmla="*/ 1709058 w 11580086"/>
                <a:gd name="connsiteY1-2032" fmla="*/ 78298 h 6339427"/>
                <a:gd name="connsiteX2-2033" fmla="*/ 3906158 w 11580086"/>
                <a:gd name="connsiteY2-2034" fmla="*/ 59248 h 6339427"/>
                <a:gd name="connsiteX3-2035" fmla="*/ 6100083 w 11580086"/>
                <a:gd name="connsiteY3-2036" fmla="*/ 157673 h 6339427"/>
                <a:gd name="connsiteX4-2037" fmla="*/ 8401958 w 11580086"/>
                <a:gd name="connsiteY4-2038" fmla="*/ 59248 h 6339427"/>
                <a:gd name="connsiteX5-2039" fmla="*/ 10554608 w 11580086"/>
                <a:gd name="connsiteY5-2040" fmla="*/ 94173 h 6339427"/>
                <a:gd name="connsiteX6-2041" fmla="*/ 11507108 w 11580086"/>
                <a:gd name="connsiteY6-2042" fmla="*/ 116398 h 6339427"/>
                <a:gd name="connsiteX7-2043" fmla="*/ 11449958 w 11580086"/>
                <a:gd name="connsiteY7-2044" fmla="*/ 1526098 h 6339427"/>
                <a:gd name="connsiteX8-2045" fmla="*/ 11538858 w 11580086"/>
                <a:gd name="connsiteY8-2046" fmla="*/ 2408748 h 6339427"/>
                <a:gd name="connsiteX9-2047" fmla="*/ 11399158 w 11580086"/>
                <a:gd name="connsiteY9-2048" fmla="*/ 3548573 h 6339427"/>
                <a:gd name="connsiteX10-2049" fmla="*/ 11532508 w 11580086"/>
                <a:gd name="connsiteY10-2050" fmla="*/ 4558223 h 6339427"/>
                <a:gd name="connsiteX11-2051" fmla="*/ 11453133 w 11580086"/>
                <a:gd name="connsiteY11-2052" fmla="*/ 5383723 h 6339427"/>
                <a:gd name="connsiteX12-2053" fmla="*/ 11542033 w 11580086"/>
                <a:gd name="connsiteY12-2054" fmla="*/ 6126673 h 6339427"/>
                <a:gd name="connsiteX13-2055" fmla="*/ 10722883 w 11580086"/>
                <a:gd name="connsiteY13-2056" fmla="*/ 6260023 h 6339427"/>
                <a:gd name="connsiteX14-2057" fmla="*/ 9351283 w 11580086"/>
                <a:gd name="connsiteY14-2058" fmla="*/ 6221923 h 6339427"/>
                <a:gd name="connsiteX15-2059" fmla="*/ 7878083 w 11580086"/>
                <a:gd name="connsiteY15-2060" fmla="*/ 6098098 h 6339427"/>
                <a:gd name="connsiteX16-2061" fmla="*/ 6312808 w 11580086"/>
                <a:gd name="connsiteY16-2062" fmla="*/ 6247323 h 6339427"/>
                <a:gd name="connsiteX17-2063" fmla="*/ 4293508 w 11580086"/>
                <a:gd name="connsiteY17-2064" fmla="*/ 6180648 h 6339427"/>
                <a:gd name="connsiteX18-2065" fmla="*/ 2798083 w 11580086"/>
                <a:gd name="connsiteY18-2066" fmla="*/ 6339398 h 6339427"/>
                <a:gd name="connsiteX19-2067" fmla="*/ 1162958 w 11580086"/>
                <a:gd name="connsiteY19-2068" fmla="*/ 6193348 h 6339427"/>
                <a:gd name="connsiteX20-2069" fmla="*/ 77108 w 11580086"/>
                <a:gd name="connsiteY20-2070" fmla="*/ 6113973 h 6339427"/>
                <a:gd name="connsiteX21-2071" fmla="*/ 86633 w 11580086"/>
                <a:gd name="connsiteY21-2072" fmla="*/ 5047173 h 6339427"/>
                <a:gd name="connsiteX22-2073" fmla="*/ 70758 w 11580086"/>
                <a:gd name="connsiteY22-2074" fmla="*/ 3929573 h 6339427"/>
                <a:gd name="connsiteX23-2075" fmla="*/ 39008 w 11580086"/>
                <a:gd name="connsiteY23-2076" fmla="*/ 2481773 h 6339427"/>
                <a:gd name="connsiteX24-2077" fmla="*/ 105683 w 11580086"/>
                <a:gd name="connsiteY24-2078" fmla="*/ 1310198 h 6339427"/>
                <a:gd name="connsiteX25-2079" fmla="*/ 143783 w 11580086"/>
                <a:gd name="connsiteY25-2080" fmla="*/ 94173 h 6339427"/>
                <a:gd name="connsiteX0-2081" fmla="*/ 143783 w 11580086"/>
                <a:gd name="connsiteY0-2082" fmla="*/ 94173 h 6339427"/>
                <a:gd name="connsiteX1-2083" fmla="*/ 1709058 w 11580086"/>
                <a:gd name="connsiteY1-2084" fmla="*/ 78298 h 6339427"/>
                <a:gd name="connsiteX2-2085" fmla="*/ 3906158 w 11580086"/>
                <a:gd name="connsiteY2-2086" fmla="*/ 59248 h 6339427"/>
                <a:gd name="connsiteX3-2087" fmla="*/ 6128658 w 11580086"/>
                <a:gd name="connsiteY3-2088" fmla="*/ 52898 h 6339427"/>
                <a:gd name="connsiteX4-2089" fmla="*/ 8401958 w 11580086"/>
                <a:gd name="connsiteY4-2090" fmla="*/ 59248 h 6339427"/>
                <a:gd name="connsiteX5-2091" fmla="*/ 10554608 w 11580086"/>
                <a:gd name="connsiteY5-2092" fmla="*/ 94173 h 6339427"/>
                <a:gd name="connsiteX6-2093" fmla="*/ 11507108 w 11580086"/>
                <a:gd name="connsiteY6-2094" fmla="*/ 116398 h 6339427"/>
                <a:gd name="connsiteX7-2095" fmla="*/ 11449958 w 11580086"/>
                <a:gd name="connsiteY7-2096" fmla="*/ 1526098 h 6339427"/>
                <a:gd name="connsiteX8-2097" fmla="*/ 11538858 w 11580086"/>
                <a:gd name="connsiteY8-2098" fmla="*/ 2408748 h 6339427"/>
                <a:gd name="connsiteX9-2099" fmla="*/ 11399158 w 11580086"/>
                <a:gd name="connsiteY9-2100" fmla="*/ 3548573 h 6339427"/>
                <a:gd name="connsiteX10-2101" fmla="*/ 11532508 w 11580086"/>
                <a:gd name="connsiteY10-2102" fmla="*/ 4558223 h 6339427"/>
                <a:gd name="connsiteX11-2103" fmla="*/ 11453133 w 11580086"/>
                <a:gd name="connsiteY11-2104" fmla="*/ 5383723 h 6339427"/>
                <a:gd name="connsiteX12-2105" fmla="*/ 11542033 w 11580086"/>
                <a:gd name="connsiteY12-2106" fmla="*/ 6126673 h 6339427"/>
                <a:gd name="connsiteX13-2107" fmla="*/ 10722883 w 11580086"/>
                <a:gd name="connsiteY13-2108" fmla="*/ 6260023 h 6339427"/>
                <a:gd name="connsiteX14-2109" fmla="*/ 9351283 w 11580086"/>
                <a:gd name="connsiteY14-2110" fmla="*/ 6221923 h 6339427"/>
                <a:gd name="connsiteX15-2111" fmla="*/ 7878083 w 11580086"/>
                <a:gd name="connsiteY15-2112" fmla="*/ 6098098 h 6339427"/>
                <a:gd name="connsiteX16-2113" fmla="*/ 6312808 w 11580086"/>
                <a:gd name="connsiteY16-2114" fmla="*/ 6247323 h 6339427"/>
                <a:gd name="connsiteX17-2115" fmla="*/ 4293508 w 11580086"/>
                <a:gd name="connsiteY17-2116" fmla="*/ 6180648 h 6339427"/>
                <a:gd name="connsiteX18-2117" fmla="*/ 2798083 w 11580086"/>
                <a:gd name="connsiteY18-2118" fmla="*/ 6339398 h 6339427"/>
                <a:gd name="connsiteX19-2119" fmla="*/ 1162958 w 11580086"/>
                <a:gd name="connsiteY19-2120" fmla="*/ 6193348 h 6339427"/>
                <a:gd name="connsiteX20-2121" fmla="*/ 77108 w 11580086"/>
                <a:gd name="connsiteY20-2122" fmla="*/ 6113973 h 6339427"/>
                <a:gd name="connsiteX21-2123" fmla="*/ 86633 w 11580086"/>
                <a:gd name="connsiteY21-2124" fmla="*/ 5047173 h 6339427"/>
                <a:gd name="connsiteX22-2125" fmla="*/ 70758 w 11580086"/>
                <a:gd name="connsiteY22-2126" fmla="*/ 3929573 h 6339427"/>
                <a:gd name="connsiteX23-2127" fmla="*/ 39008 w 11580086"/>
                <a:gd name="connsiteY23-2128" fmla="*/ 2481773 h 6339427"/>
                <a:gd name="connsiteX24-2129" fmla="*/ 105683 w 11580086"/>
                <a:gd name="connsiteY24-2130" fmla="*/ 1310198 h 6339427"/>
                <a:gd name="connsiteX25-2131" fmla="*/ 143783 w 11580086"/>
                <a:gd name="connsiteY25-2132" fmla="*/ 94173 h 6339427"/>
                <a:gd name="connsiteX0-2133" fmla="*/ 143783 w 11580086"/>
                <a:gd name="connsiteY0-2134" fmla="*/ 101600 h 6346854"/>
                <a:gd name="connsiteX1-2135" fmla="*/ 1709058 w 11580086"/>
                <a:gd name="connsiteY1-2136" fmla="*/ 85725 h 6346854"/>
                <a:gd name="connsiteX2-2137" fmla="*/ 3906158 w 11580086"/>
                <a:gd name="connsiteY2-2138" fmla="*/ 0 h 6346854"/>
                <a:gd name="connsiteX3-2139" fmla="*/ 6128658 w 11580086"/>
                <a:gd name="connsiteY3-2140" fmla="*/ 60325 h 6346854"/>
                <a:gd name="connsiteX4-2141" fmla="*/ 8401958 w 11580086"/>
                <a:gd name="connsiteY4-2142" fmla="*/ 66675 h 6346854"/>
                <a:gd name="connsiteX5-2143" fmla="*/ 10554608 w 11580086"/>
                <a:gd name="connsiteY5-2144" fmla="*/ 101600 h 6346854"/>
                <a:gd name="connsiteX6-2145" fmla="*/ 11507108 w 11580086"/>
                <a:gd name="connsiteY6-2146" fmla="*/ 123825 h 6346854"/>
                <a:gd name="connsiteX7-2147" fmla="*/ 11449958 w 11580086"/>
                <a:gd name="connsiteY7-2148" fmla="*/ 1533525 h 6346854"/>
                <a:gd name="connsiteX8-2149" fmla="*/ 11538858 w 11580086"/>
                <a:gd name="connsiteY8-2150" fmla="*/ 2416175 h 6346854"/>
                <a:gd name="connsiteX9-2151" fmla="*/ 11399158 w 11580086"/>
                <a:gd name="connsiteY9-2152" fmla="*/ 3556000 h 6346854"/>
                <a:gd name="connsiteX10-2153" fmla="*/ 11532508 w 11580086"/>
                <a:gd name="connsiteY10-2154" fmla="*/ 4565650 h 6346854"/>
                <a:gd name="connsiteX11-2155" fmla="*/ 11453133 w 11580086"/>
                <a:gd name="connsiteY11-2156" fmla="*/ 5391150 h 6346854"/>
                <a:gd name="connsiteX12-2157" fmla="*/ 11542033 w 11580086"/>
                <a:gd name="connsiteY12-2158" fmla="*/ 6134100 h 6346854"/>
                <a:gd name="connsiteX13-2159" fmla="*/ 10722883 w 11580086"/>
                <a:gd name="connsiteY13-2160" fmla="*/ 6267450 h 6346854"/>
                <a:gd name="connsiteX14-2161" fmla="*/ 9351283 w 11580086"/>
                <a:gd name="connsiteY14-2162" fmla="*/ 6229350 h 6346854"/>
                <a:gd name="connsiteX15-2163" fmla="*/ 7878083 w 11580086"/>
                <a:gd name="connsiteY15-2164" fmla="*/ 6105525 h 6346854"/>
                <a:gd name="connsiteX16-2165" fmla="*/ 6312808 w 11580086"/>
                <a:gd name="connsiteY16-2166" fmla="*/ 6254750 h 6346854"/>
                <a:gd name="connsiteX17-2167" fmla="*/ 4293508 w 11580086"/>
                <a:gd name="connsiteY17-2168" fmla="*/ 6188075 h 6346854"/>
                <a:gd name="connsiteX18-2169" fmla="*/ 2798083 w 11580086"/>
                <a:gd name="connsiteY18-2170" fmla="*/ 6346825 h 6346854"/>
                <a:gd name="connsiteX19-2171" fmla="*/ 1162958 w 11580086"/>
                <a:gd name="connsiteY19-2172" fmla="*/ 6200775 h 6346854"/>
                <a:gd name="connsiteX20-2173" fmla="*/ 77108 w 11580086"/>
                <a:gd name="connsiteY20-2174" fmla="*/ 6121400 h 6346854"/>
                <a:gd name="connsiteX21-2175" fmla="*/ 86633 w 11580086"/>
                <a:gd name="connsiteY21-2176" fmla="*/ 5054600 h 6346854"/>
                <a:gd name="connsiteX22-2177" fmla="*/ 70758 w 11580086"/>
                <a:gd name="connsiteY22-2178" fmla="*/ 3937000 h 6346854"/>
                <a:gd name="connsiteX23-2179" fmla="*/ 39008 w 11580086"/>
                <a:gd name="connsiteY23-2180" fmla="*/ 2489200 h 6346854"/>
                <a:gd name="connsiteX24-2181" fmla="*/ 105683 w 11580086"/>
                <a:gd name="connsiteY24-2182" fmla="*/ 1317625 h 6346854"/>
                <a:gd name="connsiteX25-2183" fmla="*/ 143783 w 11580086"/>
                <a:gd name="connsiteY25-2184" fmla="*/ 101600 h 6346854"/>
                <a:gd name="connsiteX0-2185" fmla="*/ 143783 w 11580086"/>
                <a:gd name="connsiteY0-2186" fmla="*/ 101869 h 6347123"/>
                <a:gd name="connsiteX1-2187" fmla="*/ 1709058 w 11580086"/>
                <a:gd name="connsiteY1-2188" fmla="*/ 85994 h 6347123"/>
                <a:gd name="connsiteX2-2189" fmla="*/ 3906158 w 11580086"/>
                <a:gd name="connsiteY2-2190" fmla="*/ 269 h 6347123"/>
                <a:gd name="connsiteX3-2191" fmla="*/ 6185808 w 11580086"/>
                <a:gd name="connsiteY3-2192" fmla="*/ 117744 h 6347123"/>
                <a:gd name="connsiteX4-2193" fmla="*/ 8401958 w 11580086"/>
                <a:gd name="connsiteY4-2194" fmla="*/ 66944 h 6347123"/>
                <a:gd name="connsiteX5-2195" fmla="*/ 10554608 w 11580086"/>
                <a:gd name="connsiteY5-2196" fmla="*/ 101869 h 6347123"/>
                <a:gd name="connsiteX6-2197" fmla="*/ 11507108 w 11580086"/>
                <a:gd name="connsiteY6-2198" fmla="*/ 124094 h 6347123"/>
                <a:gd name="connsiteX7-2199" fmla="*/ 11449958 w 11580086"/>
                <a:gd name="connsiteY7-2200" fmla="*/ 1533794 h 6347123"/>
                <a:gd name="connsiteX8-2201" fmla="*/ 11538858 w 11580086"/>
                <a:gd name="connsiteY8-2202" fmla="*/ 2416444 h 6347123"/>
                <a:gd name="connsiteX9-2203" fmla="*/ 11399158 w 11580086"/>
                <a:gd name="connsiteY9-2204" fmla="*/ 3556269 h 6347123"/>
                <a:gd name="connsiteX10-2205" fmla="*/ 11532508 w 11580086"/>
                <a:gd name="connsiteY10-2206" fmla="*/ 4565919 h 6347123"/>
                <a:gd name="connsiteX11-2207" fmla="*/ 11453133 w 11580086"/>
                <a:gd name="connsiteY11-2208" fmla="*/ 5391419 h 6347123"/>
                <a:gd name="connsiteX12-2209" fmla="*/ 11542033 w 11580086"/>
                <a:gd name="connsiteY12-2210" fmla="*/ 6134369 h 6347123"/>
                <a:gd name="connsiteX13-2211" fmla="*/ 10722883 w 11580086"/>
                <a:gd name="connsiteY13-2212" fmla="*/ 6267719 h 6347123"/>
                <a:gd name="connsiteX14-2213" fmla="*/ 9351283 w 11580086"/>
                <a:gd name="connsiteY14-2214" fmla="*/ 6229619 h 6347123"/>
                <a:gd name="connsiteX15-2215" fmla="*/ 7878083 w 11580086"/>
                <a:gd name="connsiteY15-2216" fmla="*/ 6105794 h 6347123"/>
                <a:gd name="connsiteX16-2217" fmla="*/ 6312808 w 11580086"/>
                <a:gd name="connsiteY16-2218" fmla="*/ 6255019 h 6347123"/>
                <a:gd name="connsiteX17-2219" fmla="*/ 4293508 w 11580086"/>
                <a:gd name="connsiteY17-2220" fmla="*/ 6188344 h 6347123"/>
                <a:gd name="connsiteX18-2221" fmla="*/ 2798083 w 11580086"/>
                <a:gd name="connsiteY18-2222" fmla="*/ 6347094 h 6347123"/>
                <a:gd name="connsiteX19-2223" fmla="*/ 1162958 w 11580086"/>
                <a:gd name="connsiteY19-2224" fmla="*/ 6201044 h 6347123"/>
                <a:gd name="connsiteX20-2225" fmla="*/ 77108 w 11580086"/>
                <a:gd name="connsiteY20-2226" fmla="*/ 6121669 h 6347123"/>
                <a:gd name="connsiteX21-2227" fmla="*/ 86633 w 11580086"/>
                <a:gd name="connsiteY21-2228" fmla="*/ 5054869 h 6347123"/>
                <a:gd name="connsiteX22-2229" fmla="*/ 70758 w 11580086"/>
                <a:gd name="connsiteY22-2230" fmla="*/ 3937269 h 6347123"/>
                <a:gd name="connsiteX23-2231" fmla="*/ 39008 w 11580086"/>
                <a:gd name="connsiteY23-2232" fmla="*/ 2489469 h 6347123"/>
                <a:gd name="connsiteX24-2233" fmla="*/ 105683 w 11580086"/>
                <a:gd name="connsiteY24-2234" fmla="*/ 1317894 h 6347123"/>
                <a:gd name="connsiteX25-2235" fmla="*/ 143783 w 11580086"/>
                <a:gd name="connsiteY25-2236" fmla="*/ 101869 h 6347123"/>
                <a:gd name="connsiteX0-2237" fmla="*/ 143783 w 11580086"/>
                <a:gd name="connsiteY0-2238" fmla="*/ 101869 h 6347123"/>
                <a:gd name="connsiteX1-2239" fmla="*/ 1709058 w 11580086"/>
                <a:gd name="connsiteY1-2240" fmla="*/ 85994 h 6347123"/>
                <a:gd name="connsiteX2-2241" fmla="*/ 3906158 w 11580086"/>
                <a:gd name="connsiteY2-2242" fmla="*/ 269 h 6347123"/>
                <a:gd name="connsiteX3-2243" fmla="*/ 6185808 w 11580086"/>
                <a:gd name="connsiteY3-2244" fmla="*/ 117744 h 6347123"/>
                <a:gd name="connsiteX4-2245" fmla="*/ 8401958 w 11580086"/>
                <a:gd name="connsiteY4-2246" fmla="*/ 9794 h 6347123"/>
                <a:gd name="connsiteX5-2247" fmla="*/ 10554608 w 11580086"/>
                <a:gd name="connsiteY5-2248" fmla="*/ 101869 h 6347123"/>
                <a:gd name="connsiteX6-2249" fmla="*/ 11507108 w 11580086"/>
                <a:gd name="connsiteY6-2250" fmla="*/ 124094 h 6347123"/>
                <a:gd name="connsiteX7-2251" fmla="*/ 11449958 w 11580086"/>
                <a:gd name="connsiteY7-2252" fmla="*/ 1533794 h 6347123"/>
                <a:gd name="connsiteX8-2253" fmla="*/ 11538858 w 11580086"/>
                <a:gd name="connsiteY8-2254" fmla="*/ 2416444 h 6347123"/>
                <a:gd name="connsiteX9-2255" fmla="*/ 11399158 w 11580086"/>
                <a:gd name="connsiteY9-2256" fmla="*/ 3556269 h 6347123"/>
                <a:gd name="connsiteX10-2257" fmla="*/ 11532508 w 11580086"/>
                <a:gd name="connsiteY10-2258" fmla="*/ 4565919 h 6347123"/>
                <a:gd name="connsiteX11-2259" fmla="*/ 11453133 w 11580086"/>
                <a:gd name="connsiteY11-2260" fmla="*/ 5391419 h 6347123"/>
                <a:gd name="connsiteX12-2261" fmla="*/ 11542033 w 11580086"/>
                <a:gd name="connsiteY12-2262" fmla="*/ 6134369 h 6347123"/>
                <a:gd name="connsiteX13-2263" fmla="*/ 10722883 w 11580086"/>
                <a:gd name="connsiteY13-2264" fmla="*/ 6267719 h 6347123"/>
                <a:gd name="connsiteX14-2265" fmla="*/ 9351283 w 11580086"/>
                <a:gd name="connsiteY14-2266" fmla="*/ 6229619 h 6347123"/>
                <a:gd name="connsiteX15-2267" fmla="*/ 7878083 w 11580086"/>
                <a:gd name="connsiteY15-2268" fmla="*/ 6105794 h 6347123"/>
                <a:gd name="connsiteX16-2269" fmla="*/ 6312808 w 11580086"/>
                <a:gd name="connsiteY16-2270" fmla="*/ 6255019 h 6347123"/>
                <a:gd name="connsiteX17-2271" fmla="*/ 4293508 w 11580086"/>
                <a:gd name="connsiteY17-2272" fmla="*/ 6188344 h 6347123"/>
                <a:gd name="connsiteX18-2273" fmla="*/ 2798083 w 11580086"/>
                <a:gd name="connsiteY18-2274" fmla="*/ 6347094 h 6347123"/>
                <a:gd name="connsiteX19-2275" fmla="*/ 1162958 w 11580086"/>
                <a:gd name="connsiteY19-2276" fmla="*/ 6201044 h 6347123"/>
                <a:gd name="connsiteX20-2277" fmla="*/ 77108 w 11580086"/>
                <a:gd name="connsiteY20-2278" fmla="*/ 6121669 h 6347123"/>
                <a:gd name="connsiteX21-2279" fmla="*/ 86633 w 11580086"/>
                <a:gd name="connsiteY21-2280" fmla="*/ 5054869 h 6347123"/>
                <a:gd name="connsiteX22-2281" fmla="*/ 70758 w 11580086"/>
                <a:gd name="connsiteY22-2282" fmla="*/ 3937269 h 6347123"/>
                <a:gd name="connsiteX23-2283" fmla="*/ 39008 w 11580086"/>
                <a:gd name="connsiteY23-2284" fmla="*/ 2489469 h 6347123"/>
                <a:gd name="connsiteX24-2285" fmla="*/ 105683 w 11580086"/>
                <a:gd name="connsiteY24-2286" fmla="*/ 1317894 h 6347123"/>
                <a:gd name="connsiteX25-2287" fmla="*/ 143783 w 11580086"/>
                <a:gd name="connsiteY25-2288" fmla="*/ 101869 h 6347123"/>
                <a:gd name="connsiteX0-2289" fmla="*/ 143783 w 11580086"/>
                <a:gd name="connsiteY0-2290" fmla="*/ 101805 h 6347059"/>
                <a:gd name="connsiteX1-2291" fmla="*/ 1709058 w 11580086"/>
                <a:gd name="connsiteY1-2292" fmla="*/ 85930 h 6347059"/>
                <a:gd name="connsiteX2-2293" fmla="*/ 3906158 w 11580086"/>
                <a:gd name="connsiteY2-2294" fmla="*/ 205 h 6347059"/>
                <a:gd name="connsiteX3-2295" fmla="*/ 6195333 w 11580086"/>
                <a:gd name="connsiteY3-2296" fmla="*/ 60530 h 6347059"/>
                <a:gd name="connsiteX4-2297" fmla="*/ 8401958 w 11580086"/>
                <a:gd name="connsiteY4-2298" fmla="*/ 9730 h 6347059"/>
                <a:gd name="connsiteX5-2299" fmla="*/ 10554608 w 11580086"/>
                <a:gd name="connsiteY5-2300" fmla="*/ 101805 h 6347059"/>
                <a:gd name="connsiteX6-2301" fmla="*/ 11507108 w 11580086"/>
                <a:gd name="connsiteY6-2302" fmla="*/ 124030 h 6347059"/>
                <a:gd name="connsiteX7-2303" fmla="*/ 11449958 w 11580086"/>
                <a:gd name="connsiteY7-2304" fmla="*/ 1533730 h 6347059"/>
                <a:gd name="connsiteX8-2305" fmla="*/ 11538858 w 11580086"/>
                <a:gd name="connsiteY8-2306" fmla="*/ 2416380 h 6347059"/>
                <a:gd name="connsiteX9-2307" fmla="*/ 11399158 w 11580086"/>
                <a:gd name="connsiteY9-2308" fmla="*/ 3556205 h 6347059"/>
                <a:gd name="connsiteX10-2309" fmla="*/ 11532508 w 11580086"/>
                <a:gd name="connsiteY10-2310" fmla="*/ 4565855 h 6347059"/>
                <a:gd name="connsiteX11-2311" fmla="*/ 11453133 w 11580086"/>
                <a:gd name="connsiteY11-2312" fmla="*/ 5391355 h 6347059"/>
                <a:gd name="connsiteX12-2313" fmla="*/ 11542033 w 11580086"/>
                <a:gd name="connsiteY12-2314" fmla="*/ 6134305 h 6347059"/>
                <a:gd name="connsiteX13-2315" fmla="*/ 10722883 w 11580086"/>
                <a:gd name="connsiteY13-2316" fmla="*/ 6267655 h 6347059"/>
                <a:gd name="connsiteX14-2317" fmla="*/ 9351283 w 11580086"/>
                <a:gd name="connsiteY14-2318" fmla="*/ 6229555 h 6347059"/>
                <a:gd name="connsiteX15-2319" fmla="*/ 7878083 w 11580086"/>
                <a:gd name="connsiteY15-2320" fmla="*/ 6105730 h 6347059"/>
                <a:gd name="connsiteX16-2321" fmla="*/ 6312808 w 11580086"/>
                <a:gd name="connsiteY16-2322" fmla="*/ 6254955 h 6347059"/>
                <a:gd name="connsiteX17-2323" fmla="*/ 4293508 w 11580086"/>
                <a:gd name="connsiteY17-2324" fmla="*/ 6188280 h 6347059"/>
                <a:gd name="connsiteX18-2325" fmla="*/ 2798083 w 11580086"/>
                <a:gd name="connsiteY18-2326" fmla="*/ 6347030 h 6347059"/>
                <a:gd name="connsiteX19-2327" fmla="*/ 1162958 w 11580086"/>
                <a:gd name="connsiteY19-2328" fmla="*/ 6200980 h 6347059"/>
                <a:gd name="connsiteX20-2329" fmla="*/ 77108 w 11580086"/>
                <a:gd name="connsiteY20-2330" fmla="*/ 6121605 h 6347059"/>
                <a:gd name="connsiteX21-2331" fmla="*/ 86633 w 11580086"/>
                <a:gd name="connsiteY21-2332" fmla="*/ 5054805 h 6347059"/>
                <a:gd name="connsiteX22-2333" fmla="*/ 70758 w 11580086"/>
                <a:gd name="connsiteY22-2334" fmla="*/ 3937205 h 6347059"/>
                <a:gd name="connsiteX23-2335" fmla="*/ 39008 w 11580086"/>
                <a:gd name="connsiteY23-2336" fmla="*/ 2489405 h 6347059"/>
                <a:gd name="connsiteX24-2337" fmla="*/ 105683 w 11580086"/>
                <a:gd name="connsiteY24-2338" fmla="*/ 1317830 h 6347059"/>
                <a:gd name="connsiteX25-2339" fmla="*/ 143783 w 11580086"/>
                <a:gd name="connsiteY25-2340" fmla="*/ 101805 h 6347059"/>
                <a:gd name="connsiteX0-2341" fmla="*/ 143783 w 11585839"/>
                <a:gd name="connsiteY0-2342" fmla="*/ 101805 h 6347059"/>
                <a:gd name="connsiteX1-2343" fmla="*/ 1709058 w 11585839"/>
                <a:gd name="connsiteY1-2344" fmla="*/ 85930 h 6347059"/>
                <a:gd name="connsiteX2-2345" fmla="*/ 3906158 w 11585839"/>
                <a:gd name="connsiteY2-2346" fmla="*/ 205 h 6347059"/>
                <a:gd name="connsiteX3-2347" fmla="*/ 6195333 w 11585839"/>
                <a:gd name="connsiteY3-2348" fmla="*/ 60530 h 6347059"/>
                <a:gd name="connsiteX4-2349" fmla="*/ 8401958 w 11585839"/>
                <a:gd name="connsiteY4-2350" fmla="*/ 9730 h 6347059"/>
                <a:gd name="connsiteX5-2351" fmla="*/ 10202183 w 11585839"/>
                <a:gd name="connsiteY5-2352" fmla="*/ 92280 h 6347059"/>
                <a:gd name="connsiteX6-2353" fmla="*/ 11507108 w 11585839"/>
                <a:gd name="connsiteY6-2354" fmla="*/ 124030 h 6347059"/>
                <a:gd name="connsiteX7-2355" fmla="*/ 11449958 w 11585839"/>
                <a:gd name="connsiteY7-2356" fmla="*/ 1533730 h 6347059"/>
                <a:gd name="connsiteX8-2357" fmla="*/ 11538858 w 11585839"/>
                <a:gd name="connsiteY8-2358" fmla="*/ 2416380 h 6347059"/>
                <a:gd name="connsiteX9-2359" fmla="*/ 11399158 w 11585839"/>
                <a:gd name="connsiteY9-2360" fmla="*/ 3556205 h 6347059"/>
                <a:gd name="connsiteX10-2361" fmla="*/ 11532508 w 11585839"/>
                <a:gd name="connsiteY10-2362" fmla="*/ 4565855 h 6347059"/>
                <a:gd name="connsiteX11-2363" fmla="*/ 11453133 w 11585839"/>
                <a:gd name="connsiteY11-2364" fmla="*/ 5391355 h 6347059"/>
                <a:gd name="connsiteX12-2365" fmla="*/ 11542033 w 11585839"/>
                <a:gd name="connsiteY12-2366" fmla="*/ 6134305 h 6347059"/>
                <a:gd name="connsiteX13-2367" fmla="*/ 10722883 w 11585839"/>
                <a:gd name="connsiteY13-2368" fmla="*/ 6267655 h 6347059"/>
                <a:gd name="connsiteX14-2369" fmla="*/ 9351283 w 11585839"/>
                <a:gd name="connsiteY14-2370" fmla="*/ 6229555 h 6347059"/>
                <a:gd name="connsiteX15-2371" fmla="*/ 7878083 w 11585839"/>
                <a:gd name="connsiteY15-2372" fmla="*/ 6105730 h 6347059"/>
                <a:gd name="connsiteX16-2373" fmla="*/ 6312808 w 11585839"/>
                <a:gd name="connsiteY16-2374" fmla="*/ 6254955 h 6347059"/>
                <a:gd name="connsiteX17-2375" fmla="*/ 4293508 w 11585839"/>
                <a:gd name="connsiteY17-2376" fmla="*/ 6188280 h 6347059"/>
                <a:gd name="connsiteX18-2377" fmla="*/ 2798083 w 11585839"/>
                <a:gd name="connsiteY18-2378" fmla="*/ 6347030 h 6347059"/>
                <a:gd name="connsiteX19-2379" fmla="*/ 1162958 w 11585839"/>
                <a:gd name="connsiteY19-2380" fmla="*/ 6200980 h 6347059"/>
                <a:gd name="connsiteX20-2381" fmla="*/ 77108 w 11585839"/>
                <a:gd name="connsiteY20-2382" fmla="*/ 6121605 h 6347059"/>
                <a:gd name="connsiteX21-2383" fmla="*/ 86633 w 11585839"/>
                <a:gd name="connsiteY21-2384" fmla="*/ 5054805 h 6347059"/>
                <a:gd name="connsiteX22-2385" fmla="*/ 70758 w 11585839"/>
                <a:gd name="connsiteY22-2386" fmla="*/ 3937205 h 6347059"/>
                <a:gd name="connsiteX23-2387" fmla="*/ 39008 w 11585839"/>
                <a:gd name="connsiteY23-2388" fmla="*/ 2489405 h 6347059"/>
                <a:gd name="connsiteX24-2389" fmla="*/ 105683 w 11585839"/>
                <a:gd name="connsiteY24-2390" fmla="*/ 1317830 h 6347059"/>
                <a:gd name="connsiteX25-2391" fmla="*/ 143783 w 11585839"/>
                <a:gd name="connsiteY25-2392" fmla="*/ 101805 h 6347059"/>
                <a:gd name="connsiteX0-2393" fmla="*/ 143783 w 11585839"/>
                <a:gd name="connsiteY0-2394" fmla="*/ 101805 h 6347059"/>
                <a:gd name="connsiteX1-2395" fmla="*/ 1709058 w 11585839"/>
                <a:gd name="connsiteY1-2396" fmla="*/ 85930 h 6347059"/>
                <a:gd name="connsiteX2-2397" fmla="*/ 3906158 w 11585839"/>
                <a:gd name="connsiteY2-2398" fmla="*/ 205 h 6347059"/>
                <a:gd name="connsiteX3-2399" fmla="*/ 6195333 w 11585839"/>
                <a:gd name="connsiteY3-2400" fmla="*/ 60530 h 6347059"/>
                <a:gd name="connsiteX4-2401" fmla="*/ 8401958 w 11585839"/>
                <a:gd name="connsiteY4-2402" fmla="*/ 9730 h 6347059"/>
                <a:gd name="connsiteX5-2403" fmla="*/ 10202183 w 11585839"/>
                <a:gd name="connsiteY5-2404" fmla="*/ 92280 h 6347059"/>
                <a:gd name="connsiteX6-2405" fmla="*/ 11507108 w 11585839"/>
                <a:gd name="connsiteY6-2406" fmla="*/ 124030 h 6347059"/>
                <a:gd name="connsiteX7-2407" fmla="*/ 11449958 w 11585839"/>
                <a:gd name="connsiteY7-2408" fmla="*/ 1533730 h 6347059"/>
                <a:gd name="connsiteX8-2409" fmla="*/ 11538858 w 11585839"/>
                <a:gd name="connsiteY8-2410" fmla="*/ 2416380 h 6347059"/>
                <a:gd name="connsiteX9-2411" fmla="*/ 11475358 w 11585839"/>
                <a:gd name="connsiteY9-2412" fmla="*/ 3556205 h 6347059"/>
                <a:gd name="connsiteX10-2413" fmla="*/ 11532508 w 11585839"/>
                <a:gd name="connsiteY10-2414" fmla="*/ 4565855 h 6347059"/>
                <a:gd name="connsiteX11-2415" fmla="*/ 11453133 w 11585839"/>
                <a:gd name="connsiteY11-2416" fmla="*/ 5391355 h 6347059"/>
                <a:gd name="connsiteX12-2417" fmla="*/ 11542033 w 11585839"/>
                <a:gd name="connsiteY12-2418" fmla="*/ 6134305 h 6347059"/>
                <a:gd name="connsiteX13-2419" fmla="*/ 10722883 w 11585839"/>
                <a:gd name="connsiteY13-2420" fmla="*/ 6267655 h 6347059"/>
                <a:gd name="connsiteX14-2421" fmla="*/ 9351283 w 11585839"/>
                <a:gd name="connsiteY14-2422" fmla="*/ 6229555 h 6347059"/>
                <a:gd name="connsiteX15-2423" fmla="*/ 7878083 w 11585839"/>
                <a:gd name="connsiteY15-2424" fmla="*/ 6105730 h 6347059"/>
                <a:gd name="connsiteX16-2425" fmla="*/ 6312808 w 11585839"/>
                <a:gd name="connsiteY16-2426" fmla="*/ 6254955 h 6347059"/>
                <a:gd name="connsiteX17-2427" fmla="*/ 4293508 w 11585839"/>
                <a:gd name="connsiteY17-2428" fmla="*/ 6188280 h 6347059"/>
                <a:gd name="connsiteX18-2429" fmla="*/ 2798083 w 11585839"/>
                <a:gd name="connsiteY18-2430" fmla="*/ 6347030 h 6347059"/>
                <a:gd name="connsiteX19-2431" fmla="*/ 1162958 w 11585839"/>
                <a:gd name="connsiteY19-2432" fmla="*/ 6200980 h 6347059"/>
                <a:gd name="connsiteX20-2433" fmla="*/ 77108 w 11585839"/>
                <a:gd name="connsiteY20-2434" fmla="*/ 6121605 h 6347059"/>
                <a:gd name="connsiteX21-2435" fmla="*/ 86633 w 11585839"/>
                <a:gd name="connsiteY21-2436" fmla="*/ 5054805 h 6347059"/>
                <a:gd name="connsiteX22-2437" fmla="*/ 70758 w 11585839"/>
                <a:gd name="connsiteY22-2438" fmla="*/ 3937205 h 6347059"/>
                <a:gd name="connsiteX23-2439" fmla="*/ 39008 w 11585839"/>
                <a:gd name="connsiteY23-2440" fmla="*/ 2489405 h 6347059"/>
                <a:gd name="connsiteX24-2441" fmla="*/ 105683 w 11585839"/>
                <a:gd name="connsiteY24-2442" fmla="*/ 1317830 h 6347059"/>
                <a:gd name="connsiteX25-2443" fmla="*/ 143783 w 11585839"/>
                <a:gd name="connsiteY25-2444" fmla="*/ 101805 h 6347059"/>
                <a:gd name="connsiteX0-2445" fmla="*/ 143783 w 11585839"/>
                <a:gd name="connsiteY0-2446" fmla="*/ 101805 h 6347059"/>
                <a:gd name="connsiteX1-2447" fmla="*/ 1709058 w 11585839"/>
                <a:gd name="connsiteY1-2448" fmla="*/ 85930 h 6347059"/>
                <a:gd name="connsiteX2-2449" fmla="*/ 3906158 w 11585839"/>
                <a:gd name="connsiteY2-2450" fmla="*/ 205 h 6347059"/>
                <a:gd name="connsiteX3-2451" fmla="*/ 6195333 w 11585839"/>
                <a:gd name="connsiteY3-2452" fmla="*/ 60530 h 6347059"/>
                <a:gd name="connsiteX4-2453" fmla="*/ 8401958 w 11585839"/>
                <a:gd name="connsiteY4-2454" fmla="*/ 9730 h 6347059"/>
                <a:gd name="connsiteX5-2455" fmla="*/ 10202183 w 11585839"/>
                <a:gd name="connsiteY5-2456" fmla="*/ 92280 h 6347059"/>
                <a:gd name="connsiteX6-2457" fmla="*/ 11507108 w 11585839"/>
                <a:gd name="connsiteY6-2458" fmla="*/ 124030 h 6347059"/>
                <a:gd name="connsiteX7-2459" fmla="*/ 11449958 w 11585839"/>
                <a:gd name="connsiteY7-2460" fmla="*/ 1533730 h 6347059"/>
                <a:gd name="connsiteX8-2461" fmla="*/ 11538858 w 11585839"/>
                <a:gd name="connsiteY8-2462" fmla="*/ 2416380 h 6347059"/>
                <a:gd name="connsiteX9-2463" fmla="*/ 11475358 w 11585839"/>
                <a:gd name="connsiteY9-2464" fmla="*/ 3556205 h 6347059"/>
                <a:gd name="connsiteX10-2465" fmla="*/ 11532508 w 11585839"/>
                <a:gd name="connsiteY10-2466" fmla="*/ 4565855 h 6347059"/>
                <a:gd name="connsiteX11-2467" fmla="*/ 11453133 w 11585839"/>
                <a:gd name="connsiteY11-2468" fmla="*/ 5391355 h 6347059"/>
                <a:gd name="connsiteX12-2469" fmla="*/ 11542033 w 11585839"/>
                <a:gd name="connsiteY12-2470" fmla="*/ 6134305 h 6347059"/>
                <a:gd name="connsiteX13-2471" fmla="*/ 10722883 w 11585839"/>
                <a:gd name="connsiteY13-2472" fmla="*/ 6267655 h 6347059"/>
                <a:gd name="connsiteX14-2473" fmla="*/ 9351283 w 11585839"/>
                <a:gd name="connsiteY14-2474" fmla="*/ 6229555 h 6347059"/>
                <a:gd name="connsiteX15-2475" fmla="*/ 7887608 w 11585839"/>
                <a:gd name="connsiteY15-2476" fmla="*/ 6172405 h 6347059"/>
                <a:gd name="connsiteX16-2477" fmla="*/ 6312808 w 11585839"/>
                <a:gd name="connsiteY16-2478" fmla="*/ 6254955 h 6347059"/>
                <a:gd name="connsiteX17-2479" fmla="*/ 4293508 w 11585839"/>
                <a:gd name="connsiteY17-2480" fmla="*/ 6188280 h 6347059"/>
                <a:gd name="connsiteX18-2481" fmla="*/ 2798083 w 11585839"/>
                <a:gd name="connsiteY18-2482" fmla="*/ 6347030 h 6347059"/>
                <a:gd name="connsiteX19-2483" fmla="*/ 1162958 w 11585839"/>
                <a:gd name="connsiteY19-2484" fmla="*/ 6200980 h 6347059"/>
                <a:gd name="connsiteX20-2485" fmla="*/ 77108 w 11585839"/>
                <a:gd name="connsiteY20-2486" fmla="*/ 6121605 h 6347059"/>
                <a:gd name="connsiteX21-2487" fmla="*/ 86633 w 11585839"/>
                <a:gd name="connsiteY21-2488" fmla="*/ 5054805 h 6347059"/>
                <a:gd name="connsiteX22-2489" fmla="*/ 70758 w 11585839"/>
                <a:gd name="connsiteY22-2490" fmla="*/ 3937205 h 6347059"/>
                <a:gd name="connsiteX23-2491" fmla="*/ 39008 w 11585839"/>
                <a:gd name="connsiteY23-2492" fmla="*/ 2489405 h 6347059"/>
                <a:gd name="connsiteX24-2493" fmla="*/ 105683 w 11585839"/>
                <a:gd name="connsiteY24-2494" fmla="*/ 1317830 h 6347059"/>
                <a:gd name="connsiteX25-2495" fmla="*/ 143783 w 11585839"/>
                <a:gd name="connsiteY25-2496" fmla="*/ 101805 h 6347059"/>
                <a:gd name="connsiteX0-2497" fmla="*/ 143783 w 11585839"/>
                <a:gd name="connsiteY0-2498" fmla="*/ 101805 h 6289932"/>
                <a:gd name="connsiteX1-2499" fmla="*/ 1709058 w 11585839"/>
                <a:gd name="connsiteY1-2500" fmla="*/ 85930 h 6289932"/>
                <a:gd name="connsiteX2-2501" fmla="*/ 3906158 w 11585839"/>
                <a:gd name="connsiteY2-2502" fmla="*/ 205 h 6289932"/>
                <a:gd name="connsiteX3-2503" fmla="*/ 6195333 w 11585839"/>
                <a:gd name="connsiteY3-2504" fmla="*/ 60530 h 6289932"/>
                <a:gd name="connsiteX4-2505" fmla="*/ 8401958 w 11585839"/>
                <a:gd name="connsiteY4-2506" fmla="*/ 9730 h 6289932"/>
                <a:gd name="connsiteX5-2507" fmla="*/ 10202183 w 11585839"/>
                <a:gd name="connsiteY5-2508" fmla="*/ 92280 h 6289932"/>
                <a:gd name="connsiteX6-2509" fmla="*/ 11507108 w 11585839"/>
                <a:gd name="connsiteY6-2510" fmla="*/ 124030 h 6289932"/>
                <a:gd name="connsiteX7-2511" fmla="*/ 11449958 w 11585839"/>
                <a:gd name="connsiteY7-2512" fmla="*/ 1533730 h 6289932"/>
                <a:gd name="connsiteX8-2513" fmla="*/ 11538858 w 11585839"/>
                <a:gd name="connsiteY8-2514" fmla="*/ 2416380 h 6289932"/>
                <a:gd name="connsiteX9-2515" fmla="*/ 11475358 w 11585839"/>
                <a:gd name="connsiteY9-2516" fmla="*/ 3556205 h 6289932"/>
                <a:gd name="connsiteX10-2517" fmla="*/ 11532508 w 11585839"/>
                <a:gd name="connsiteY10-2518" fmla="*/ 4565855 h 6289932"/>
                <a:gd name="connsiteX11-2519" fmla="*/ 11453133 w 11585839"/>
                <a:gd name="connsiteY11-2520" fmla="*/ 5391355 h 6289932"/>
                <a:gd name="connsiteX12-2521" fmla="*/ 11542033 w 11585839"/>
                <a:gd name="connsiteY12-2522" fmla="*/ 6134305 h 6289932"/>
                <a:gd name="connsiteX13-2523" fmla="*/ 10722883 w 11585839"/>
                <a:gd name="connsiteY13-2524" fmla="*/ 6267655 h 6289932"/>
                <a:gd name="connsiteX14-2525" fmla="*/ 9351283 w 11585839"/>
                <a:gd name="connsiteY14-2526" fmla="*/ 6229555 h 6289932"/>
                <a:gd name="connsiteX15-2527" fmla="*/ 7887608 w 11585839"/>
                <a:gd name="connsiteY15-2528" fmla="*/ 6172405 h 6289932"/>
                <a:gd name="connsiteX16-2529" fmla="*/ 6312808 w 11585839"/>
                <a:gd name="connsiteY16-2530" fmla="*/ 6254955 h 6289932"/>
                <a:gd name="connsiteX17-2531" fmla="*/ 4293508 w 11585839"/>
                <a:gd name="connsiteY17-2532" fmla="*/ 6188280 h 6289932"/>
                <a:gd name="connsiteX18-2533" fmla="*/ 2712358 w 11585839"/>
                <a:gd name="connsiteY18-2534" fmla="*/ 6289880 h 6289932"/>
                <a:gd name="connsiteX19-2535" fmla="*/ 1162958 w 11585839"/>
                <a:gd name="connsiteY19-2536" fmla="*/ 6200980 h 6289932"/>
                <a:gd name="connsiteX20-2537" fmla="*/ 77108 w 11585839"/>
                <a:gd name="connsiteY20-2538" fmla="*/ 6121605 h 6289932"/>
                <a:gd name="connsiteX21-2539" fmla="*/ 86633 w 11585839"/>
                <a:gd name="connsiteY21-2540" fmla="*/ 5054805 h 6289932"/>
                <a:gd name="connsiteX22-2541" fmla="*/ 70758 w 11585839"/>
                <a:gd name="connsiteY22-2542" fmla="*/ 3937205 h 6289932"/>
                <a:gd name="connsiteX23-2543" fmla="*/ 39008 w 11585839"/>
                <a:gd name="connsiteY23-2544" fmla="*/ 2489405 h 6289932"/>
                <a:gd name="connsiteX24-2545" fmla="*/ 105683 w 11585839"/>
                <a:gd name="connsiteY24-2546" fmla="*/ 1317830 h 6289932"/>
                <a:gd name="connsiteX25-2547" fmla="*/ 143783 w 11585839"/>
                <a:gd name="connsiteY25-2548" fmla="*/ 101805 h 6289932"/>
                <a:gd name="connsiteX0-2549" fmla="*/ 143783 w 11585839"/>
                <a:gd name="connsiteY0-2550" fmla="*/ 101805 h 6271447"/>
                <a:gd name="connsiteX1-2551" fmla="*/ 1709058 w 11585839"/>
                <a:gd name="connsiteY1-2552" fmla="*/ 85930 h 6271447"/>
                <a:gd name="connsiteX2-2553" fmla="*/ 3906158 w 11585839"/>
                <a:gd name="connsiteY2-2554" fmla="*/ 205 h 6271447"/>
                <a:gd name="connsiteX3-2555" fmla="*/ 6195333 w 11585839"/>
                <a:gd name="connsiteY3-2556" fmla="*/ 60530 h 6271447"/>
                <a:gd name="connsiteX4-2557" fmla="*/ 8401958 w 11585839"/>
                <a:gd name="connsiteY4-2558" fmla="*/ 9730 h 6271447"/>
                <a:gd name="connsiteX5-2559" fmla="*/ 10202183 w 11585839"/>
                <a:gd name="connsiteY5-2560" fmla="*/ 92280 h 6271447"/>
                <a:gd name="connsiteX6-2561" fmla="*/ 11507108 w 11585839"/>
                <a:gd name="connsiteY6-2562" fmla="*/ 124030 h 6271447"/>
                <a:gd name="connsiteX7-2563" fmla="*/ 11449958 w 11585839"/>
                <a:gd name="connsiteY7-2564" fmla="*/ 1533730 h 6271447"/>
                <a:gd name="connsiteX8-2565" fmla="*/ 11538858 w 11585839"/>
                <a:gd name="connsiteY8-2566" fmla="*/ 2416380 h 6271447"/>
                <a:gd name="connsiteX9-2567" fmla="*/ 11475358 w 11585839"/>
                <a:gd name="connsiteY9-2568" fmla="*/ 3556205 h 6271447"/>
                <a:gd name="connsiteX10-2569" fmla="*/ 11532508 w 11585839"/>
                <a:gd name="connsiteY10-2570" fmla="*/ 4565855 h 6271447"/>
                <a:gd name="connsiteX11-2571" fmla="*/ 11453133 w 11585839"/>
                <a:gd name="connsiteY11-2572" fmla="*/ 5391355 h 6271447"/>
                <a:gd name="connsiteX12-2573" fmla="*/ 11542033 w 11585839"/>
                <a:gd name="connsiteY12-2574" fmla="*/ 6134305 h 6271447"/>
                <a:gd name="connsiteX13-2575" fmla="*/ 10722883 w 11585839"/>
                <a:gd name="connsiteY13-2576" fmla="*/ 6267655 h 6271447"/>
                <a:gd name="connsiteX14-2577" fmla="*/ 9351283 w 11585839"/>
                <a:gd name="connsiteY14-2578" fmla="*/ 6229555 h 6271447"/>
                <a:gd name="connsiteX15-2579" fmla="*/ 7887608 w 11585839"/>
                <a:gd name="connsiteY15-2580" fmla="*/ 6172405 h 6271447"/>
                <a:gd name="connsiteX16-2581" fmla="*/ 6312808 w 11585839"/>
                <a:gd name="connsiteY16-2582" fmla="*/ 6254955 h 6271447"/>
                <a:gd name="connsiteX17-2583" fmla="*/ 4293508 w 11585839"/>
                <a:gd name="connsiteY17-2584" fmla="*/ 6188280 h 6271447"/>
                <a:gd name="connsiteX18-2585" fmla="*/ 2721767 w 11585839"/>
                <a:gd name="connsiteY18-2586" fmla="*/ 6215186 h 6271447"/>
                <a:gd name="connsiteX19-2587" fmla="*/ 1162958 w 11585839"/>
                <a:gd name="connsiteY19-2588" fmla="*/ 6200980 h 6271447"/>
                <a:gd name="connsiteX20-2589" fmla="*/ 77108 w 11585839"/>
                <a:gd name="connsiteY20-2590" fmla="*/ 6121605 h 6271447"/>
                <a:gd name="connsiteX21-2591" fmla="*/ 86633 w 11585839"/>
                <a:gd name="connsiteY21-2592" fmla="*/ 5054805 h 6271447"/>
                <a:gd name="connsiteX22-2593" fmla="*/ 70758 w 11585839"/>
                <a:gd name="connsiteY22-2594" fmla="*/ 3937205 h 6271447"/>
                <a:gd name="connsiteX23-2595" fmla="*/ 39008 w 11585839"/>
                <a:gd name="connsiteY23-2596" fmla="*/ 2489405 h 6271447"/>
                <a:gd name="connsiteX24-2597" fmla="*/ 105683 w 11585839"/>
                <a:gd name="connsiteY24-2598" fmla="*/ 1317830 h 6271447"/>
                <a:gd name="connsiteX25-2599" fmla="*/ 143783 w 11585839"/>
                <a:gd name="connsiteY25-2600" fmla="*/ 101805 h 6271447"/>
                <a:gd name="connsiteX0-2601" fmla="*/ 143783 w 11585839"/>
                <a:gd name="connsiteY0-2602" fmla="*/ 101805 h 6271447"/>
                <a:gd name="connsiteX1-2603" fmla="*/ 1709058 w 11585839"/>
                <a:gd name="connsiteY1-2604" fmla="*/ 85930 h 6271447"/>
                <a:gd name="connsiteX2-2605" fmla="*/ 3906158 w 11585839"/>
                <a:gd name="connsiteY2-2606" fmla="*/ 205 h 6271447"/>
                <a:gd name="connsiteX3-2607" fmla="*/ 6195333 w 11585839"/>
                <a:gd name="connsiteY3-2608" fmla="*/ 60530 h 6271447"/>
                <a:gd name="connsiteX4-2609" fmla="*/ 8401958 w 11585839"/>
                <a:gd name="connsiteY4-2610" fmla="*/ 9730 h 6271447"/>
                <a:gd name="connsiteX5-2611" fmla="*/ 10202183 w 11585839"/>
                <a:gd name="connsiteY5-2612" fmla="*/ 92280 h 6271447"/>
                <a:gd name="connsiteX6-2613" fmla="*/ 11507108 w 11585839"/>
                <a:gd name="connsiteY6-2614" fmla="*/ 124030 h 6271447"/>
                <a:gd name="connsiteX7-2615" fmla="*/ 11449958 w 11585839"/>
                <a:gd name="connsiteY7-2616" fmla="*/ 1533730 h 6271447"/>
                <a:gd name="connsiteX8-2617" fmla="*/ 11538858 w 11585839"/>
                <a:gd name="connsiteY8-2618" fmla="*/ 2416380 h 6271447"/>
                <a:gd name="connsiteX9-2619" fmla="*/ 11475358 w 11585839"/>
                <a:gd name="connsiteY9-2620" fmla="*/ 3556205 h 6271447"/>
                <a:gd name="connsiteX10-2621" fmla="*/ 11532508 w 11585839"/>
                <a:gd name="connsiteY10-2622" fmla="*/ 4565855 h 6271447"/>
                <a:gd name="connsiteX11-2623" fmla="*/ 11453133 w 11585839"/>
                <a:gd name="connsiteY11-2624" fmla="*/ 5391355 h 6271447"/>
                <a:gd name="connsiteX12-2625" fmla="*/ 11542033 w 11585839"/>
                <a:gd name="connsiteY12-2626" fmla="*/ 6134305 h 6271447"/>
                <a:gd name="connsiteX13-2627" fmla="*/ 10722883 w 11585839"/>
                <a:gd name="connsiteY13-2628" fmla="*/ 6267655 h 6271447"/>
                <a:gd name="connsiteX14-2629" fmla="*/ 9351283 w 11585839"/>
                <a:gd name="connsiteY14-2630" fmla="*/ 6229555 h 6271447"/>
                <a:gd name="connsiteX15-2631" fmla="*/ 7887608 w 11585839"/>
                <a:gd name="connsiteY15-2632" fmla="*/ 6172405 h 6271447"/>
                <a:gd name="connsiteX16-2633" fmla="*/ 6331625 w 11585839"/>
                <a:gd name="connsiteY16-2634" fmla="*/ 6217608 h 6271447"/>
                <a:gd name="connsiteX17-2635" fmla="*/ 4293508 w 11585839"/>
                <a:gd name="connsiteY17-2636" fmla="*/ 6188280 h 6271447"/>
                <a:gd name="connsiteX18-2637" fmla="*/ 2721767 w 11585839"/>
                <a:gd name="connsiteY18-2638" fmla="*/ 6215186 h 6271447"/>
                <a:gd name="connsiteX19-2639" fmla="*/ 1162958 w 11585839"/>
                <a:gd name="connsiteY19-2640" fmla="*/ 6200980 h 6271447"/>
                <a:gd name="connsiteX20-2641" fmla="*/ 77108 w 11585839"/>
                <a:gd name="connsiteY20-2642" fmla="*/ 6121605 h 6271447"/>
                <a:gd name="connsiteX21-2643" fmla="*/ 86633 w 11585839"/>
                <a:gd name="connsiteY21-2644" fmla="*/ 5054805 h 6271447"/>
                <a:gd name="connsiteX22-2645" fmla="*/ 70758 w 11585839"/>
                <a:gd name="connsiteY22-2646" fmla="*/ 3937205 h 6271447"/>
                <a:gd name="connsiteX23-2647" fmla="*/ 39008 w 11585839"/>
                <a:gd name="connsiteY23-2648" fmla="*/ 2489405 h 6271447"/>
                <a:gd name="connsiteX24-2649" fmla="*/ 105683 w 11585839"/>
                <a:gd name="connsiteY24-2650" fmla="*/ 1317830 h 6271447"/>
                <a:gd name="connsiteX25-2651" fmla="*/ 143783 w 11585839"/>
                <a:gd name="connsiteY25-2652" fmla="*/ 101805 h 6271447"/>
                <a:gd name="connsiteX0-2653" fmla="*/ 143783 w 11585839"/>
                <a:gd name="connsiteY0-2654" fmla="*/ 101805 h 6271055"/>
                <a:gd name="connsiteX1-2655" fmla="*/ 1709058 w 11585839"/>
                <a:gd name="connsiteY1-2656" fmla="*/ 85930 h 6271055"/>
                <a:gd name="connsiteX2-2657" fmla="*/ 3906158 w 11585839"/>
                <a:gd name="connsiteY2-2658" fmla="*/ 205 h 6271055"/>
                <a:gd name="connsiteX3-2659" fmla="*/ 6195333 w 11585839"/>
                <a:gd name="connsiteY3-2660" fmla="*/ 60530 h 6271055"/>
                <a:gd name="connsiteX4-2661" fmla="*/ 8401958 w 11585839"/>
                <a:gd name="connsiteY4-2662" fmla="*/ 9730 h 6271055"/>
                <a:gd name="connsiteX5-2663" fmla="*/ 10202183 w 11585839"/>
                <a:gd name="connsiteY5-2664" fmla="*/ 92280 h 6271055"/>
                <a:gd name="connsiteX6-2665" fmla="*/ 11507108 w 11585839"/>
                <a:gd name="connsiteY6-2666" fmla="*/ 124030 h 6271055"/>
                <a:gd name="connsiteX7-2667" fmla="*/ 11449958 w 11585839"/>
                <a:gd name="connsiteY7-2668" fmla="*/ 1533730 h 6271055"/>
                <a:gd name="connsiteX8-2669" fmla="*/ 11538858 w 11585839"/>
                <a:gd name="connsiteY8-2670" fmla="*/ 2416380 h 6271055"/>
                <a:gd name="connsiteX9-2671" fmla="*/ 11475358 w 11585839"/>
                <a:gd name="connsiteY9-2672" fmla="*/ 3556205 h 6271055"/>
                <a:gd name="connsiteX10-2673" fmla="*/ 11532508 w 11585839"/>
                <a:gd name="connsiteY10-2674" fmla="*/ 4565855 h 6271055"/>
                <a:gd name="connsiteX11-2675" fmla="*/ 11453133 w 11585839"/>
                <a:gd name="connsiteY11-2676" fmla="*/ 5391355 h 6271055"/>
                <a:gd name="connsiteX12-2677" fmla="*/ 11542033 w 11585839"/>
                <a:gd name="connsiteY12-2678" fmla="*/ 6134305 h 6271055"/>
                <a:gd name="connsiteX13-2679" fmla="*/ 10722883 w 11585839"/>
                <a:gd name="connsiteY13-2680" fmla="*/ 6267655 h 6271055"/>
                <a:gd name="connsiteX14-2681" fmla="*/ 9351283 w 11585839"/>
                <a:gd name="connsiteY14-2682" fmla="*/ 6229555 h 6271055"/>
                <a:gd name="connsiteX15-2683" fmla="*/ 7887609 w 11585839"/>
                <a:gd name="connsiteY15-2684" fmla="*/ 6209753 h 6271055"/>
                <a:gd name="connsiteX16-2685" fmla="*/ 6331625 w 11585839"/>
                <a:gd name="connsiteY16-2686" fmla="*/ 6217608 h 6271055"/>
                <a:gd name="connsiteX17-2687" fmla="*/ 4293508 w 11585839"/>
                <a:gd name="connsiteY17-2688" fmla="*/ 6188280 h 6271055"/>
                <a:gd name="connsiteX18-2689" fmla="*/ 2721767 w 11585839"/>
                <a:gd name="connsiteY18-2690" fmla="*/ 6215186 h 6271055"/>
                <a:gd name="connsiteX19-2691" fmla="*/ 1162958 w 11585839"/>
                <a:gd name="connsiteY19-2692" fmla="*/ 6200980 h 6271055"/>
                <a:gd name="connsiteX20-2693" fmla="*/ 77108 w 11585839"/>
                <a:gd name="connsiteY20-2694" fmla="*/ 6121605 h 6271055"/>
                <a:gd name="connsiteX21-2695" fmla="*/ 86633 w 11585839"/>
                <a:gd name="connsiteY21-2696" fmla="*/ 5054805 h 6271055"/>
                <a:gd name="connsiteX22-2697" fmla="*/ 70758 w 11585839"/>
                <a:gd name="connsiteY22-2698" fmla="*/ 3937205 h 6271055"/>
                <a:gd name="connsiteX23-2699" fmla="*/ 39008 w 11585839"/>
                <a:gd name="connsiteY23-2700" fmla="*/ 2489405 h 6271055"/>
                <a:gd name="connsiteX24-2701" fmla="*/ 105683 w 11585839"/>
                <a:gd name="connsiteY24-2702" fmla="*/ 1317830 h 6271055"/>
                <a:gd name="connsiteX25-2703" fmla="*/ 143783 w 11585839"/>
                <a:gd name="connsiteY25-2704" fmla="*/ 101805 h 62710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</a:cxnLst>
              <a:rect l="l" t="t" r="r" b="b"/>
              <a:pathLst>
                <a:path w="11585839" h="6271055">
                  <a:moveTo>
                    <a:pt x="143783" y="101805"/>
                  </a:moveTo>
                  <a:cubicBezTo>
                    <a:pt x="411012" y="-103512"/>
                    <a:pt x="1081996" y="102863"/>
                    <a:pt x="1709058" y="85930"/>
                  </a:cubicBezTo>
                  <a:cubicBezTo>
                    <a:pt x="2336121" y="68997"/>
                    <a:pt x="3158446" y="4438"/>
                    <a:pt x="3906158" y="205"/>
                  </a:cubicBezTo>
                  <a:cubicBezTo>
                    <a:pt x="4653870" y="-4028"/>
                    <a:pt x="5446033" y="58943"/>
                    <a:pt x="6195333" y="60530"/>
                  </a:cubicBezTo>
                  <a:cubicBezTo>
                    <a:pt x="6944633" y="62118"/>
                    <a:pt x="7734150" y="4438"/>
                    <a:pt x="8401958" y="9730"/>
                  </a:cubicBezTo>
                  <a:cubicBezTo>
                    <a:pt x="9069766" y="15022"/>
                    <a:pt x="9684658" y="73230"/>
                    <a:pt x="10202183" y="92280"/>
                  </a:cubicBezTo>
                  <a:cubicBezTo>
                    <a:pt x="10719708" y="111330"/>
                    <a:pt x="11299146" y="-116212"/>
                    <a:pt x="11507108" y="124030"/>
                  </a:cubicBezTo>
                  <a:cubicBezTo>
                    <a:pt x="11715070" y="364272"/>
                    <a:pt x="11444666" y="1151672"/>
                    <a:pt x="11449958" y="1533730"/>
                  </a:cubicBezTo>
                  <a:cubicBezTo>
                    <a:pt x="11455250" y="1915788"/>
                    <a:pt x="11534625" y="2079301"/>
                    <a:pt x="11538858" y="2416380"/>
                  </a:cubicBezTo>
                  <a:cubicBezTo>
                    <a:pt x="11543091" y="2753459"/>
                    <a:pt x="11476416" y="3197959"/>
                    <a:pt x="11475358" y="3556205"/>
                  </a:cubicBezTo>
                  <a:cubicBezTo>
                    <a:pt x="11474300" y="3914451"/>
                    <a:pt x="11536212" y="4259997"/>
                    <a:pt x="11532508" y="4565855"/>
                  </a:cubicBezTo>
                  <a:cubicBezTo>
                    <a:pt x="11528804" y="4871713"/>
                    <a:pt x="11451546" y="5129947"/>
                    <a:pt x="11453133" y="5391355"/>
                  </a:cubicBezTo>
                  <a:cubicBezTo>
                    <a:pt x="11454720" y="5652763"/>
                    <a:pt x="11663741" y="5988255"/>
                    <a:pt x="11542033" y="6134305"/>
                  </a:cubicBezTo>
                  <a:cubicBezTo>
                    <a:pt x="11420325" y="6280355"/>
                    <a:pt x="11088008" y="6251780"/>
                    <a:pt x="10722883" y="6267655"/>
                  </a:cubicBezTo>
                  <a:cubicBezTo>
                    <a:pt x="10357758" y="6283530"/>
                    <a:pt x="9823829" y="6239205"/>
                    <a:pt x="9351283" y="6229555"/>
                  </a:cubicBezTo>
                  <a:lnTo>
                    <a:pt x="7887609" y="6209753"/>
                  </a:lnTo>
                  <a:lnTo>
                    <a:pt x="6331625" y="6217608"/>
                  </a:lnTo>
                  <a:lnTo>
                    <a:pt x="4293508" y="6188280"/>
                  </a:lnTo>
                  <a:cubicBezTo>
                    <a:pt x="3691865" y="6187876"/>
                    <a:pt x="3245681" y="6206217"/>
                    <a:pt x="2721767" y="6215186"/>
                  </a:cubicBezTo>
                  <a:lnTo>
                    <a:pt x="1162958" y="6200980"/>
                  </a:lnTo>
                  <a:cubicBezTo>
                    <a:pt x="722182" y="6185383"/>
                    <a:pt x="256496" y="6312634"/>
                    <a:pt x="77108" y="6121605"/>
                  </a:cubicBezTo>
                  <a:cubicBezTo>
                    <a:pt x="-102280" y="5930576"/>
                    <a:pt x="87691" y="5418872"/>
                    <a:pt x="86633" y="5054805"/>
                  </a:cubicBezTo>
                  <a:cubicBezTo>
                    <a:pt x="85575" y="4690738"/>
                    <a:pt x="78696" y="4364772"/>
                    <a:pt x="70758" y="3937205"/>
                  </a:cubicBezTo>
                  <a:cubicBezTo>
                    <a:pt x="62821" y="3509638"/>
                    <a:pt x="34775" y="2768805"/>
                    <a:pt x="39008" y="2489405"/>
                  </a:cubicBezTo>
                  <a:cubicBezTo>
                    <a:pt x="43241" y="2210005"/>
                    <a:pt x="88221" y="1715763"/>
                    <a:pt x="105683" y="1317830"/>
                  </a:cubicBezTo>
                  <a:cubicBezTo>
                    <a:pt x="123145" y="919897"/>
                    <a:pt x="-123446" y="307122"/>
                    <a:pt x="143783" y="101805"/>
                  </a:cubicBezTo>
                  <a:close/>
                </a:path>
              </a:pathLst>
            </a:custGeom>
            <a:noFill/>
            <a:ln w="22225">
              <a:solidFill>
                <a:srgbClr val="F498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latin typeface="黑体" panose="02010609060101010101" pitchFamily="49" charset="-122"/>
              </a:endParaRPr>
            </a:p>
          </p:txBody>
        </p:sp>
        <p:sp>
          <p:nvSpPr>
            <p:cNvPr id="5" name="任意多边形: 形状 4"/>
            <p:cNvSpPr/>
            <p:nvPr/>
          </p:nvSpPr>
          <p:spPr>
            <a:xfrm>
              <a:off x="431023" y="330343"/>
              <a:ext cx="8281954" cy="4482813"/>
            </a:xfrm>
            <a:custGeom>
              <a:avLst/>
              <a:gdLst>
                <a:gd name="connsiteX0" fmla="*/ 452469 w 11666851"/>
                <a:gd name="connsiteY0" fmla="*/ 787469 h 6184999"/>
                <a:gd name="connsiteX1" fmla="*/ 1836769 w 11666851"/>
                <a:gd name="connsiteY1" fmla="*/ 342969 h 6184999"/>
                <a:gd name="connsiteX2" fmla="*/ 3843369 w 11666851"/>
                <a:gd name="connsiteY2" fmla="*/ 266769 h 6184999"/>
                <a:gd name="connsiteX3" fmla="*/ 6218269 w 11666851"/>
                <a:gd name="connsiteY3" fmla="*/ 88969 h 6184999"/>
                <a:gd name="connsiteX4" fmla="*/ 8491569 w 11666851"/>
                <a:gd name="connsiteY4" fmla="*/ 69 h 6184999"/>
                <a:gd name="connsiteX5" fmla="*/ 10777569 w 11666851"/>
                <a:gd name="connsiteY5" fmla="*/ 101669 h 6184999"/>
                <a:gd name="connsiteX6" fmla="*/ 11501469 w 11666851"/>
                <a:gd name="connsiteY6" fmla="*/ 152469 h 6184999"/>
                <a:gd name="connsiteX7" fmla="*/ 11463369 w 11666851"/>
                <a:gd name="connsiteY7" fmla="*/ 1371669 h 6184999"/>
                <a:gd name="connsiteX8" fmla="*/ 11666569 w 11666851"/>
                <a:gd name="connsiteY8" fmla="*/ 2540069 h 6184999"/>
                <a:gd name="connsiteX9" fmla="*/ 11412569 w 11666851"/>
                <a:gd name="connsiteY9" fmla="*/ 3365569 h 6184999"/>
                <a:gd name="connsiteX10" fmla="*/ 11564969 w 11666851"/>
                <a:gd name="connsiteY10" fmla="*/ 4394269 h 6184999"/>
                <a:gd name="connsiteX11" fmla="*/ 11590369 w 11666851"/>
                <a:gd name="connsiteY11" fmla="*/ 5181669 h 6184999"/>
                <a:gd name="connsiteX12" fmla="*/ 11336369 w 11666851"/>
                <a:gd name="connsiteY12" fmla="*/ 5867469 h 6184999"/>
                <a:gd name="connsiteX13" fmla="*/ 10764869 w 11666851"/>
                <a:gd name="connsiteY13" fmla="*/ 5943669 h 6184999"/>
                <a:gd name="connsiteX14" fmla="*/ 9317069 w 11666851"/>
                <a:gd name="connsiteY14" fmla="*/ 5905569 h 6184999"/>
                <a:gd name="connsiteX15" fmla="*/ 8682069 w 11666851"/>
                <a:gd name="connsiteY15" fmla="*/ 5753169 h 6184999"/>
                <a:gd name="connsiteX16" fmla="*/ 6345269 w 11666851"/>
                <a:gd name="connsiteY16" fmla="*/ 5930969 h 6184999"/>
                <a:gd name="connsiteX17" fmla="*/ 4325969 w 11666851"/>
                <a:gd name="connsiteY17" fmla="*/ 5702369 h 6184999"/>
                <a:gd name="connsiteX18" fmla="*/ 2611469 w 11666851"/>
                <a:gd name="connsiteY18" fmla="*/ 6184969 h 6184999"/>
                <a:gd name="connsiteX19" fmla="*/ 947769 w 11666851"/>
                <a:gd name="connsiteY19" fmla="*/ 5676969 h 6184999"/>
                <a:gd name="connsiteX20" fmla="*/ 71469 w 11666851"/>
                <a:gd name="connsiteY20" fmla="*/ 5702369 h 6184999"/>
                <a:gd name="connsiteX21" fmla="*/ 71469 w 11666851"/>
                <a:gd name="connsiteY21" fmla="*/ 4483169 h 6184999"/>
                <a:gd name="connsiteX22" fmla="*/ 236569 w 11666851"/>
                <a:gd name="connsiteY22" fmla="*/ 3022669 h 6184999"/>
                <a:gd name="connsiteX23" fmla="*/ 33369 w 11666851"/>
                <a:gd name="connsiteY23" fmla="*/ 2260669 h 6184999"/>
                <a:gd name="connsiteX24" fmla="*/ 261969 w 11666851"/>
                <a:gd name="connsiteY24" fmla="*/ 1346269 h 6184999"/>
                <a:gd name="connsiteX25" fmla="*/ 452469 w 11666851"/>
                <a:gd name="connsiteY25" fmla="*/ 787469 h 6184999"/>
                <a:gd name="connsiteX0-1" fmla="*/ 452469 w 11666851"/>
                <a:gd name="connsiteY0-2" fmla="*/ 792368 h 6189898"/>
                <a:gd name="connsiteX1-3" fmla="*/ 1798669 w 11666851"/>
                <a:gd name="connsiteY1-4" fmla="*/ 14493 h 6189898"/>
                <a:gd name="connsiteX2-5" fmla="*/ 3843369 w 11666851"/>
                <a:gd name="connsiteY2-6" fmla="*/ 271668 h 6189898"/>
                <a:gd name="connsiteX3-7" fmla="*/ 6218269 w 11666851"/>
                <a:gd name="connsiteY3-8" fmla="*/ 93868 h 6189898"/>
                <a:gd name="connsiteX4-9" fmla="*/ 8491569 w 11666851"/>
                <a:gd name="connsiteY4-10" fmla="*/ 4968 h 6189898"/>
                <a:gd name="connsiteX5-11" fmla="*/ 10777569 w 11666851"/>
                <a:gd name="connsiteY5-12" fmla="*/ 106568 h 6189898"/>
                <a:gd name="connsiteX6-13" fmla="*/ 11501469 w 11666851"/>
                <a:gd name="connsiteY6-14" fmla="*/ 157368 h 6189898"/>
                <a:gd name="connsiteX7-15" fmla="*/ 11463369 w 11666851"/>
                <a:gd name="connsiteY7-16" fmla="*/ 1376568 h 6189898"/>
                <a:gd name="connsiteX8-17" fmla="*/ 11666569 w 11666851"/>
                <a:gd name="connsiteY8-18" fmla="*/ 2544968 h 6189898"/>
                <a:gd name="connsiteX9-19" fmla="*/ 11412569 w 11666851"/>
                <a:gd name="connsiteY9-20" fmla="*/ 3370468 h 6189898"/>
                <a:gd name="connsiteX10-21" fmla="*/ 11564969 w 11666851"/>
                <a:gd name="connsiteY10-22" fmla="*/ 4399168 h 6189898"/>
                <a:gd name="connsiteX11-23" fmla="*/ 11590369 w 11666851"/>
                <a:gd name="connsiteY11-24" fmla="*/ 5186568 h 6189898"/>
                <a:gd name="connsiteX12-25" fmla="*/ 11336369 w 11666851"/>
                <a:gd name="connsiteY12-26" fmla="*/ 5872368 h 6189898"/>
                <a:gd name="connsiteX13-27" fmla="*/ 10764869 w 11666851"/>
                <a:gd name="connsiteY13-28" fmla="*/ 5948568 h 6189898"/>
                <a:gd name="connsiteX14-29" fmla="*/ 9317069 w 11666851"/>
                <a:gd name="connsiteY14-30" fmla="*/ 5910468 h 6189898"/>
                <a:gd name="connsiteX15-31" fmla="*/ 8682069 w 11666851"/>
                <a:gd name="connsiteY15-32" fmla="*/ 5758068 h 6189898"/>
                <a:gd name="connsiteX16-33" fmla="*/ 6345269 w 11666851"/>
                <a:gd name="connsiteY16-34" fmla="*/ 5935868 h 6189898"/>
                <a:gd name="connsiteX17-35" fmla="*/ 4325969 w 11666851"/>
                <a:gd name="connsiteY17-36" fmla="*/ 5707268 h 6189898"/>
                <a:gd name="connsiteX18-37" fmla="*/ 2611469 w 11666851"/>
                <a:gd name="connsiteY18-38" fmla="*/ 6189868 h 6189898"/>
                <a:gd name="connsiteX19-39" fmla="*/ 947769 w 11666851"/>
                <a:gd name="connsiteY19-40" fmla="*/ 5681868 h 6189898"/>
                <a:gd name="connsiteX20-41" fmla="*/ 71469 w 11666851"/>
                <a:gd name="connsiteY20-42" fmla="*/ 5707268 h 6189898"/>
                <a:gd name="connsiteX21-43" fmla="*/ 71469 w 11666851"/>
                <a:gd name="connsiteY21-44" fmla="*/ 4488068 h 6189898"/>
                <a:gd name="connsiteX22-45" fmla="*/ 236569 w 11666851"/>
                <a:gd name="connsiteY22-46" fmla="*/ 3027568 h 6189898"/>
                <a:gd name="connsiteX23-47" fmla="*/ 33369 w 11666851"/>
                <a:gd name="connsiteY23-48" fmla="*/ 2265568 h 6189898"/>
                <a:gd name="connsiteX24-49" fmla="*/ 261969 w 11666851"/>
                <a:gd name="connsiteY24-50" fmla="*/ 1351168 h 6189898"/>
                <a:gd name="connsiteX25-51" fmla="*/ 452469 w 11666851"/>
                <a:gd name="connsiteY25-52" fmla="*/ 792368 h 6189898"/>
                <a:gd name="connsiteX0-53" fmla="*/ 290544 w 11666851"/>
                <a:gd name="connsiteY0-54" fmla="*/ 108417 h 6286997"/>
                <a:gd name="connsiteX1-55" fmla="*/ 1798669 w 11666851"/>
                <a:gd name="connsiteY1-56" fmla="*/ 111592 h 6286997"/>
                <a:gd name="connsiteX2-57" fmla="*/ 3843369 w 11666851"/>
                <a:gd name="connsiteY2-58" fmla="*/ 368767 h 6286997"/>
                <a:gd name="connsiteX3-59" fmla="*/ 6218269 w 11666851"/>
                <a:gd name="connsiteY3-60" fmla="*/ 190967 h 6286997"/>
                <a:gd name="connsiteX4-61" fmla="*/ 8491569 w 11666851"/>
                <a:gd name="connsiteY4-62" fmla="*/ 102067 h 6286997"/>
                <a:gd name="connsiteX5-63" fmla="*/ 10777569 w 11666851"/>
                <a:gd name="connsiteY5-64" fmla="*/ 203667 h 6286997"/>
                <a:gd name="connsiteX6-65" fmla="*/ 11501469 w 11666851"/>
                <a:gd name="connsiteY6-66" fmla="*/ 254467 h 6286997"/>
                <a:gd name="connsiteX7-67" fmla="*/ 11463369 w 11666851"/>
                <a:gd name="connsiteY7-68" fmla="*/ 1473667 h 6286997"/>
                <a:gd name="connsiteX8-69" fmla="*/ 11666569 w 11666851"/>
                <a:gd name="connsiteY8-70" fmla="*/ 2642067 h 6286997"/>
                <a:gd name="connsiteX9-71" fmla="*/ 11412569 w 11666851"/>
                <a:gd name="connsiteY9-72" fmla="*/ 3467567 h 6286997"/>
                <a:gd name="connsiteX10-73" fmla="*/ 11564969 w 11666851"/>
                <a:gd name="connsiteY10-74" fmla="*/ 4496267 h 6286997"/>
                <a:gd name="connsiteX11-75" fmla="*/ 11590369 w 11666851"/>
                <a:gd name="connsiteY11-76" fmla="*/ 5283667 h 6286997"/>
                <a:gd name="connsiteX12-77" fmla="*/ 11336369 w 11666851"/>
                <a:gd name="connsiteY12-78" fmla="*/ 5969467 h 6286997"/>
                <a:gd name="connsiteX13-79" fmla="*/ 10764869 w 11666851"/>
                <a:gd name="connsiteY13-80" fmla="*/ 6045667 h 6286997"/>
                <a:gd name="connsiteX14-81" fmla="*/ 9317069 w 11666851"/>
                <a:gd name="connsiteY14-82" fmla="*/ 6007567 h 6286997"/>
                <a:gd name="connsiteX15-83" fmla="*/ 8682069 w 11666851"/>
                <a:gd name="connsiteY15-84" fmla="*/ 5855167 h 6286997"/>
                <a:gd name="connsiteX16-85" fmla="*/ 6345269 w 11666851"/>
                <a:gd name="connsiteY16-86" fmla="*/ 6032967 h 6286997"/>
                <a:gd name="connsiteX17-87" fmla="*/ 4325969 w 11666851"/>
                <a:gd name="connsiteY17-88" fmla="*/ 5804367 h 6286997"/>
                <a:gd name="connsiteX18-89" fmla="*/ 2611469 w 11666851"/>
                <a:gd name="connsiteY18-90" fmla="*/ 6286967 h 6286997"/>
                <a:gd name="connsiteX19-91" fmla="*/ 947769 w 11666851"/>
                <a:gd name="connsiteY19-92" fmla="*/ 5778967 h 6286997"/>
                <a:gd name="connsiteX20-93" fmla="*/ 71469 w 11666851"/>
                <a:gd name="connsiteY20-94" fmla="*/ 5804367 h 6286997"/>
                <a:gd name="connsiteX21-95" fmla="*/ 71469 w 11666851"/>
                <a:gd name="connsiteY21-96" fmla="*/ 4585167 h 6286997"/>
                <a:gd name="connsiteX22-97" fmla="*/ 236569 w 11666851"/>
                <a:gd name="connsiteY22-98" fmla="*/ 3124667 h 6286997"/>
                <a:gd name="connsiteX23-99" fmla="*/ 33369 w 11666851"/>
                <a:gd name="connsiteY23-100" fmla="*/ 2362667 h 6286997"/>
                <a:gd name="connsiteX24-101" fmla="*/ 261969 w 11666851"/>
                <a:gd name="connsiteY24-102" fmla="*/ 1448267 h 6286997"/>
                <a:gd name="connsiteX25-103" fmla="*/ 290544 w 11666851"/>
                <a:gd name="connsiteY25-104" fmla="*/ 108417 h 6286997"/>
                <a:gd name="connsiteX0-105" fmla="*/ 287043 w 11663350"/>
                <a:gd name="connsiteY0-106" fmla="*/ 108417 h 6292818"/>
                <a:gd name="connsiteX1-107" fmla="*/ 1795168 w 11663350"/>
                <a:gd name="connsiteY1-108" fmla="*/ 111592 h 6292818"/>
                <a:gd name="connsiteX2-109" fmla="*/ 3839868 w 11663350"/>
                <a:gd name="connsiteY2-110" fmla="*/ 368767 h 6292818"/>
                <a:gd name="connsiteX3-111" fmla="*/ 6214768 w 11663350"/>
                <a:gd name="connsiteY3-112" fmla="*/ 190967 h 6292818"/>
                <a:gd name="connsiteX4-113" fmla="*/ 8488068 w 11663350"/>
                <a:gd name="connsiteY4-114" fmla="*/ 102067 h 6292818"/>
                <a:gd name="connsiteX5-115" fmla="*/ 10774068 w 11663350"/>
                <a:gd name="connsiteY5-116" fmla="*/ 203667 h 6292818"/>
                <a:gd name="connsiteX6-117" fmla="*/ 11497968 w 11663350"/>
                <a:gd name="connsiteY6-118" fmla="*/ 254467 h 6292818"/>
                <a:gd name="connsiteX7-119" fmla="*/ 11459868 w 11663350"/>
                <a:gd name="connsiteY7-120" fmla="*/ 1473667 h 6292818"/>
                <a:gd name="connsiteX8-121" fmla="*/ 11663068 w 11663350"/>
                <a:gd name="connsiteY8-122" fmla="*/ 2642067 h 6292818"/>
                <a:gd name="connsiteX9-123" fmla="*/ 11409068 w 11663350"/>
                <a:gd name="connsiteY9-124" fmla="*/ 3467567 h 6292818"/>
                <a:gd name="connsiteX10-125" fmla="*/ 11561468 w 11663350"/>
                <a:gd name="connsiteY10-126" fmla="*/ 4496267 h 6292818"/>
                <a:gd name="connsiteX11-127" fmla="*/ 11586868 w 11663350"/>
                <a:gd name="connsiteY11-128" fmla="*/ 5283667 h 6292818"/>
                <a:gd name="connsiteX12-129" fmla="*/ 11332868 w 11663350"/>
                <a:gd name="connsiteY12-130" fmla="*/ 5969467 h 6292818"/>
                <a:gd name="connsiteX13-131" fmla="*/ 10761368 w 11663350"/>
                <a:gd name="connsiteY13-132" fmla="*/ 6045667 h 6292818"/>
                <a:gd name="connsiteX14-133" fmla="*/ 9313568 w 11663350"/>
                <a:gd name="connsiteY14-134" fmla="*/ 6007567 h 6292818"/>
                <a:gd name="connsiteX15-135" fmla="*/ 8678568 w 11663350"/>
                <a:gd name="connsiteY15-136" fmla="*/ 5855167 h 6292818"/>
                <a:gd name="connsiteX16-137" fmla="*/ 6341768 w 11663350"/>
                <a:gd name="connsiteY16-138" fmla="*/ 6032967 h 6292818"/>
                <a:gd name="connsiteX17-139" fmla="*/ 4322468 w 11663350"/>
                <a:gd name="connsiteY17-140" fmla="*/ 5804367 h 6292818"/>
                <a:gd name="connsiteX18-141" fmla="*/ 2607968 w 11663350"/>
                <a:gd name="connsiteY18-142" fmla="*/ 6286967 h 6292818"/>
                <a:gd name="connsiteX19-143" fmla="*/ 896643 w 11663350"/>
                <a:gd name="connsiteY19-144" fmla="*/ 6055192 h 6292818"/>
                <a:gd name="connsiteX20-145" fmla="*/ 67968 w 11663350"/>
                <a:gd name="connsiteY20-146" fmla="*/ 5804367 h 6292818"/>
                <a:gd name="connsiteX21-147" fmla="*/ 67968 w 11663350"/>
                <a:gd name="connsiteY21-148" fmla="*/ 4585167 h 6292818"/>
                <a:gd name="connsiteX22-149" fmla="*/ 233068 w 11663350"/>
                <a:gd name="connsiteY22-150" fmla="*/ 3124667 h 6292818"/>
                <a:gd name="connsiteX23-151" fmla="*/ 29868 w 11663350"/>
                <a:gd name="connsiteY23-152" fmla="*/ 2362667 h 6292818"/>
                <a:gd name="connsiteX24-153" fmla="*/ 258468 w 11663350"/>
                <a:gd name="connsiteY24-154" fmla="*/ 1448267 h 6292818"/>
                <a:gd name="connsiteX25-155" fmla="*/ 287043 w 11663350"/>
                <a:gd name="connsiteY25-156" fmla="*/ 108417 h 6292818"/>
                <a:gd name="connsiteX0-157" fmla="*/ 260670 w 11636977"/>
                <a:gd name="connsiteY0-158" fmla="*/ 108417 h 6292447"/>
                <a:gd name="connsiteX1-159" fmla="*/ 1768795 w 11636977"/>
                <a:gd name="connsiteY1-160" fmla="*/ 111592 h 6292447"/>
                <a:gd name="connsiteX2-161" fmla="*/ 3813495 w 11636977"/>
                <a:gd name="connsiteY2-162" fmla="*/ 368767 h 6292447"/>
                <a:gd name="connsiteX3-163" fmla="*/ 6188395 w 11636977"/>
                <a:gd name="connsiteY3-164" fmla="*/ 190967 h 6292447"/>
                <a:gd name="connsiteX4-165" fmla="*/ 8461695 w 11636977"/>
                <a:gd name="connsiteY4-166" fmla="*/ 102067 h 6292447"/>
                <a:gd name="connsiteX5-167" fmla="*/ 10747695 w 11636977"/>
                <a:gd name="connsiteY5-168" fmla="*/ 203667 h 6292447"/>
                <a:gd name="connsiteX6-169" fmla="*/ 11471595 w 11636977"/>
                <a:gd name="connsiteY6-170" fmla="*/ 254467 h 6292447"/>
                <a:gd name="connsiteX7-171" fmla="*/ 11433495 w 11636977"/>
                <a:gd name="connsiteY7-172" fmla="*/ 1473667 h 6292447"/>
                <a:gd name="connsiteX8-173" fmla="*/ 11636695 w 11636977"/>
                <a:gd name="connsiteY8-174" fmla="*/ 2642067 h 6292447"/>
                <a:gd name="connsiteX9-175" fmla="*/ 11382695 w 11636977"/>
                <a:gd name="connsiteY9-176" fmla="*/ 3467567 h 6292447"/>
                <a:gd name="connsiteX10-177" fmla="*/ 11535095 w 11636977"/>
                <a:gd name="connsiteY10-178" fmla="*/ 4496267 h 6292447"/>
                <a:gd name="connsiteX11-179" fmla="*/ 11560495 w 11636977"/>
                <a:gd name="connsiteY11-180" fmla="*/ 5283667 h 6292447"/>
                <a:gd name="connsiteX12-181" fmla="*/ 11306495 w 11636977"/>
                <a:gd name="connsiteY12-182" fmla="*/ 5969467 h 6292447"/>
                <a:gd name="connsiteX13-183" fmla="*/ 10734995 w 11636977"/>
                <a:gd name="connsiteY13-184" fmla="*/ 6045667 h 6292447"/>
                <a:gd name="connsiteX14-185" fmla="*/ 9287195 w 11636977"/>
                <a:gd name="connsiteY14-186" fmla="*/ 6007567 h 6292447"/>
                <a:gd name="connsiteX15-187" fmla="*/ 8652195 w 11636977"/>
                <a:gd name="connsiteY15-188" fmla="*/ 5855167 h 6292447"/>
                <a:gd name="connsiteX16-189" fmla="*/ 6315395 w 11636977"/>
                <a:gd name="connsiteY16-190" fmla="*/ 6032967 h 6292447"/>
                <a:gd name="connsiteX17-191" fmla="*/ 4296095 w 11636977"/>
                <a:gd name="connsiteY17-192" fmla="*/ 5804367 h 6292447"/>
                <a:gd name="connsiteX18-193" fmla="*/ 2581595 w 11636977"/>
                <a:gd name="connsiteY18-194" fmla="*/ 6286967 h 6292447"/>
                <a:gd name="connsiteX19-195" fmla="*/ 870270 w 11636977"/>
                <a:gd name="connsiteY19-196" fmla="*/ 6055192 h 6292447"/>
                <a:gd name="connsiteX20-197" fmla="*/ 79695 w 11636977"/>
                <a:gd name="connsiteY20-198" fmla="*/ 5899617 h 6292447"/>
                <a:gd name="connsiteX21-199" fmla="*/ 41595 w 11636977"/>
                <a:gd name="connsiteY21-200" fmla="*/ 4585167 h 6292447"/>
                <a:gd name="connsiteX22-201" fmla="*/ 206695 w 11636977"/>
                <a:gd name="connsiteY22-202" fmla="*/ 3124667 h 6292447"/>
                <a:gd name="connsiteX23-203" fmla="*/ 3495 w 11636977"/>
                <a:gd name="connsiteY23-204" fmla="*/ 2362667 h 6292447"/>
                <a:gd name="connsiteX24-205" fmla="*/ 232095 w 11636977"/>
                <a:gd name="connsiteY24-206" fmla="*/ 1448267 h 6292447"/>
                <a:gd name="connsiteX25-207" fmla="*/ 260670 w 11636977"/>
                <a:gd name="connsiteY25-208" fmla="*/ 108417 h 6292447"/>
                <a:gd name="connsiteX0-209" fmla="*/ 260670 w 11636977"/>
                <a:gd name="connsiteY0-210" fmla="*/ 93006 h 6277036"/>
                <a:gd name="connsiteX1-211" fmla="*/ 1768795 w 11636977"/>
                <a:gd name="connsiteY1-212" fmla="*/ 96181 h 6277036"/>
                <a:gd name="connsiteX2-213" fmla="*/ 3813495 w 11636977"/>
                <a:gd name="connsiteY2-214" fmla="*/ 353356 h 6277036"/>
                <a:gd name="connsiteX3-215" fmla="*/ 6188395 w 11636977"/>
                <a:gd name="connsiteY3-216" fmla="*/ 175556 h 6277036"/>
                <a:gd name="connsiteX4-217" fmla="*/ 8461695 w 11636977"/>
                <a:gd name="connsiteY4-218" fmla="*/ 86656 h 6277036"/>
                <a:gd name="connsiteX5-219" fmla="*/ 10747695 w 11636977"/>
                <a:gd name="connsiteY5-220" fmla="*/ 188256 h 6277036"/>
                <a:gd name="connsiteX6-221" fmla="*/ 11471595 w 11636977"/>
                <a:gd name="connsiteY6-222" fmla="*/ 239056 h 6277036"/>
                <a:gd name="connsiteX7-223" fmla="*/ 11433495 w 11636977"/>
                <a:gd name="connsiteY7-224" fmla="*/ 1458256 h 6277036"/>
                <a:gd name="connsiteX8-225" fmla="*/ 11636695 w 11636977"/>
                <a:gd name="connsiteY8-226" fmla="*/ 2626656 h 6277036"/>
                <a:gd name="connsiteX9-227" fmla="*/ 11382695 w 11636977"/>
                <a:gd name="connsiteY9-228" fmla="*/ 3452156 h 6277036"/>
                <a:gd name="connsiteX10-229" fmla="*/ 11535095 w 11636977"/>
                <a:gd name="connsiteY10-230" fmla="*/ 4480856 h 6277036"/>
                <a:gd name="connsiteX11-231" fmla="*/ 11560495 w 11636977"/>
                <a:gd name="connsiteY11-232" fmla="*/ 5268256 h 6277036"/>
                <a:gd name="connsiteX12-233" fmla="*/ 11306495 w 11636977"/>
                <a:gd name="connsiteY12-234" fmla="*/ 5954056 h 6277036"/>
                <a:gd name="connsiteX13-235" fmla="*/ 10734995 w 11636977"/>
                <a:gd name="connsiteY13-236" fmla="*/ 6030256 h 6277036"/>
                <a:gd name="connsiteX14-237" fmla="*/ 9287195 w 11636977"/>
                <a:gd name="connsiteY14-238" fmla="*/ 5992156 h 6277036"/>
                <a:gd name="connsiteX15-239" fmla="*/ 8652195 w 11636977"/>
                <a:gd name="connsiteY15-240" fmla="*/ 5839756 h 6277036"/>
                <a:gd name="connsiteX16-241" fmla="*/ 6315395 w 11636977"/>
                <a:gd name="connsiteY16-242" fmla="*/ 6017556 h 6277036"/>
                <a:gd name="connsiteX17-243" fmla="*/ 4296095 w 11636977"/>
                <a:gd name="connsiteY17-244" fmla="*/ 5788956 h 6277036"/>
                <a:gd name="connsiteX18-245" fmla="*/ 2581595 w 11636977"/>
                <a:gd name="connsiteY18-246" fmla="*/ 6271556 h 6277036"/>
                <a:gd name="connsiteX19-247" fmla="*/ 870270 w 11636977"/>
                <a:gd name="connsiteY19-248" fmla="*/ 6039781 h 6277036"/>
                <a:gd name="connsiteX20-249" fmla="*/ 79695 w 11636977"/>
                <a:gd name="connsiteY20-250" fmla="*/ 5884206 h 6277036"/>
                <a:gd name="connsiteX21-251" fmla="*/ 41595 w 11636977"/>
                <a:gd name="connsiteY21-252" fmla="*/ 4569756 h 6277036"/>
                <a:gd name="connsiteX22-253" fmla="*/ 206695 w 11636977"/>
                <a:gd name="connsiteY22-254" fmla="*/ 3109256 h 6277036"/>
                <a:gd name="connsiteX23-255" fmla="*/ 3495 w 11636977"/>
                <a:gd name="connsiteY23-256" fmla="*/ 2347256 h 6277036"/>
                <a:gd name="connsiteX24-257" fmla="*/ 193995 w 11636977"/>
                <a:gd name="connsiteY24-258" fmla="*/ 1223306 h 6277036"/>
                <a:gd name="connsiteX25-259" fmla="*/ 260670 w 11636977"/>
                <a:gd name="connsiteY25-260" fmla="*/ 93006 h 6277036"/>
                <a:gd name="connsiteX0-261" fmla="*/ 260670 w 11636977"/>
                <a:gd name="connsiteY0-262" fmla="*/ 93006 h 6277036"/>
                <a:gd name="connsiteX1-263" fmla="*/ 1768795 w 11636977"/>
                <a:gd name="connsiteY1-264" fmla="*/ 96181 h 6277036"/>
                <a:gd name="connsiteX2-265" fmla="*/ 3813495 w 11636977"/>
                <a:gd name="connsiteY2-266" fmla="*/ 353356 h 6277036"/>
                <a:gd name="connsiteX3-267" fmla="*/ 6188395 w 11636977"/>
                <a:gd name="connsiteY3-268" fmla="*/ 175556 h 6277036"/>
                <a:gd name="connsiteX4-269" fmla="*/ 8461695 w 11636977"/>
                <a:gd name="connsiteY4-270" fmla="*/ 86656 h 6277036"/>
                <a:gd name="connsiteX5-271" fmla="*/ 10747695 w 11636977"/>
                <a:gd name="connsiteY5-272" fmla="*/ 188256 h 6277036"/>
                <a:gd name="connsiteX6-273" fmla="*/ 11471595 w 11636977"/>
                <a:gd name="connsiteY6-274" fmla="*/ 239056 h 6277036"/>
                <a:gd name="connsiteX7-275" fmla="*/ 11433495 w 11636977"/>
                <a:gd name="connsiteY7-276" fmla="*/ 1458256 h 6277036"/>
                <a:gd name="connsiteX8-277" fmla="*/ 11636695 w 11636977"/>
                <a:gd name="connsiteY8-278" fmla="*/ 2626656 h 6277036"/>
                <a:gd name="connsiteX9-279" fmla="*/ 11382695 w 11636977"/>
                <a:gd name="connsiteY9-280" fmla="*/ 3452156 h 6277036"/>
                <a:gd name="connsiteX10-281" fmla="*/ 11535095 w 11636977"/>
                <a:gd name="connsiteY10-282" fmla="*/ 4480856 h 6277036"/>
                <a:gd name="connsiteX11-283" fmla="*/ 11560495 w 11636977"/>
                <a:gd name="connsiteY11-284" fmla="*/ 5268256 h 6277036"/>
                <a:gd name="connsiteX12-285" fmla="*/ 11306495 w 11636977"/>
                <a:gd name="connsiteY12-286" fmla="*/ 5954056 h 6277036"/>
                <a:gd name="connsiteX13-287" fmla="*/ 10734995 w 11636977"/>
                <a:gd name="connsiteY13-288" fmla="*/ 6030256 h 6277036"/>
                <a:gd name="connsiteX14-289" fmla="*/ 9287195 w 11636977"/>
                <a:gd name="connsiteY14-290" fmla="*/ 5992156 h 6277036"/>
                <a:gd name="connsiteX15-291" fmla="*/ 8652195 w 11636977"/>
                <a:gd name="connsiteY15-292" fmla="*/ 5839756 h 6277036"/>
                <a:gd name="connsiteX16-293" fmla="*/ 6315395 w 11636977"/>
                <a:gd name="connsiteY16-294" fmla="*/ 6017556 h 6277036"/>
                <a:gd name="connsiteX17-295" fmla="*/ 4296095 w 11636977"/>
                <a:gd name="connsiteY17-296" fmla="*/ 5788956 h 6277036"/>
                <a:gd name="connsiteX18-297" fmla="*/ 2581595 w 11636977"/>
                <a:gd name="connsiteY18-298" fmla="*/ 6271556 h 6277036"/>
                <a:gd name="connsiteX19-299" fmla="*/ 870270 w 11636977"/>
                <a:gd name="connsiteY19-300" fmla="*/ 6039781 h 6277036"/>
                <a:gd name="connsiteX20-301" fmla="*/ 79695 w 11636977"/>
                <a:gd name="connsiteY20-302" fmla="*/ 5884206 h 6277036"/>
                <a:gd name="connsiteX21-303" fmla="*/ 41595 w 11636977"/>
                <a:gd name="connsiteY21-304" fmla="*/ 4569756 h 6277036"/>
                <a:gd name="connsiteX22-305" fmla="*/ 206695 w 11636977"/>
                <a:gd name="connsiteY22-306" fmla="*/ 3109256 h 6277036"/>
                <a:gd name="connsiteX23-307" fmla="*/ 127320 w 11636977"/>
                <a:gd name="connsiteY23-308" fmla="*/ 2394881 h 6277036"/>
                <a:gd name="connsiteX24-309" fmla="*/ 193995 w 11636977"/>
                <a:gd name="connsiteY24-310" fmla="*/ 1223306 h 6277036"/>
                <a:gd name="connsiteX25-311" fmla="*/ 260670 w 11636977"/>
                <a:gd name="connsiteY25-312" fmla="*/ 93006 h 6277036"/>
                <a:gd name="connsiteX0-313" fmla="*/ 261190 w 11637497"/>
                <a:gd name="connsiteY0-314" fmla="*/ 93006 h 6277036"/>
                <a:gd name="connsiteX1-315" fmla="*/ 1769315 w 11637497"/>
                <a:gd name="connsiteY1-316" fmla="*/ 96181 h 6277036"/>
                <a:gd name="connsiteX2-317" fmla="*/ 3814015 w 11637497"/>
                <a:gd name="connsiteY2-318" fmla="*/ 353356 h 6277036"/>
                <a:gd name="connsiteX3-319" fmla="*/ 6188915 w 11637497"/>
                <a:gd name="connsiteY3-320" fmla="*/ 175556 h 6277036"/>
                <a:gd name="connsiteX4-321" fmla="*/ 8462215 w 11637497"/>
                <a:gd name="connsiteY4-322" fmla="*/ 86656 h 6277036"/>
                <a:gd name="connsiteX5-323" fmla="*/ 10748215 w 11637497"/>
                <a:gd name="connsiteY5-324" fmla="*/ 188256 h 6277036"/>
                <a:gd name="connsiteX6-325" fmla="*/ 11472115 w 11637497"/>
                <a:gd name="connsiteY6-326" fmla="*/ 239056 h 6277036"/>
                <a:gd name="connsiteX7-327" fmla="*/ 11434015 w 11637497"/>
                <a:gd name="connsiteY7-328" fmla="*/ 1458256 h 6277036"/>
                <a:gd name="connsiteX8-329" fmla="*/ 11637215 w 11637497"/>
                <a:gd name="connsiteY8-330" fmla="*/ 2626656 h 6277036"/>
                <a:gd name="connsiteX9-331" fmla="*/ 11383215 w 11637497"/>
                <a:gd name="connsiteY9-332" fmla="*/ 3452156 h 6277036"/>
                <a:gd name="connsiteX10-333" fmla="*/ 11535615 w 11637497"/>
                <a:gd name="connsiteY10-334" fmla="*/ 4480856 h 6277036"/>
                <a:gd name="connsiteX11-335" fmla="*/ 11561015 w 11637497"/>
                <a:gd name="connsiteY11-336" fmla="*/ 5268256 h 6277036"/>
                <a:gd name="connsiteX12-337" fmla="*/ 11307015 w 11637497"/>
                <a:gd name="connsiteY12-338" fmla="*/ 5954056 h 6277036"/>
                <a:gd name="connsiteX13-339" fmla="*/ 10735515 w 11637497"/>
                <a:gd name="connsiteY13-340" fmla="*/ 6030256 h 6277036"/>
                <a:gd name="connsiteX14-341" fmla="*/ 9287715 w 11637497"/>
                <a:gd name="connsiteY14-342" fmla="*/ 5992156 h 6277036"/>
                <a:gd name="connsiteX15-343" fmla="*/ 8652715 w 11637497"/>
                <a:gd name="connsiteY15-344" fmla="*/ 5839756 h 6277036"/>
                <a:gd name="connsiteX16-345" fmla="*/ 6315915 w 11637497"/>
                <a:gd name="connsiteY16-346" fmla="*/ 6017556 h 6277036"/>
                <a:gd name="connsiteX17-347" fmla="*/ 4296615 w 11637497"/>
                <a:gd name="connsiteY17-348" fmla="*/ 5788956 h 6277036"/>
                <a:gd name="connsiteX18-349" fmla="*/ 2582115 w 11637497"/>
                <a:gd name="connsiteY18-350" fmla="*/ 6271556 h 6277036"/>
                <a:gd name="connsiteX19-351" fmla="*/ 870790 w 11637497"/>
                <a:gd name="connsiteY19-352" fmla="*/ 6039781 h 6277036"/>
                <a:gd name="connsiteX20-353" fmla="*/ 80215 w 11637497"/>
                <a:gd name="connsiteY20-354" fmla="*/ 5884206 h 6277036"/>
                <a:gd name="connsiteX21-355" fmla="*/ 42115 w 11637497"/>
                <a:gd name="connsiteY21-356" fmla="*/ 4569756 h 6277036"/>
                <a:gd name="connsiteX22-357" fmla="*/ 216740 w 11637497"/>
                <a:gd name="connsiteY22-358" fmla="*/ 3442631 h 6277036"/>
                <a:gd name="connsiteX23-359" fmla="*/ 127840 w 11637497"/>
                <a:gd name="connsiteY23-360" fmla="*/ 2394881 h 6277036"/>
                <a:gd name="connsiteX24-361" fmla="*/ 194515 w 11637497"/>
                <a:gd name="connsiteY24-362" fmla="*/ 1223306 h 6277036"/>
                <a:gd name="connsiteX25-363" fmla="*/ 261190 w 11637497"/>
                <a:gd name="connsiteY25-364" fmla="*/ 93006 h 6277036"/>
                <a:gd name="connsiteX0-365" fmla="*/ 238248 w 11614555"/>
                <a:gd name="connsiteY0-366" fmla="*/ 93006 h 6277036"/>
                <a:gd name="connsiteX1-367" fmla="*/ 1746373 w 11614555"/>
                <a:gd name="connsiteY1-368" fmla="*/ 96181 h 6277036"/>
                <a:gd name="connsiteX2-369" fmla="*/ 3791073 w 11614555"/>
                <a:gd name="connsiteY2-370" fmla="*/ 353356 h 6277036"/>
                <a:gd name="connsiteX3-371" fmla="*/ 6165973 w 11614555"/>
                <a:gd name="connsiteY3-372" fmla="*/ 175556 h 6277036"/>
                <a:gd name="connsiteX4-373" fmla="*/ 8439273 w 11614555"/>
                <a:gd name="connsiteY4-374" fmla="*/ 86656 h 6277036"/>
                <a:gd name="connsiteX5-375" fmla="*/ 10725273 w 11614555"/>
                <a:gd name="connsiteY5-376" fmla="*/ 188256 h 6277036"/>
                <a:gd name="connsiteX6-377" fmla="*/ 11449173 w 11614555"/>
                <a:gd name="connsiteY6-378" fmla="*/ 239056 h 6277036"/>
                <a:gd name="connsiteX7-379" fmla="*/ 11411073 w 11614555"/>
                <a:gd name="connsiteY7-380" fmla="*/ 1458256 h 6277036"/>
                <a:gd name="connsiteX8-381" fmla="*/ 11614273 w 11614555"/>
                <a:gd name="connsiteY8-382" fmla="*/ 2626656 h 6277036"/>
                <a:gd name="connsiteX9-383" fmla="*/ 11360273 w 11614555"/>
                <a:gd name="connsiteY9-384" fmla="*/ 3452156 h 6277036"/>
                <a:gd name="connsiteX10-385" fmla="*/ 11512673 w 11614555"/>
                <a:gd name="connsiteY10-386" fmla="*/ 4480856 h 6277036"/>
                <a:gd name="connsiteX11-387" fmla="*/ 11538073 w 11614555"/>
                <a:gd name="connsiteY11-388" fmla="*/ 5268256 h 6277036"/>
                <a:gd name="connsiteX12-389" fmla="*/ 11284073 w 11614555"/>
                <a:gd name="connsiteY12-390" fmla="*/ 5954056 h 6277036"/>
                <a:gd name="connsiteX13-391" fmla="*/ 10712573 w 11614555"/>
                <a:gd name="connsiteY13-392" fmla="*/ 6030256 h 6277036"/>
                <a:gd name="connsiteX14-393" fmla="*/ 9264773 w 11614555"/>
                <a:gd name="connsiteY14-394" fmla="*/ 5992156 h 6277036"/>
                <a:gd name="connsiteX15-395" fmla="*/ 8629773 w 11614555"/>
                <a:gd name="connsiteY15-396" fmla="*/ 5839756 h 6277036"/>
                <a:gd name="connsiteX16-397" fmla="*/ 6292973 w 11614555"/>
                <a:gd name="connsiteY16-398" fmla="*/ 6017556 h 6277036"/>
                <a:gd name="connsiteX17-399" fmla="*/ 4273673 w 11614555"/>
                <a:gd name="connsiteY17-400" fmla="*/ 5788956 h 6277036"/>
                <a:gd name="connsiteX18-401" fmla="*/ 2559173 w 11614555"/>
                <a:gd name="connsiteY18-402" fmla="*/ 6271556 h 6277036"/>
                <a:gd name="connsiteX19-403" fmla="*/ 847848 w 11614555"/>
                <a:gd name="connsiteY19-404" fmla="*/ 6039781 h 6277036"/>
                <a:gd name="connsiteX20-405" fmla="*/ 57273 w 11614555"/>
                <a:gd name="connsiteY20-406" fmla="*/ 5884206 h 6277036"/>
                <a:gd name="connsiteX21-407" fmla="*/ 76323 w 11614555"/>
                <a:gd name="connsiteY21-408" fmla="*/ 4960281 h 6277036"/>
                <a:gd name="connsiteX22-409" fmla="*/ 193798 w 11614555"/>
                <a:gd name="connsiteY22-410" fmla="*/ 3442631 h 6277036"/>
                <a:gd name="connsiteX23-411" fmla="*/ 104898 w 11614555"/>
                <a:gd name="connsiteY23-412" fmla="*/ 2394881 h 6277036"/>
                <a:gd name="connsiteX24-413" fmla="*/ 171573 w 11614555"/>
                <a:gd name="connsiteY24-414" fmla="*/ 1223306 h 6277036"/>
                <a:gd name="connsiteX25-415" fmla="*/ 238248 w 11614555"/>
                <a:gd name="connsiteY25-416" fmla="*/ 93006 h 6277036"/>
                <a:gd name="connsiteX0-417" fmla="*/ 238596 w 11614903"/>
                <a:gd name="connsiteY0-418" fmla="*/ 93006 h 6277036"/>
                <a:gd name="connsiteX1-419" fmla="*/ 1746721 w 11614903"/>
                <a:gd name="connsiteY1-420" fmla="*/ 96181 h 6277036"/>
                <a:gd name="connsiteX2-421" fmla="*/ 3791421 w 11614903"/>
                <a:gd name="connsiteY2-422" fmla="*/ 353356 h 6277036"/>
                <a:gd name="connsiteX3-423" fmla="*/ 6166321 w 11614903"/>
                <a:gd name="connsiteY3-424" fmla="*/ 175556 h 6277036"/>
                <a:gd name="connsiteX4-425" fmla="*/ 8439621 w 11614903"/>
                <a:gd name="connsiteY4-426" fmla="*/ 86656 h 6277036"/>
                <a:gd name="connsiteX5-427" fmla="*/ 10725621 w 11614903"/>
                <a:gd name="connsiteY5-428" fmla="*/ 188256 h 6277036"/>
                <a:gd name="connsiteX6-429" fmla="*/ 11449521 w 11614903"/>
                <a:gd name="connsiteY6-430" fmla="*/ 239056 h 6277036"/>
                <a:gd name="connsiteX7-431" fmla="*/ 11411421 w 11614903"/>
                <a:gd name="connsiteY7-432" fmla="*/ 1458256 h 6277036"/>
                <a:gd name="connsiteX8-433" fmla="*/ 11614621 w 11614903"/>
                <a:gd name="connsiteY8-434" fmla="*/ 2626656 h 6277036"/>
                <a:gd name="connsiteX9-435" fmla="*/ 11360621 w 11614903"/>
                <a:gd name="connsiteY9-436" fmla="*/ 3452156 h 6277036"/>
                <a:gd name="connsiteX10-437" fmla="*/ 11513021 w 11614903"/>
                <a:gd name="connsiteY10-438" fmla="*/ 4480856 h 6277036"/>
                <a:gd name="connsiteX11-439" fmla="*/ 11538421 w 11614903"/>
                <a:gd name="connsiteY11-440" fmla="*/ 5268256 h 6277036"/>
                <a:gd name="connsiteX12-441" fmla="*/ 11284421 w 11614903"/>
                <a:gd name="connsiteY12-442" fmla="*/ 5954056 h 6277036"/>
                <a:gd name="connsiteX13-443" fmla="*/ 10712921 w 11614903"/>
                <a:gd name="connsiteY13-444" fmla="*/ 6030256 h 6277036"/>
                <a:gd name="connsiteX14-445" fmla="*/ 9265121 w 11614903"/>
                <a:gd name="connsiteY14-446" fmla="*/ 5992156 h 6277036"/>
                <a:gd name="connsiteX15-447" fmla="*/ 8630121 w 11614903"/>
                <a:gd name="connsiteY15-448" fmla="*/ 5839756 h 6277036"/>
                <a:gd name="connsiteX16-449" fmla="*/ 6293321 w 11614903"/>
                <a:gd name="connsiteY16-450" fmla="*/ 6017556 h 6277036"/>
                <a:gd name="connsiteX17-451" fmla="*/ 4274021 w 11614903"/>
                <a:gd name="connsiteY17-452" fmla="*/ 5788956 h 6277036"/>
                <a:gd name="connsiteX18-453" fmla="*/ 2559521 w 11614903"/>
                <a:gd name="connsiteY18-454" fmla="*/ 6271556 h 6277036"/>
                <a:gd name="connsiteX19-455" fmla="*/ 848196 w 11614903"/>
                <a:gd name="connsiteY19-456" fmla="*/ 6039781 h 6277036"/>
                <a:gd name="connsiteX20-457" fmla="*/ 57621 w 11614903"/>
                <a:gd name="connsiteY20-458" fmla="*/ 5884206 h 6277036"/>
                <a:gd name="connsiteX21-459" fmla="*/ 76671 w 11614903"/>
                <a:gd name="connsiteY21-460" fmla="*/ 4960281 h 6277036"/>
                <a:gd name="connsiteX22-461" fmla="*/ 203671 w 11614903"/>
                <a:gd name="connsiteY22-462" fmla="*/ 3842681 h 6277036"/>
                <a:gd name="connsiteX23-463" fmla="*/ 105246 w 11614903"/>
                <a:gd name="connsiteY23-464" fmla="*/ 2394881 h 6277036"/>
                <a:gd name="connsiteX24-465" fmla="*/ 171921 w 11614903"/>
                <a:gd name="connsiteY24-466" fmla="*/ 1223306 h 6277036"/>
                <a:gd name="connsiteX25-467" fmla="*/ 238596 w 11614903"/>
                <a:gd name="connsiteY25-468" fmla="*/ 93006 h 6277036"/>
                <a:gd name="connsiteX0-469" fmla="*/ 236217 w 11612524"/>
                <a:gd name="connsiteY0-470" fmla="*/ 93006 h 6277036"/>
                <a:gd name="connsiteX1-471" fmla="*/ 1744342 w 11612524"/>
                <a:gd name="connsiteY1-472" fmla="*/ 96181 h 6277036"/>
                <a:gd name="connsiteX2-473" fmla="*/ 3789042 w 11612524"/>
                <a:gd name="connsiteY2-474" fmla="*/ 353356 h 6277036"/>
                <a:gd name="connsiteX3-475" fmla="*/ 6163942 w 11612524"/>
                <a:gd name="connsiteY3-476" fmla="*/ 175556 h 6277036"/>
                <a:gd name="connsiteX4-477" fmla="*/ 8437242 w 11612524"/>
                <a:gd name="connsiteY4-478" fmla="*/ 86656 h 6277036"/>
                <a:gd name="connsiteX5-479" fmla="*/ 10723242 w 11612524"/>
                <a:gd name="connsiteY5-480" fmla="*/ 188256 h 6277036"/>
                <a:gd name="connsiteX6-481" fmla="*/ 11447142 w 11612524"/>
                <a:gd name="connsiteY6-482" fmla="*/ 239056 h 6277036"/>
                <a:gd name="connsiteX7-483" fmla="*/ 11409042 w 11612524"/>
                <a:gd name="connsiteY7-484" fmla="*/ 1458256 h 6277036"/>
                <a:gd name="connsiteX8-485" fmla="*/ 11612242 w 11612524"/>
                <a:gd name="connsiteY8-486" fmla="*/ 2626656 h 6277036"/>
                <a:gd name="connsiteX9-487" fmla="*/ 11358242 w 11612524"/>
                <a:gd name="connsiteY9-488" fmla="*/ 3452156 h 6277036"/>
                <a:gd name="connsiteX10-489" fmla="*/ 11510642 w 11612524"/>
                <a:gd name="connsiteY10-490" fmla="*/ 4480856 h 6277036"/>
                <a:gd name="connsiteX11-491" fmla="*/ 11536042 w 11612524"/>
                <a:gd name="connsiteY11-492" fmla="*/ 5268256 h 6277036"/>
                <a:gd name="connsiteX12-493" fmla="*/ 11282042 w 11612524"/>
                <a:gd name="connsiteY12-494" fmla="*/ 5954056 h 6277036"/>
                <a:gd name="connsiteX13-495" fmla="*/ 10710542 w 11612524"/>
                <a:gd name="connsiteY13-496" fmla="*/ 6030256 h 6277036"/>
                <a:gd name="connsiteX14-497" fmla="*/ 9262742 w 11612524"/>
                <a:gd name="connsiteY14-498" fmla="*/ 5992156 h 6277036"/>
                <a:gd name="connsiteX15-499" fmla="*/ 8627742 w 11612524"/>
                <a:gd name="connsiteY15-500" fmla="*/ 5839756 h 6277036"/>
                <a:gd name="connsiteX16-501" fmla="*/ 6290942 w 11612524"/>
                <a:gd name="connsiteY16-502" fmla="*/ 6017556 h 6277036"/>
                <a:gd name="connsiteX17-503" fmla="*/ 4271642 w 11612524"/>
                <a:gd name="connsiteY17-504" fmla="*/ 5788956 h 6277036"/>
                <a:gd name="connsiteX18-505" fmla="*/ 2557142 w 11612524"/>
                <a:gd name="connsiteY18-506" fmla="*/ 6271556 h 6277036"/>
                <a:gd name="connsiteX19-507" fmla="*/ 845817 w 11612524"/>
                <a:gd name="connsiteY19-508" fmla="*/ 6039781 h 6277036"/>
                <a:gd name="connsiteX20-509" fmla="*/ 55242 w 11612524"/>
                <a:gd name="connsiteY20-510" fmla="*/ 5884206 h 6277036"/>
                <a:gd name="connsiteX21-511" fmla="*/ 74292 w 11612524"/>
                <a:gd name="connsiteY21-512" fmla="*/ 4960281 h 6277036"/>
                <a:gd name="connsiteX22-513" fmla="*/ 134617 w 11612524"/>
                <a:gd name="connsiteY22-514" fmla="*/ 3842681 h 6277036"/>
                <a:gd name="connsiteX23-515" fmla="*/ 102867 w 11612524"/>
                <a:gd name="connsiteY23-516" fmla="*/ 2394881 h 6277036"/>
                <a:gd name="connsiteX24-517" fmla="*/ 169542 w 11612524"/>
                <a:gd name="connsiteY24-518" fmla="*/ 1223306 h 6277036"/>
                <a:gd name="connsiteX25-519" fmla="*/ 236217 w 11612524"/>
                <a:gd name="connsiteY25-520" fmla="*/ 93006 h 6277036"/>
                <a:gd name="connsiteX0-521" fmla="*/ 163227 w 11539534"/>
                <a:gd name="connsiteY0-522" fmla="*/ 93006 h 6276333"/>
                <a:gd name="connsiteX1-523" fmla="*/ 1671352 w 11539534"/>
                <a:gd name="connsiteY1-524" fmla="*/ 96181 h 6276333"/>
                <a:gd name="connsiteX2-525" fmla="*/ 3716052 w 11539534"/>
                <a:gd name="connsiteY2-526" fmla="*/ 353356 h 6276333"/>
                <a:gd name="connsiteX3-527" fmla="*/ 6090952 w 11539534"/>
                <a:gd name="connsiteY3-528" fmla="*/ 175556 h 6276333"/>
                <a:gd name="connsiteX4-529" fmla="*/ 8364252 w 11539534"/>
                <a:gd name="connsiteY4-530" fmla="*/ 86656 h 6276333"/>
                <a:gd name="connsiteX5-531" fmla="*/ 10650252 w 11539534"/>
                <a:gd name="connsiteY5-532" fmla="*/ 188256 h 6276333"/>
                <a:gd name="connsiteX6-533" fmla="*/ 11374152 w 11539534"/>
                <a:gd name="connsiteY6-534" fmla="*/ 239056 h 6276333"/>
                <a:gd name="connsiteX7-535" fmla="*/ 11336052 w 11539534"/>
                <a:gd name="connsiteY7-536" fmla="*/ 1458256 h 6276333"/>
                <a:gd name="connsiteX8-537" fmla="*/ 11539252 w 11539534"/>
                <a:gd name="connsiteY8-538" fmla="*/ 2626656 h 6276333"/>
                <a:gd name="connsiteX9-539" fmla="*/ 11285252 w 11539534"/>
                <a:gd name="connsiteY9-540" fmla="*/ 3452156 h 6276333"/>
                <a:gd name="connsiteX10-541" fmla="*/ 11437652 w 11539534"/>
                <a:gd name="connsiteY10-542" fmla="*/ 4480856 h 6276333"/>
                <a:gd name="connsiteX11-543" fmla="*/ 11463052 w 11539534"/>
                <a:gd name="connsiteY11-544" fmla="*/ 5268256 h 6276333"/>
                <a:gd name="connsiteX12-545" fmla="*/ 11209052 w 11539534"/>
                <a:gd name="connsiteY12-546" fmla="*/ 5954056 h 6276333"/>
                <a:gd name="connsiteX13-547" fmla="*/ 10637552 w 11539534"/>
                <a:gd name="connsiteY13-548" fmla="*/ 6030256 h 6276333"/>
                <a:gd name="connsiteX14-549" fmla="*/ 9189752 w 11539534"/>
                <a:gd name="connsiteY14-550" fmla="*/ 5992156 h 6276333"/>
                <a:gd name="connsiteX15-551" fmla="*/ 8554752 w 11539534"/>
                <a:gd name="connsiteY15-552" fmla="*/ 5839756 h 6276333"/>
                <a:gd name="connsiteX16-553" fmla="*/ 6217952 w 11539534"/>
                <a:gd name="connsiteY16-554" fmla="*/ 6017556 h 6276333"/>
                <a:gd name="connsiteX17-555" fmla="*/ 4198652 w 11539534"/>
                <a:gd name="connsiteY17-556" fmla="*/ 5788956 h 6276333"/>
                <a:gd name="connsiteX18-557" fmla="*/ 2484152 w 11539534"/>
                <a:gd name="connsiteY18-558" fmla="*/ 6271556 h 6276333"/>
                <a:gd name="connsiteX19-559" fmla="*/ 772827 w 11539534"/>
                <a:gd name="connsiteY19-560" fmla="*/ 6039781 h 6276333"/>
                <a:gd name="connsiteX20-561" fmla="*/ 96552 w 11539534"/>
                <a:gd name="connsiteY20-562" fmla="*/ 6103281 h 6276333"/>
                <a:gd name="connsiteX21-563" fmla="*/ 1302 w 11539534"/>
                <a:gd name="connsiteY21-564" fmla="*/ 4960281 h 6276333"/>
                <a:gd name="connsiteX22-565" fmla="*/ 61627 w 11539534"/>
                <a:gd name="connsiteY22-566" fmla="*/ 3842681 h 6276333"/>
                <a:gd name="connsiteX23-567" fmla="*/ 29877 w 11539534"/>
                <a:gd name="connsiteY23-568" fmla="*/ 2394881 h 6276333"/>
                <a:gd name="connsiteX24-569" fmla="*/ 96552 w 11539534"/>
                <a:gd name="connsiteY24-570" fmla="*/ 1223306 h 6276333"/>
                <a:gd name="connsiteX25-571" fmla="*/ 163227 w 11539534"/>
                <a:gd name="connsiteY25-572" fmla="*/ 93006 h 6276333"/>
                <a:gd name="connsiteX0-573" fmla="*/ 133783 w 11510090"/>
                <a:gd name="connsiteY0-574" fmla="*/ 93006 h 6276333"/>
                <a:gd name="connsiteX1-575" fmla="*/ 1641908 w 11510090"/>
                <a:gd name="connsiteY1-576" fmla="*/ 96181 h 6276333"/>
                <a:gd name="connsiteX2-577" fmla="*/ 3686608 w 11510090"/>
                <a:gd name="connsiteY2-578" fmla="*/ 353356 h 6276333"/>
                <a:gd name="connsiteX3-579" fmla="*/ 6061508 w 11510090"/>
                <a:gd name="connsiteY3-580" fmla="*/ 175556 h 6276333"/>
                <a:gd name="connsiteX4-581" fmla="*/ 8334808 w 11510090"/>
                <a:gd name="connsiteY4-582" fmla="*/ 86656 h 6276333"/>
                <a:gd name="connsiteX5-583" fmla="*/ 10620808 w 11510090"/>
                <a:gd name="connsiteY5-584" fmla="*/ 188256 h 6276333"/>
                <a:gd name="connsiteX6-585" fmla="*/ 11344708 w 11510090"/>
                <a:gd name="connsiteY6-586" fmla="*/ 239056 h 6276333"/>
                <a:gd name="connsiteX7-587" fmla="*/ 11306608 w 11510090"/>
                <a:gd name="connsiteY7-588" fmla="*/ 1458256 h 6276333"/>
                <a:gd name="connsiteX8-589" fmla="*/ 11509808 w 11510090"/>
                <a:gd name="connsiteY8-590" fmla="*/ 2626656 h 6276333"/>
                <a:gd name="connsiteX9-591" fmla="*/ 11255808 w 11510090"/>
                <a:gd name="connsiteY9-592" fmla="*/ 3452156 h 6276333"/>
                <a:gd name="connsiteX10-593" fmla="*/ 11408208 w 11510090"/>
                <a:gd name="connsiteY10-594" fmla="*/ 4480856 h 6276333"/>
                <a:gd name="connsiteX11-595" fmla="*/ 11433608 w 11510090"/>
                <a:gd name="connsiteY11-596" fmla="*/ 5268256 h 6276333"/>
                <a:gd name="connsiteX12-597" fmla="*/ 11179608 w 11510090"/>
                <a:gd name="connsiteY12-598" fmla="*/ 5954056 h 6276333"/>
                <a:gd name="connsiteX13-599" fmla="*/ 10608108 w 11510090"/>
                <a:gd name="connsiteY13-600" fmla="*/ 6030256 h 6276333"/>
                <a:gd name="connsiteX14-601" fmla="*/ 9160308 w 11510090"/>
                <a:gd name="connsiteY14-602" fmla="*/ 5992156 h 6276333"/>
                <a:gd name="connsiteX15-603" fmla="*/ 8525308 w 11510090"/>
                <a:gd name="connsiteY15-604" fmla="*/ 5839756 h 6276333"/>
                <a:gd name="connsiteX16-605" fmla="*/ 6188508 w 11510090"/>
                <a:gd name="connsiteY16-606" fmla="*/ 6017556 h 6276333"/>
                <a:gd name="connsiteX17-607" fmla="*/ 4169208 w 11510090"/>
                <a:gd name="connsiteY17-608" fmla="*/ 5788956 h 6276333"/>
                <a:gd name="connsiteX18-609" fmla="*/ 2454708 w 11510090"/>
                <a:gd name="connsiteY18-610" fmla="*/ 6271556 h 6276333"/>
                <a:gd name="connsiteX19-611" fmla="*/ 743383 w 11510090"/>
                <a:gd name="connsiteY19-612" fmla="*/ 6039781 h 6276333"/>
                <a:gd name="connsiteX20-613" fmla="*/ 67108 w 11510090"/>
                <a:gd name="connsiteY20-614" fmla="*/ 6103281 h 6276333"/>
                <a:gd name="connsiteX21-615" fmla="*/ 48058 w 11510090"/>
                <a:gd name="connsiteY21-616" fmla="*/ 4960281 h 6276333"/>
                <a:gd name="connsiteX22-617" fmla="*/ 32183 w 11510090"/>
                <a:gd name="connsiteY22-618" fmla="*/ 3842681 h 6276333"/>
                <a:gd name="connsiteX23-619" fmla="*/ 433 w 11510090"/>
                <a:gd name="connsiteY23-620" fmla="*/ 2394881 h 6276333"/>
                <a:gd name="connsiteX24-621" fmla="*/ 67108 w 11510090"/>
                <a:gd name="connsiteY24-622" fmla="*/ 1223306 h 6276333"/>
                <a:gd name="connsiteX25-623" fmla="*/ 133783 w 11510090"/>
                <a:gd name="connsiteY25-624" fmla="*/ 93006 h 6276333"/>
                <a:gd name="connsiteX0-625" fmla="*/ 144180 w 11520487"/>
                <a:gd name="connsiteY0-626" fmla="*/ 93006 h 6276557"/>
                <a:gd name="connsiteX1-627" fmla="*/ 1652305 w 11520487"/>
                <a:gd name="connsiteY1-628" fmla="*/ 96181 h 6276557"/>
                <a:gd name="connsiteX2-629" fmla="*/ 3697005 w 11520487"/>
                <a:gd name="connsiteY2-630" fmla="*/ 353356 h 6276557"/>
                <a:gd name="connsiteX3-631" fmla="*/ 6071905 w 11520487"/>
                <a:gd name="connsiteY3-632" fmla="*/ 175556 h 6276557"/>
                <a:gd name="connsiteX4-633" fmla="*/ 8345205 w 11520487"/>
                <a:gd name="connsiteY4-634" fmla="*/ 86656 h 6276557"/>
                <a:gd name="connsiteX5-635" fmla="*/ 10631205 w 11520487"/>
                <a:gd name="connsiteY5-636" fmla="*/ 188256 h 6276557"/>
                <a:gd name="connsiteX6-637" fmla="*/ 11355105 w 11520487"/>
                <a:gd name="connsiteY6-638" fmla="*/ 239056 h 6276557"/>
                <a:gd name="connsiteX7-639" fmla="*/ 11317005 w 11520487"/>
                <a:gd name="connsiteY7-640" fmla="*/ 1458256 h 6276557"/>
                <a:gd name="connsiteX8-641" fmla="*/ 11520205 w 11520487"/>
                <a:gd name="connsiteY8-642" fmla="*/ 2626656 h 6276557"/>
                <a:gd name="connsiteX9-643" fmla="*/ 11266205 w 11520487"/>
                <a:gd name="connsiteY9-644" fmla="*/ 3452156 h 6276557"/>
                <a:gd name="connsiteX10-645" fmla="*/ 11418605 w 11520487"/>
                <a:gd name="connsiteY10-646" fmla="*/ 4480856 h 6276557"/>
                <a:gd name="connsiteX11-647" fmla="*/ 11444005 w 11520487"/>
                <a:gd name="connsiteY11-648" fmla="*/ 5268256 h 6276557"/>
                <a:gd name="connsiteX12-649" fmla="*/ 11190005 w 11520487"/>
                <a:gd name="connsiteY12-650" fmla="*/ 5954056 h 6276557"/>
                <a:gd name="connsiteX13-651" fmla="*/ 10618505 w 11520487"/>
                <a:gd name="connsiteY13-652" fmla="*/ 6030256 h 6276557"/>
                <a:gd name="connsiteX14-653" fmla="*/ 9170705 w 11520487"/>
                <a:gd name="connsiteY14-654" fmla="*/ 5992156 h 6276557"/>
                <a:gd name="connsiteX15-655" fmla="*/ 8535705 w 11520487"/>
                <a:gd name="connsiteY15-656" fmla="*/ 5839756 h 6276557"/>
                <a:gd name="connsiteX16-657" fmla="*/ 6198905 w 11520487"/>
                <a:gd name="connsiteY16-658" fmla="*/ 6017556 h 6276557"/>
                <a:gd name="connsiteX17-659" fmla="*/ 4179605 w 11520487"/>
                <a:gd name="connsiteY17-660" fmla="*/ 5788956 h 6276557"/>
                <a:gd name="connsiteX18-661" fmla="*/ 2465105 w 11520487"/>
                <a:gd name="connsiteY18-662" fmla="*/ 6271556 h 6276557"/>
                <a:gd name="connsiteX19-663" fmla="*/ 753780 w 11520487"/>
                <a:gd name="connsiteY19-664" fmla="*/ 6039781 h 6276557"/>
                <a:gd name="connsiteX20-665" fmla="*/ 48930 w 11520487"/>
                <a:gd name="connsiteY20-666" fmla="*/ 6027081 h 6276557"/>
                <a:gd name="connsiteX21-667" fmla="*/ 58455 w 11520487"/>
                <a:gd name="connsiteY21-668" fmla="*/ 4960281 h 6276557"/>
                <a:gd name="connsiteX22-669" fmla="*/ 42580 w 11520487"/>
                <a:gd name="connsiteY22-670" fmla="*/ 3842681 h 6276557"/>
                <a:gd name="connsiteX23-671" fmla="*/ 10830 w 11520487"/>
                <a:gd name="connsiteY23-672" fmla="*/ 2394881 h 6276557"/>
                <a:gd name="connsiteX24-673" fmla="*/ 77505 w 11520487"/>
                <a:gd name="connsiteY24-674" fmla="*/ 1223306 h 6276557"/>
                <a:gd name="connsiteX25-675" fmla="*/ 144180 w 11520487"/>
                <a:gd name="connsiteY25-676" fmla="*/ 93006 h 6276557"/>
                <a:gd name="connsiteX0-677" fmla="*/ 172358 w 11548665"/>
                <a:gd name="connsiteY0-678" fmla="*/ 93006 h 6281330"/>
                <a:gd name="connsiteX1-679" fmla="*/ 1680483 w 11548665"/>
                <a:gd name="connsiteY1-680" fmla="*/ 96181 h 6281330"/>
                <a:gd name="connsiteX2-681" fmla="*/ 3725183 w 11548665"/>
                <a:gd name="connsiteY2-682" fmla="*/ 353356 h 6281330"/>
                <a:gd name="connsiteX3-683" fmla="*/ 6100083 w 11548665"/>
                <a:gd name="connsiteY3-684" fmla="*/ 175556 h 6281330"/>
                <a:gd name="connsiteX4-685" fmla="*/ 8373383 w 11548665"/>
                <a:gd name="connsiteY4-686" fmla="*/ 86656 h 6281330"/>
                <a:gd name="connsiteX5-687" fmla="*/ 10659383 w 11548665"/>
                <a:gd name="connsiteY5-688" fmla="*/ 188256 h 6281330"/>
                <a:gd name="connsiteX6-689" fmla="*/ 11383283 w 11548665"/>
                <a:gd name="connsiteY6-690" fmla="*/ 239056 h 6281330"/>
                <a:gd name="connsiteX7-691" fmla="*/ 11345183 w 11548665"/>
                <a:gd name="connsiteY7-692" fmla="*/ 1458256 h 6281330"/>
                <a:gd name="connsiteX8-693" fmla="*/ 11548383 w 11548665"/>
                <a:gd name="connsiteY8-694" fmla="*/ 2626656 h 6281330"/>
                <a:gd name="connsiteX9-695" fmla="*/ 11294383 w 11548665"/>
                <a:gd name="connsiteY9-696" fmla="*/ 3452156 h 6281330"/>
                <a:gd name="connsiteX10-697" fmla="*/ 11446783 w 11548665"/>
                <a:gd name="connsiteY10-698" fmla="*/ 4480856 h 6281330"/>
                <a:gd name="connsiteX11-699" fmla="*/ 11472183 w 11548665"/>
                <a:gd name="connsiteY11-700" fmla="*/ 5268256 h 6281330"/>
                <a:gd name="connsiteX12-701" fmla="*/ 11218183 w 11548665"/>
                <a:gd name="connsiteY12-702" fmla="*/ 5954056 h 6281330"/>
                <a:gd name="connsiteX13-703" fmla="*/ 10646683 w 11548665"/>
                <a:gd name="connsiteY13-704" fmla="*/ 6030256 h 6281330"/>
                <a:gd name="connsiteX14-705" fmla="*/ 9198883 w 11548665"/>
                <a:gd name="connsiteY14-706" fmla="*/ 5992156 h 6281330"/>
                <a:gd name="connsiteX15-707" fmla="*/ 8563883 w 11548665"/>
                <a:gd name="connsiteY15-708" fmla="*/ 5839756 h 6281330"/>
                <a:gd name="connsiteX16-709" fmla="*/ 6227083 w 11548665"/>
                <a:gd name="connsiteY16-710" fmla="*/ 6017556 h 6281330"/>
                <a:gd name="connsiteX17-711" fmla="*/ 4207783 w 11548665"/>
                <a:gd name="connsiteY17-712" fmla="*/ 5788956 h 6281330"/>
                <a:gd name="connsiteX18-713" fmla="*/ 2493283 w 11548665"/>
                <a:gd name="connsiteY18-714" fmla="*/ 6271556 h 6281330"/>
                <a:gd name="connsiteX19-715" fmla="*/ 1162958 w 11548665"/>
                <a:gd name="connsiteY19-716" fmla="*/ 6106456 h 6281330"/>
                <a:gd name="connsiteX20-717" fmla="*/ 77108 w 11548665"/>
                <a:gd name="connsiteY20-718" fmla="*/ 6027081 h 6281330"/>
                <a:gd name="connsiteX21-719" fmla="*/ 86633 w 11548665"/>
                <a:gd name="connsiteY21-720" fmla="*/ 4960281 h 6281330"/>
                <a:gd name="connsiteX22-721" fmla="*/ 70758 w 11548665"/>
                <a:gd name="connsiteY22-722" fmla="*/ 3842681 h 6281330"/>
                <a:gd name="connsiteX23-723" fmla="*/ 39008 w 11548665"/>
                <a:gd name="connsiteY23-724" fmla="*/ 2394881 h 6281330"/>
                <a:gd name="connsiteX24-725" fmla="*/ 105683 w 11548665"/>
                <a:gd name="connsiteY24-726" fmla="*/ 1223306 h 6281330"/>
                <a:gd name="connsiteX25-727" fmla="*/ 172358 w 11548665"/>
                <a:gd name="connsiteY25-728" fmla="*/ 93006 h 6281330"/>
                <a:gd name="connsiteX0-729" fmla="*/ 172358 w 11548665"/>
                <a:gd name="connsiteY0-730" fmla="*/ 93006 h 6263058"/>
                <a:gd name="connsiteX1-731" fmla="*/ 1680483 w 11548665"/>
                <a:gd name="connsiteY1-732" fmla="*/ 96181 h 6263058"/>
                <a:gd name="connsiteX2-733" fmla="*/ 3725183 w 11548665"/>
                <a:gd name="connsiteY2-734" fmla="*/ 353356 h 6263058"/>
                <a:gd name="connsiteX3-735" fmla="*/ 6100083 w 11548665"/>
                <a:gd name="connsiteY3-736" fmla="*/ 175556 h 6263058"/>
                <a:gd name="connsiteX4-737" fmla="*/ 8373383 w 11548665"/>
                <a:gd name="connsiteY4-738" fmla="*/ 86656 h 6263058"/>
                <a:gd name="connsiteX5-739" fmla="*/ 10659383 w 11548665"/>
                <a:gd name="connsiteY5-740" fmla="*/ 188256 h 6263058"/>
                <a:gd name="connsiteX6-741" fmla="*/ 11383283 w 11548665"/>
                <a:gd name="connsiteY6-742" fmla="*/ 239056 h 6263058"/>
                <a:gd name="connsiteX7-743" fmla="*/ 11345183 w 11548665"/>
                <a:gd name="connsiteY7-744" fmla="*/ 1458256 h 6263058"/>
                <a:gd name="connsiteX8-745" fmla="*/ 11548383 w 11548665"/>
                <a:gd name="connsiteY8-746" fmla="*/ 2626656 h 6263058"/>
                <a:gd name="connsiteX9-747" fmla="*/ 11294383 w 11548665"/>
                <a:gd name="connsiteY9-748" fmla="*/ 3452156 h 6263058"/>
                <a:gd name="connsiteX10-749" fmla="*/ 11446783 w 11548665"/>
                <a:gd name="connsiteY10-750" fmla="*/ 4480856 h 6263058"/>
                <a:gd name="connsiteX11-751" fmla="*/ 11472183 w 11548665"/>
                <a:gd name="connsiteY11-752" fmla="*/ 5268256 h 6263058"/>
                <a:gd name="connsiteX12-753" fmla="*/ 11218183 w 11548665"/>
                <a:gd name="connsiteY12-754" fmla="*/ 5954056 h 6263058"/>
                <a:gd name="connsiteX13-755" fmla="*/ 10646683 w 11548665"/>
                <a:gd name="connsiteY13-756" fmla="*/ 6030256 h 6263058"/>
                <a:gd name="connsiteX14-757" fmla="*/ 9198883 w 11548665"/>
                <a:gd name="connsiteY14-758" fmla="*/ 5992156 h 6263058"/>
                <a:gd name="connsiteX15-759" fmla="*/ 8563883 w 11548665"/>
                <a:gd name="connsiteY15-760" fmla="*/ 5839756 h 6263058"/>
                <a:gd name="connsiteX16-761" fmla="*/ 6227083 w 11548665"/>
                <a:gd name="connsiteY16-762" fmla="*/ 6017556 h 6263058"/>
                <a:gd name="connsiteX17-763" fmla="*/ 4207783 w 11548665"/>
                <a:gd name="connsiteY17-764" fmla="*/ 5788956 h 6263058"/>
                <a:gd name="connsiteX18-765" fmla="*/ 2798083 w 11548665"/>
                <a:gd name="connsiteY18-766" fmla="*/ 6252506 h 6263058"/>
                <a:gd name="connsiteX19-767" fmla="*/ 1162958 w 11548665"/>
                <a:gd name="connsiteY19-768" fmla="*/ 6106456 h 6263058"/>
                <a:gd name="connsiteX20-769" fmla="*/ 77108 w 11548665"/>
                <a:gd name="connsiteY20-770" fmla="*/ 6027081 h 6263058"/>
                <a:gd name="connsiteX21-771" fmla="*/ 86633 w 11548665"/>
                <a:gd name="connsiteY21-772" fmla="*/ 4960281 h 6263058"/>
                <a:gd name="connsiteX22-773" fmla="*/ 70758 w 11548665"/>
                <a:gd name="connsiteY22-774" fmla="*/ 3842681 h 6263058"/>
                <a:gd name="connsiteX23-775" fmla="*/ 39008 w 11548665"/>
                <a:gd name="connsiteY23-776" fmla="*/ 2394881 h 6263058"/>
                <a:gd name="connsiteX24-777" fmla="*/ 105683 w 11548665"/>
                <a:gd name="connsiteY24-778" fmla="*/ 1223306 h 6263058"/>
                <a:gd name="connsiteX25-779" fmla="*/ 172358 w 11548665"/>
                <a:gd name="connsiteY25-780" fmla="*/ 93006 h 6263058"/>
                <a:gd name="connsiteX0-781" fmla="*/ 172358 w 11548665"/>
                <a:gd name="connsiteY0-782" fmla="*/ 93006 h 6252535"/>
                <a:gd name="connsiteX1-783" fmla="*/ 1680483 w 11548665"/>
                <a:gd name="connsiteY1-784" fmla="*/ 96181 h 6252535"/>
                <a:gd name="connsiteX2-785" fmla="*/ 3725183 w 11548665"/>
                <a:gd name="connsiteY2-786" fmla="*/ 353356 h 6252535"/>
                <a:gd name="connsiteX3-787" fmla="*/ 6100083 w 11548665"/>
                <a:gd name="connsiteY3-788" fmla="*/ 175556 h 6252535"/>
                <a:gd name="connsiteX4-789" fmla="*/ 8373383 w 11548665"/>
                <a:gd name="connsiteY4-790" fmla="*/ 86656 h 6252535"/>
                <a:gd name="connsiteX5-791" fmla="*/ 10659383 w 11548665"/>
                <a:gd name="connsiteY5-792" fmla="*/ 188256 h 6252535"/>
                <a:gd name="connsiteX6-793" fmla="*/ 11383283 w 11548665"/>
                <a:gd name="connsiteY6-794" fmla="*/ 239056 h 6252535"/>
                <a:gd name="connsiteX7-795" fmla="*/ 11345183 w 11548665"/>
                <a:gd name="connsiteY7-796" fmla="*/ 1458256 h 6252535"/>
                <a:gd name="connsiteX8-797" fmla="*/ 11548383 w 11548665"/>
                <a:gd name="connsiteY8-798" fmla="*/ 2626656 h 6252535"/>
                <a:gd name="connsiteX9-799" fmla="*/ 11294383 w 11548665"/>
                <a:gd name="connsiteY9-800" fmla="*/ 3452156 h 6252535"/>
                <a:gd name="connsiteX10-801" fmla="*/ 11446783 w 11548665"/>
                <a:gd name="connsiteY10-802" fmla="*/ 4480856 h 6252535"/>
                <a:gd name="connsiteX11-803" fmla="*/ 11472183 w 11548665"/>
                <a:gd name="connsiteY11-804" fmla="*/ 5268256 h 6252535"/>
                <a:gd name="connsiteX12-805" fmla="*/ 11218183 w 11548665"/>
                <a:gd name="connsiteY12-806" fmla="*/ 5954056 h 6252535"/>
                <a:gd name="connsiteX13-807" fmla="*/ 10646683 w 11548665"/>
                <a:gd name="connsiteY13-808" fmla="*/ 6030256 h 6252535"/>
                <a:gd name="connsiteX14-809" fmla="*/ 9198883 w 11548665"/>
                <a:gd name="connsiteY14-810" fmla="*/ 5992156 h 6252535"/>
                <a:gd name="connsiteX15-811" fmla="*/ 8563883 w 11548665"/>
                <a:gd name="connsiteY15-812" fmla="*/ 5839756 h 6252535"/>
                <a:gd name="connsiteX16-813" fmla="*/ 6227083 w 11548665"/>
                <a:gd name="connsiteY16-814" fmla="*/ 6017556 h 6252535"/>
                <a:gd name="connsiteX17-815" fmla="*/ 4293508 w 11548665"/>
                <a:gd name="connsiteY17-816" fmla="*/ 6093756 h 6252535"/>
                <a:gd name="connsiteX18-817" fmla="*/ 2798083 w 11548665"/>
                <a:gd name="connsiteY18-818" fmla="*/ 6252506 h 6252535"/>
                <a:gd name="connsiteX19-819" fmla="*/ 1162958 w 11548665"/>
                <a:gd name="connsiteY19-820" fmla="*/ 6106456 h 6252535"/>
                <a:gd name="connsiteX20-821" fmla="*/ 77108 w 11548665"/>
                <a:gd name="connsiteY20-822" fmla="*/ 6027081 h 6252535"/>
                <a:gd name="connsiteX21-823" fmla="*/ 86633 w 11548665"/>
                <a:gd name="connsiteY21-824" fmla="*/ 4960281 h 6252535"/>
                <a:gd name="connsiteX22-825" fmla="*/ 70758 w 11548665"/>
                <a:gd name="connsiteY22-826" fmla="*/ 3842681 h 6252535"/>
                <a:gd name="connsiteX23-827" fmla="*/ 39008 w 11548665"/>
                <a:gd name="connsiteY23-828" fmla="*/ 2394881 h 6252535"/>
                <a:gd name="connsiteX24-829" fmla="*/ 105683 w 11548665"/>
                <a:gd name="connsiteY24-830" fmla="*/ 1223306 h 6252535"/>
                <a:gd name="connsiteX25-831" fmla="*/ 172358 w 11548665"/>
                <a:gd name="connsiteY25-832" fmla="*/ 93006 h 6252535"/>
                <a:gd name="connsiteX0-833" fmla="*/ 172358 w 11548665"/>
                <a:gd name="connsiteY0-834" fmla="*/ 93006 h 6252535"/>
                <a:gd name="connsiteX1-835" fmla="*/ 1680483 w 11548665"/>
                <a:gd name="connsiteY1-836" fmla="*/ 96181 h 6252535"/>
                <a:gd name="connsiteX2-837" fmla="*/ 3725183 w 11548665"/>
                <a:gd name="connsiteY2-838" fmla="*/ 353356 h 6252535"/>
                <a:gd name="connsiteX3-839" fmla="*/ 6100083 w 11548665"/>
                <a:gd name="connsiteY3-840" fmla="*/ 175556 h 6252535"/>
                <a:gd name="connsiteX4-841" fmla="*/ 8373383 w 11548665"/>
                <a:gd name="connsiteY4-842" fmla="*/ 86656 h 6252535"/>
                <a:gd name="connsiteX5-843" fmla="*/ 10659383 w 11548665"/>
                <a:gd name="connsiteY5-844" fmla="*/ 188256 h 6252535"/>
                <a:gd name="connsiteX6-845" fmla="*/ 11383283 w 11548665"/>
                <a:gd name="connsiteY6-846" fmla="*/ 239056 h 6252535"/>
                <a:gd name="connsiteX7-847" fmla="*/ 11345183 w 11548665"/>
                <a:gd name="connsiteY7-848" fmla="*/ 1458256 h 6252535"/>
                <a:gd name="connsiteX8-849" fmla="*/ 11548383 w 11548665"/>
                <a:gd name="connsiteY8-850" fmla="*/ 2626656 h 6252535"/>
                <a:gd name="connsiteX9-851" fmla="*/ 11294383 w 11548665"/>
                <a:gd name="connsiteY9-852" fmla="*/ 3452156 h 6252535"/>
                <a:gd name="connsiteX10-853" fmla="*/ 11446783 w 11548665"/>
                <a:gd name="connsiteY10-854" fmla="*/ 4480856 h 6252535"/>
                <a:gd name="connsiteX11-855" fmla="*/ 11472183 w 11548665"/>
                <a:gd name="connsiteY11-856" fmla="*/ 5268256 h 6252535"/>
                <a:gd name="connsiteX12-857" fmla="*/ 11218183 w 11548665"/>
                <a:gd name="connsiteY12-858" fmla="*/ 5954056 h 6252535"/>
                <a:gd name="connsiteX13-859" fmla="*/ 10646683 w 11548665"/>
                <a:gd name="connsiteY13-860" fmla="*/ 6030256 h 6252535"/>
                <a:gd name="connsiteX14-861" fmla="*/ 9198883 w 11548665"/>
                <a:gd name="connsiteY14-862" fmla="*/ 5992156 h 6252535"/>
                <a:gd name="connsiteX15-863" fmla="*/ 8563883 w 11548665"/>
                <a:gd name="connsiteY15-864" fmla="*/ 5839756 h 6252535"/>
                <a:gd name="connsiteX16-865" fmla="*/ 6312808 w 11548665"/>
                <a:gd name="connsiteY16-866" fmla="*/ 6160431 h 6252535"/>
                <a:gd name="connsiteX17-867" fmla="*/ 4293508 w 11548665"/>
                <a:gd name="connsiteY17-868" fmla="*/ 6093756 h 6252535"/>
                <a:gd name="connsiteX18-869" fmla="*/ 2798083 w 11548665"/>
                <a:gd name="connsiteY18-870" fmla="*/ 6252506 h 6252535"/>
                <a:gd name="connsiteX19-871" fmla="*/ 1162958 w 11548665"/>
                <a:gd name="connsiteY19-872" fmla="*/ 6106456 h 6252535"/>
                <a:gd name="connsiteX20-873" fmla="*/ 77108 w 11548665"/>
                <a:gd name="connsiteY20-874" fmla="*/ 6027081 h 6252535"/>
                <a:gd name="connsiteX21-875" fmla="*/ 86633 w 11548665"/>
                <a:gd name="connsiteY21-876" fmla="*/ 4960281 h 6252535"/>
                <a:gd name="connsiteX22-877" fmla="*/ 70758 w 11548665"/>
                <a:gd name="connsiteY22-878" fmla="*/ 3842681 h 6252535"/>
                <a:gd name="connsiteX23-879" fmla="*/ 39008 w 11548665"/>
                <a:gd name="connsiteY23-880" fmla="*/ 2394881 h 6252535"/>
                <a:gd name="connsiteX24-881" fmla="*/ 105683 w 11548665"/>
                <a:gd name="connsiteY24-882" fmla="*/ 1223306 h 6252535"/>
                <a:gd name="connsiteX25-883" fmla="*/ 172358 w 11548665"/>
                <a:gd name="connsiteY25-884" fmla="*/ 93006 h 6252535"/>
                <a:gd name="connsiteX0-885" fmla="*/ 172358 w 11548665"/>
                <a:gd name="connsiteY0-886" fmla="*/ 93006 h 6252535"/>
                <a:gd name="connsiteX1-887" fmla="*/ 1680483 w 11548665"/>
                <a:gd name="connsiteY1-888" fmla="*/ 96181 h 6252535"/>
                <a:gd name="connsiteX2-889" fmla="*/ 3725183 w 11548665"/>
                <a:gd name="connsiteY2-890" fmla="*/ 353356 h 6252535"/>
                <a:gd name="connsiteX3-891" fmla="*/ 6100083 w 11548665"/>
                <a:gd name="connsiteY3-892" fmla="*/ 175556 h 6252535"/>
                <a:gd name="connsiteX4-893" fmla="*/ 8373383 w 11548665"/>
                <a:gd name="connsiteY4-894" fmla="*/ 86656 h 6252535"/>
                <a:gd name="connsiteX5-895" fmla="*/ 10659383 w 11548665"/>
                <a:gd name="connsiteY5-896" fmla="*/ 188256 h 6252535"/>
                <a:gd name="connsiteX6-897" fmla="*/ 11383283 w 11548665"/>
                <a:gd name="connsiteY6-898" fmla="*/ 239056 h 6252535"/>
                <a:gd name="connsiteX7-899" fmla="*/ 11345183 w 11548665"/>
                <a:gd name="connsiteY7-900" fmla="*/ 1458256 h 6252535"/>
                <a:gd name="connsiteX8-901" fmla="*/ 11548383 w 11548665"/>
                <a:gd name="connsiteY8-902" fmla="*/ 2626656 h 6252535"/>
                <a:gd name="connsiteX9-903" fmla="*/ 11294383 w 11548665"/>
                <a:gd name="connsiteY9-904" fmla="*/ 3452156 h 6252535"/>
                <a:gd name="connsiteX10-905" fmla="*/ 11446783 w 11548665"/>
                <a:gd name="connsiteY10-906" fmla="*/ 4480856 h 6252535"/>
                <a:gd name="connsiteX11-907" fmla="*/ 11472183 w 11548665"/>
                <a:gd name="connsiteY11-908" fmla="*/ 5268256 h 6252535"/>
                <a:gd name="connsiteX12-909" fmla="*/ 11218183 w 11548665"/>
                <a:gd name="connsiteY12-910" fmla="*/ 5954056 h 6252535"/>
                <a:gd name="connsiteX13-911" fmla="*/ 10646683 w 11548665"/>
                <a:gd name="connsiteY13-912" fmla="*/ 6030256 h 6252535"/>
                <a:gd name="connsiteX14-913" fmla="*/ 9198883 w 11548665"/>
                <a:gd name="connsiteY14-914" fmla="*/ 5992156 h 6252535"/>
                <a:gd name="connsiteX15-915" fmla="*/ 7878083 w 11548665"/>
                <a:gd name="connsiteY15-916" fmla="*/ 6011206 h 6252535"/>
                <a:gd name="connsiteX16-917" fmla="*/ 6312808 w 11548665"/>
                <a:gd name="connsiteY16-918" fmla="*/ 6160431 h 6252535"/>
                <a:gd name="connsiteX17-919" fmla="*/ 4293508 w 11548665"/>
                <a:gd name="connsiteY17-920" fmla="*/ 6093756 h 6252535"/>
                <a:gd name="connsiteX18-921" fmla="*/ 2798083 w 11548665"/>
                <a:gd name="connsiteY18-922" fmla="*/ 6252506 h 6252535"/>
                <a:gd name="connsiteX19-923" fmla="*/ 1162958 w 11548665"/>
                <a:gd name="connsiteY19-924" fmla="*/ 6106456 h 6252535"/>
                <a:gd name="connsiteX20-925" fmla="*/ 77108 w 11548665"/>
                <a:gd name="connsiteY20-926" fmla="*/ 6027081 h 6252535"/>
                <a:gd name="connsiteX21-927" fmla="*/ 86633 w 11548665"/>
                <a:gd name="connsiteY21-928" fmla="*/ 4960281 h 6252535"/>
                <a:gd name="connsiteX22-929" fmla="*/ 70758 w 11548665"/>
                <a:gd name="connsiteY22-930" fmla="*/ 3842681 h 6252535"/>
                <a:gd name="connsiteX23-931" fmla="*/ 39008 w 11548665"/>
                <a:gd name="connsiteY23-932" fmla="*/ 2394881 h 6252535"/>
                <a:gd name="connsiteX24-933" fmla="*/ 105683 w 11548665"/>
                <a:gd name="connsiteY24-934" fmla="*/ 1223306 h 6252535"/>
                <a:gd name="connsiteX25-935" fmla="*/ 172358 w 11548665"/>
                <a:gd name="connsiteY25-936" fmla="*/ 93006 h 6252535"/>
                <a:gd name="connsiteX0-937" fmla="*/ 172358 w 11548665"/>
                <a:gd name="connsiteY0-938" fmla="*/ 93006 h 6252535"/>
                <a:gd name="connsiteX1-939" fmla="*/ 1680483 w 11548665"/>
                <a:gd name="connsiteY1-940" fmla="*/ 96181 h 6252535"/>
                <a:gd name="connsiteX2-941" fmla="*/ 3725183 w 11548665"/>
                <a:gd name="connsiteY2-942" fmla="*/ 353356 h 6252535"/>
                <a:gd name="connsiteX3-943" fmla="*/ 6100083 w 11548665"/>
                <a:gd name="connsiteY3-944" fmla="*/ 175556 h 6252535"/>
                <a:gd name="connsiteX4-945" fmla="*/ 8373383 w 11548665"/>
                <a:gd name="connsiteY4-946" fmla="*/ 86656 h 6252535"/>
                <a:gd name="connsiteX5-947" fmla="*/ 10659383 w 11548665"/>
                <a:gd name="connsiteY5-948" fmla="*/ 188256 h 6252535"/>
                <a:gd name="connsiteX6-949" fmla="*/ 11383283 w 11548665"/>
                <a:gd name="connsiteY6-950" fmla="*/ 239056 h 6252535"/>
                <a:gd name="connsiteX7-951" fmla="*/ 11345183 w 11548665"/>
                <a:gd name="connsiteY7-952" fmla="*/ 1458256 h 6252535"/>
                <a:gd name="connsiteX8-953" fmla="*/ 11548383 w 11548665"/>
                <a:gd name="connsiteY8-954" fmla="*/ 2626656 h 6252535"/>
                <a:gd name="connsiteX9-955" fmla="*/ 11294383 w 11548665"/>
                <a:gd name="connsiteY9-956" fmla="*/ 3452156 h 6252535"/>
                <a:gd name="connsiteX10-957" fmla="*/ 11446783 w 11548665"/>
                <a:gd name="connsiteY10-958" fmla="*/ 4480856 h 6252535"/>
                <a:gd name="connsiteX11-959" fmla="*/ 11472183 w 11548665"/>
                <a:gd name="connsiteY11-960" fmla="*/ 5268256 h 6252535"/>
                <a:gd name="connsiteX12-961" fmla="*/ 11218183 w 11548665"/>
                <a:gd name="connsiteY12-962" fmla="*/ 5954056 h 6252535"/>
                <a:gd name="connsiteX13-963" fmla="*/ 10646683 w 11548665"/>
                <a:gd name="connsiteY13-964" fmla="*/ 6030256 h 6252535"/>
                <a:gd name="connsiteX14-965" fmla="*/ 9351283 w 11548665"/>
                <a:gd name="connsiteY14-966" fmla="*/ 6135031 h 6252535"/>
                <a:gd name="connsiteX15-967" fmla="*/ 7878083 w 11548665"/>
                <a:gd name="connsiteY15-968" fmla="*/ 6011206 h 6252535"/>
                <a:gd name="connsiteX16-969" fmla="*/ 6312808 w 11548665"/>
                <a:gd name="connsiteY16-970" fmla="*/ 6160431 h 6252535"/>
                <a:gd name="connsiteX17-971" fmla="*/ 4293508 w 11548665"/>
                <a:gd name="connsiteY17-972" fmla="*/ 6093756 h 6252535"/>
                <a:gd name="connsiteX18-973" fmla="*/ 2798083 w 11548665"/>
                <a:gd name="connsiteY18-974" fmla="*/ 6252506 h 6252535"/>
                <a:gd name="connsiteX19-975" fmla="*/ 1162958 w 11548665"/>
                <a:gd name="connsiteY19-976" fmla="*/ 6106456 h 6252535"/>
                <a:gd name="connsiteX20-977" fmla="*/ 77108 w 11548665"/>
                <a:gd name="connsiteY20-978" fmla="*/ 6027081 h 6252535"/>
                <a:gd name="connsiteX21-979" fmla="*/ 86633 w 11548665"/>
                <a:gd name="connsiteY21-980" fmla="*/ 4960281 h 6252535"/>
                <a:gd name="connsiteX22-981" fmla="*/ 70758 w 11548665"/>
                <a:gd name="connsiteY22-982" fmla="*/ 3842681 h 6252535"/>
                <a:gd name="connsiteX23-983" fmla="*/ 39008 w 11548665"/>
                <a:gd name="connsiteY23-984" fmla="*/ 2394881 h 6252535"/>
                <a:gd name="connsiteX24-985" fmla="*/ 105683 w 11548665"/>
                <a:gd name="connsiteY24-986" fmla="*/ 1223306 h 6252535"/>
                <a:gd name="connsiteX25-987" fmla="*/ 172358 w 11548665"/>
                <a:gd name="connsiteY25-988" fmla="*/ 93006 h 6252535"/>
                <a:gd name="connsiteX0-989" fmla="*/ 172358 w 11548665"/>
                <a:gd name="connsiteY0-990" fmla="*/ 93006 h 6252535"/>
                <a:gd name="connsiteX1-991" fmla="*/ 1680483 w 11548665"/>
                <a:gd name="connsiteY1-992" fmla="*/ 96181 h 6252535"/>
                <a:gd name="connsiteX2-993" fmla="*/ 3725183 w 11548665"/>
                <a:gd name="connsiteY2-994" fmla="*/ 353356 h 6252535"/>
                <a:gd name="connsiteX3-995" fmla="*/ 6100083 w 11548665"/>
                <a:gd name="connsiteY3-996" fmla="*/ 175556 h 6252535"/>
                <a:gd name="connsiteX4-997" fmla="*/ 8373383 w 11548665"/>
                <a:gd name="connsiteY4-998" fmla="*/ 86656 h 6252535"/>
                <a:gd name="connsiteX5-999" fmla="*/ 10659383 w 11548665"/>
                <a:gd name="connsiteY5-1000" fmla="*/ 188256 h 6252535"/>
                <a:gd name="connsiteX6-1001" fmla="*/ 11383283 w 11548665"/>
                <a:gd name="connsiteY6-1002" fmla="*/ 239056 h 6252535"/>
                <a:gd name="connsiteX7-1003" fmla="*/ 11345183 w 11548665"/>
                <a:gd name="connsiteY7-1004" fmla="*/ 1458256 h 6252535"/>
                <a:gd name="connsiteX8-1005" fmla="*/ 11548383 w 11548665"/>
                <a:gd name="connsiteY8-1006" fmla="*/ 2626656 h 6252535"/>
                <a:gd name="connsiteX9-1007" fmla="*/ 11294383 w 11548665"/>
                <a:gd name="connsiteY9-1008" fmla="*/ 3452156 h 6252535"/>
                <a:gd name="connsiteX10-1009" fmla="*/ 11446783 w 11548665"/>
                <a:gd name="connsiteY10-1010" fmla="*/ 4480856 h 6252535"/>
                <a:gd name="connsiteX11-1011" fmla="*/ 11472183 w 11548665"/>
                <a:gd name="connsiteY11-1012" fmla="*/ 5268256 h 6252535"/>
                <a:gd name="connsiteX12-1013" fmla="*/ 11218183 w 11548665"/>
                <a:gd name="connsiteY12-1014" fmla="*/ 5954056 h 6252535"/>
                <a:gd name="connsiteX13-1015" fmla="*/ 10722883 w 11548665"/>
                <a:gd name="connsiteY13-1016" fmla="*/ 6173131 h 6252535"/>
                <a:gd name="connsiteX14-1017" fmla="*/ 9351283 w 11548665"/>
                <a:gd name="connsiteY14-1018" fmla="*/ 6135031 h 6252535"/>
                <a:gd name="connsiteX15-1019" fmla="*/ 7878083 w 11548665"/>
                <a:gd name="connsiteY15-1020" fmla="*/ 6011206 h 6252535"/>
                <a:gd name="connsiteX16-1021" fmla="*/ 6312808 w 11548665"/>
                <a:gd name="connsiteY16-1022" fmla="*/ 6160431 h 6252535"/>
                <a:gd name="connsiteX17-1023" fmla="*/ 4293508 w 11548665"/>
                <a:gd name="connsiteY17-1024" fmla="*/ 6093756 h 6252535"/>
                <a:gd name="connsiteX18-1025" fmla="*/ 2798083 w 11548665"/>
                <a:gd name="connsiteY18-1026" fmla="*/ 6252506 h 6252535"/>
                <a:gd name="connsiteX19-1027" fmla="*/ 1162958 w 11548665"/>
                <a:gd name="connsiteY19-1028" fmla="*/ 6106456 h 6252535"/>
                <a:gd name="connsiteX20-1029" fmla="*/ 77108 w 11548665"/>
                <a:gd name="connsiteY20-1030" fmla="*/ 6027081 h 6252535"/>
                <a:gd name="connsiteX21-1031" fmla="*/ 86633 w 11548665"/>
                <a:gd name="connsiteY21-1032" fmla="*/ 4960281 h 6252535"/>
                <a:gd name="connsiteX22-1033" fmla="*/ 70758 w 11548665"/>
                <a:gd name="connsiteY22-1034" fmla="*/ 3842681 h 6252535"/>
                <a:gd name="connsiteX23-1035" fmla="*/ 39008 w 11548665"/>
                <a:gd name="connsiteY23-1036" fmla="*/ 2394881 h 6252535"/>
                <a:gd name="connsiteX24-1037" fmla="*/ 105683 w 11548665"/>
                <a:gd name="connsiteY24-1038" fmla="*/ 1223306 h 6252535"/>
                <a:gd name="connsiteX25-1039" fmla="*/ 172358 w 11548665"/>
                <a:gd name="connsiteY25-1040" fmla="*/ 93006 h 6252535"/>
                <a:gd name="connsiteX0-1041" fmla="*/ 172358 w 11548665"/>
                <a:gd name="connsiteY0-1042" fmla="*/ 93006 h 6252535"/>
                <a:gd name="connsiteX1-1043" fmla="*/ 1680483 w 11548665"/>
                <a:gd name="connsiteY1-1044" fmla="*/ 96181 h 6252535"/>
                <a:gd name="connsiteX2-1045" fmla="*/ 3725183 w 11548665"/>
                <a:gd name="connsiteY2-1046" fmla="*/ 353356 h 6252535"/>
                <a:gd name="connsiteX3-1047" fmla="*/ 6100083 w 11548665"/>
                <a:gd name="connsiteY3-1048" fmla="*/ 175556 h 6252535"/>
                <a:gd name="connsiteX4-1049" fmla="*/ 8373383 w 11548665"/>
                <a:gd name="connsiteY4-1050" fmla="*/ 86656 h 6252535"/>
                <a:gd name="connsiteX5-1051" fmla="*/ 10659383 w 11548665"/>
                <a:gd name="connsiteY5-1052" fmla="*/ 188256 h 6252535"/>
                <a:gd name="connsiteX6-1053" fmla="*/ 11383283 w 11548665"/>
                <a:gd name="connsiteY6-1054" fmla="*/ 239056 h 6252535"/>
                <a:gd name="connsiteX7-1055" fmla="*/ 11345183 w 11548665"/>
                <a:gd name="connsiteY7-1056" fmla="*/ 1458256 h 6252535"/>
                <a:gd name="connsiteX8-1057" fmla="*/ 11548383 w 11548665"/>
                <a:gd name="connsiteY8-1058" fmla="*/ 2626656 h 6252535"/>
                <a:gd name="connsiteX9-1059" fmla="*/ 11294383 w 11548665"/>
                <a:gd name="connsiteY9-1060" fmla="*/ 3452156 h 6252535"/>
                <a:gd name="connsiteX10-1061" fmla="*/ 11446783 w 11548665"/>
                <a:gd name="connsiteY10-1062" fmla="*/ 4480856 h 6252535"/>
                <a:gd name="connsiteX11-1063" fmla="*/ 11472183 w 11548665"/>
                <a:gd name="connsiteY11-1064" fmla="*/ 5268256 h 6252535"/>
                <a:gd name="connsiteX12-1065" fmla="*/ 11418208 w 11548665"/>
                <a:gd name="connsiteY12-1066" fmla="*/ 6011206 h 6252535"/>
                <a:gd name="connsiteX13-1067" fmla="*/ 10722883 w 11548665"/>
                <a:gd name="connsiteY13-1068" fmla="*/ 6173131 h 6252535"/>
                <a:gd name="connsiteX14-1069" fmla="*/ 9351283 w 11548665"/>
                <a:gd name="connsiteY14-1070" fmla="*/ 6135031 h 6252535"/>
                <a:gd name="connsiteX15-1071" fmla="*/ 7878083 w 11548665"/>
                <a:gd name="connsiteY15-1072" fmla="*/ 6011206 h 6252535"/>
                <a:gd name="connsiteX16-1073" fmla="*/ 6312808 w 11548665"/>
                <a:gd name="connsiteY16-1074" fmla="*/ 6160431 h 6252535"/>
                <a:gd name="connsiteX17-1075" fmla="*/ 4293508 w 11548665"/>
                <a:gd name="connsiteY17-1076" fmla="*/ 6093756 h 6252535"/>
                <a:gd name="connsiteX18-1077" fmla="*/ 2798083 w 11548665"/>
                <a:gd name="connsiteY18-1078" fmla="*/ 6252506 h 6252535"/>
                <a:gd name="connsiteX19-1079" fmla="*/ 1162958 w 11548665"/>
                <a:gd name="connsiteY19-1080" fmla="*/ 6106456 h 6252535"/>
                <a:gd name="connsiteX20-1081" fmla="*/ 77108 w 11548665"/>
                <a:gd name="connsiteY20-1082" fmla="*/ 6027081 h 6252535"/>
                <a:gd name="connsiteX21-1083" fmla="*/ 86633 w 11548665"/>
                <a:gd name="connsiteY21-1084" fmla="*/ 4960281 h 6252535"/>
                <a:gd name="connsiteX22-1085" fmla="*/ 70758 w 11548665"/>
                <a:gd name="connsiteY22-1086" fmla="*/ 3842681 h 6252535"/>
                <a:gd name="connsiteX23-1087" fmla="*/ 39008 w 11548665"/>
                <a:gd name="connsiteY23-1088" fmla="*/ 2394881 h 6252535"/>
                <a:gd name="connsiteX24-1089" fmla="*/ 105683 w 11548665"/>
                <a:gd name="connsiteY24-1090" fmla="*/ 1223306 h 6252535"/>
                <a:gd name="connsiteX25-1091" fmla="*/ 172358 w 11548665"/>
                <a:gd name="connsiteY25-1092" fmla="*/ 93006 h 6252535"/>
                <a:gd name="connsiteX0-1093" fmla="*/ 172358 w 11548665"/>
                <a:gd name="connsiteY0-1094" fmla="*/ 93006 h 6252535"/>
                <a:gd name="connsiteX1-1095" fmla="*/ 1680483 w 11548665"/>
                <a:gd name="connsiteY1-1096" fmla="*/ 96181 h 6252535"/>
                <a:gd name="connsiteX2-1097" fmla="*/ 3725183 w 11548665"/>
                <a:gd name="connsiteY2-1098" fmla="*/ 353356 h 6252535"/>
                <a:gd name="connsiteX3-1099" fmla="*/ 6100083 w 11548665"/>
                <a:gd name="connsiteY3-1100" fmla="*/ 175556 h 6252535"/>
                <a:gd name="connsiteX4-1101" fmla="*/ 8373383 w 11548665"/>
                <a:gd name="connsiteY4-1102" fmla="*/ 86656 h 6252535"/>
                <a:gd name="connsiteX5-1103" fmla="*/ 10659383 w 11548665"/>
                <a:gd name="connsiteY5-1104" fmla="*/ 188256 h 6252535"/>
                <a:gd name="connsiteX6-1105" fmla="*/ 11383283 w 11548665"/>
                <a:gd name="connsiteY6-1106" fmla="*/ 239056 h 6252535"/>
                <a:gd name="connsiteX7-1107" fmla="*/ 11345183 w 11548665"/>
                <a:gd name="connsiteY7-1108" fmla="*/ 1458256 h 6252535"/>
                <a:gd name="connsiteX8-1109" fmla="*/ 11548383 w 11548665"/>
                <a:gd name="connsiteY8-1110" fmla="*/ 2626656 h 6252535"/>
                <a:gd name="connsiteX9-1111" fmla="*/ 11294383 w 11548665"/>
                <a:gd name="connsiteY9-1112" fmla="*/ 3452156 h 6252535"/>
                <a:gd name="connsiteX10-1113" fmla="*/ 11446783 w 11548665"/>
                <a:gd name="connsiteY10-1114" fmla="*/ 4480856 h 6252535"/>
                <a:gd name="connsiteX11-1115" fmla="*/ 11424558 w 11548665"/>
                <a:gd name="connsiteY11-1116" fmla="*/ 5306356 h 6252535"/>
                <a:gd name="connsiteX12-1117" fmla="*/ 11418208 w 11548665"/>
                <a:gd name="connsiteY12-1118" fmla="*/ 6011206 h 6252535"/>
                <a:gd name="connsiteX13-1119" fmla="*/ 10722883 w 11548665"/>
                <a:gd name="connsiteY13-1120" fmla="*/ 6173131 h 6252535"/>
                <a:gd name="connsiteX14-1121" fmla="*/ 9351283 w 11548665"/>
                <a:gd name="connsiteY14-1122" fmla="*/ 6135031 h 6252535"/>
                <a:gd name="connsiteX15-1123" fmla="*/ 7878083 w 11548665"/>
                <a:gd name="connsiteY15-1124" fmla="*/ 6011206 h 6252535"/>
                <a:gd name="connsiteX16-1125" fmla="*/ 6312808 w 11548665"/>
                <a:gd name="connsiteY16-1126" fmla="*/ 6160431 h 6252535"/>
                <a:gd name="connsiteX17-1127" fmla="*/ 4293508 w 11548665"/>
                <a:gd name="connsiteY17-1128" fmla="*/ 6093756 h 6252535"/>
                <a:gd name="connsiteX18-1129" fmla="*/ 2798083 w 11548665"/>
                <a:gd name="connsiteY18-1130" fmla="*/ 6252506 h 6252535"/>
                <a:gd name="connsiteX19-1131" fmla="*/ 1162958 w 11548665"/>
                <a:gd name="connsiteY19-1132" fmla="*/ 6106456 h 6252535"/>
                <a:gd name="connsiteX20-1133" fmla="*/ 77108 w 11548665"/>
                <a:gd name="connsiteY20-1134" fmla="*/ 6027081 h 6252535"/>
                <a:gd name="connsiteX21-1135" fmla="*/ 86633 w 11548665"/>
                <a:gd name="connsiteY21-1136" fmla="*/ 4960281 h 6252535"/>
                <a:gd name="connsiteX22-1137" fmla="*/ 70758 w 11548665"/>
                <a:gd name="connsiteY22-1138" fmla="*/ 3842681 h 6252535"/>
                <a:gd name="connsiteX23-1139" fmla="*/ 39008 w 11548665"/>
                <a:gd name="connsiteY23-1140" fmla="*/ 2394881 h 6252535"/>
                <a:gd name="connsiteX24-1141" fmla="*/ 105683 w 11548665"/>
                <a:gd name="connsiteY24-1142" fmla="*/ 1223306 h 6252535"/>
                <a:gd name="connsiteX25-1143" fmla="*/ 172358 w 11548665"/>
                <a:gd name="connsiteY25-1144" fmla="*/ 93006 h 6252535"/>
                <a:gd name="connsiteX0-1145" fmla="*/ 172358 w 11548665"/>
                <a:gd name="connsiteY0-1146" fmla="*/ 93006 h 6252535"/>
                <a:gd name="connsiteX1-1147" fmla="*/ 1680483 w 11548665"/>
                <a:gd name="connsiteY1-1148" fmla="*/ 96181 h 6252535"/>
                <a:gd name="connsiteX2-1149" fmla="*/ 3725183 w 11548665"/>
                <a:gd name="connsiteY2-1150" fmla="*/ 353356 h 6252535"/>
                <a:gd name="connsiteX3-1151" fmla="*/ 6100083 w 11548665"/>
                <a:gd name="connsiteY3-1152" fmla="*/ 175556 h 6252535"/>
                <a:gd name="connsiteX4-1153" fmla="*/ 8373383 w 11548665"/>
                <a:gd name="connsiteY4-1154" fmla="*/ 86656 h 6252535"/>
                <a:gd name="connsiteX5-1155" fmla="*/ 10659383 w 11548665"/>
                <a:gd name="connsiteY5-1156" fmla="*/ 188256 h 6252535"/>
                <a:gd name="connsiteX6-1157" fmla="*/ 11383283 w 11548665"/>
                <a:gd name="connsiteY6-1158" fmla="*/ 239056 h 6252535"/>
                <a:gd name="connsiteX7-1159" fmla="*/ 11345183 w 11548665"/>
                <a:gd name="connsiteY7-1160" fmla="*/ 1458256 h 6252535"/>
                <a:gd name="connsiteX8-1161" fmla="*/ 11548383 w 11548665"/>
                <a:gd name="connsiteY8-1162" fmla="*/ 2626656 h 6252535"/>
                <a:gd name="connsiteX9-1163" fmla="*/ 11294383 w 11548665"/>
                <a:gd name="connsiteY9-1164" fmla="*/ 3452156 h 6252535"/>
                <a:gd name="connsiteX10-1165" fmla="*/ 11446783 w 11548665"/>
                <a:gd name="connsiteY10-1166" fmla="*/ 4480856 h 6252535"/>
                <a:gd name="connsiteX11-1167" fmla="*/ 11338833 w 11548665"/>
                <a:gd name="connsiteY11-1168" fmla="*/ 5315881 h 6252535"/>
                <a:gd name="connsiteX12-1169" fmla="*/ 11418208 w 11548665"/>
                <a:gd name="connsiteY12-1170" fmla="*/ 6011206 h 6252535"/>
                <a:gd name="connsiteX13-1171" fmla="*/ 10722883 w 11548665"/>
                <a:gd name="connsiteY13-1172" fmla="*/ 6173131 h 6252535"/>
                <a:gd name="connsiteX14-1173" fmla="*/ 9351283 w 11548665"/>
                <a:gd name="connsiteY14-1174" fmla="*/ 6135031 h 6252535"/>
                <a:gd name="connsiteX15-1175" fmla="*/ 7878083 w 11548665"/>
                <a:gd name="connsiteY15-1176" fmla="*/ 6011206 h 6252535"/>
                <a:gd name="connsiteX16-1177" fmla="*/ 6312808 w 11548665"/>
                <a:gd name="connsiteY16-1178" fmla="*/ 6160431 h 6252535"/>
                <a:gd name="connsiteX17-1179" fmla="*/ 4293508 w 11548665"/>
                <a:gd name="connsiteY17-1180" fmla="*/ 6093756 h 6252535"/>
                <a:gd name="connsiteX18-1181" fmla="*/ 2798083 w 11548665"/>
                <a:gd name="connsiteY18-1182" fmla="*/ 6252506 h 6252535"/>
                <a:gd name="connsiteX19-1183" fmla="*/ 1162958 w 11548665"/>
                <a:gd name="connsiteY19-1184" fmla="*/ 6106456 h 6252535"/>
                <a:gd name="connsiteX20-1185" fmla="*/ 77108 w 11548665"/>
                <a:gd name="connsiteY20-1186" fmla="*/ 6027081 h 6252535"/>
                <a:gd name="connsiteX21-1187" fmla="*/ 86633 w 11548665"/>
                <a:gd name="connsiteY21-1188" fmla="*/ 4960281 h 6252535"/>
                <a:gd name="connsiteX22-1189" fmla="*/ 70758 w 11548665"/>
                <a:gd name="connsiteY22-1190" fmla="*/ 3842681 h 6252535"/>
                <a:gd name="connsiteX23-1191" fmla="*/ 39008 w 11548665"/>
                <a:gd name="connsiteY23-1192" fmla="*/ 2394881 h 6252535"/>
                <a:gd name="connsiteX24-1193" fmla="*/ 105683 w 11548665"/>
                <a:gd name="connsiteY24-1194" fmla="*/ 1223306 h 6252535"/>
                <a:gd name="connsiteX25-1195" fmla="*/ 172358 w 11548665"/>
                <a:gd name="connsiteY25-1196" fmla="*/ 93006 h 6252535"/>
                <a:gd name="connsiteX0-1197" fmla="*/ 172358 w 11563976"/>
                <a:gd name="connsiteY0-1198" fmla="*/ 93006 h 6252535"/>
                <a:gd name="connsiteX1-1199" fmla="*/ 1680483 w 11563976"/>
                <a:gd name="connsiteY1-1200" fmla="*/ 96181 h 6252535"/>
                <a:gd name="connsiteX2-1201" fmla="*/ 3725183 w 11563976"/>
                <a:gd name="connsiteY2-1202" fmla="*/ 353356 h 6252535"/>
                <a:gd name="connsiteX3-1203" fmla="*/ 6100083 w 11563976"/>
                <a:gd name="connsiteY3-1204" fmla="*/ 175556 h 6252535"/>
                <a:gd name="connsiteX4-1205" fmla="*/ 8373383 w 11563976"/>
                <a:gd name="connsiteY4-1206" fmla="*/ 86656 h 6252535"/>
                <a:gd name="connsiteX5-1207" fmla="*/ 10659383 w 11563976"/>
                <a:gd name="connsiteY5-1208" fmla="*/ 188256 h 6252535"/>
                <a:gd name="connsiteX6-1209" fmla="*/ 11383283 w 11563976"/>
                <a:gd name="connsiteY6-1210" fmla="*/ 239056 h 6252535"/>
                <a:gd name="connsiteX7-1211" fmla="*/ 11345183 w 11563976"/>
                <a:gd name="connsiteY7-1212" fmla="*/ 1458256 h 6252535"/>
                <a:gd name="connsiteX8-1213" fmla="*/ 11548383 w 11563976"/>
                <a:gd name="connsiteY8-1214" fmla="*/ 2626656 h 6252535"/>
                <a:gd name="connsiteX9-1215" fmla="*/ 11294383 w 11563976"/>
                <a:gd name="connsiteY9-1216" fmla="*/ 3452156 h 6252535"/>
                <a:gd name="connsiteX10-1217" fmla="*/ 11446783 w 11563976"/>
                <a:gd name="connsiteY10-1218" fmla="*/ 4480856 h 6252535"/>
                <a:gd name="connsiteX11-1219" fmla="*/ 11338833 w 11563976"/>
                <a:gd name="connsiteY11-1220" fmla="*/ 5315881 h 6252535"/>
                <a:gd name="connsiteX12-1221" fmla="*/ 11542033 w 11563976"/>
                <a:gd name="connsiteY12-1222" fmla="*/ 6039781 h 6252535"/>
                <a:gd name="connsiteX13-1223" fmla="*/ 10722883 w 11563976"/>
                <a:gd name="connsiteY13-1224" fmla="*/ 6173131 h 6252535"/>
                <a:gd name="connsiteX14-1225" fmla="*/ 9351283 w 11563976"/>
                <a:gd name="connsiteY14-1226" fmla="*/ 6135031 h 6252535"/>
                <a:gd name="connsiteX15-1227" fmla="*/ 7878083 w 11563976"/>
                <a:gd name="connsiteY15-1228" fmla="*/ 6011206 h 6252535"/>
                <a:gd name="connsiteX16-1229" fmla="*/ 6312808 w 11563976"/>
                <a:gd name="connsiteY16-1230" fmla="*/ 6160431 h 6252535"/>
                <a:gd name="connsiteX17-1231" fmla="*/ 4293508 w 11563976"/>
                <a:gd name="connsiteY17-1232" fmla="*/ 6093756 h 6252535"/>
                <a:gd name="connsiteX18-1233" fmla="*/ 2798083 w 11563976"/>
                <a:gd name="connsiteY18-1234" fmla="*/ 6252506 h 6252535"/>
                <a:gd name="connsiteX19-1235" fmla="*/ 1162958 w 11563976"/>
                <a:gd name="connsiteY19-1236" fmla="*/ 6106456 h 6252535"/>
                <a:gd name="connsiteX20-1237" fmla="*/ 77108 w 11563976"/>
                <a:gd name="connsiteY20-1238" fmla="*/ 6027081 h 6252535"/>
                <a:gd name="connsiteX21-1239" fmla="*/ 86633 w 11563976"/>
                <a:gd name="connsiteY21-1240" fmla="*/ 4960281 h 6252535"/>
                <a:gd name="connsiteX22-1241" fmla="*/ 70758 w 11563976"/>
                <a:gd name="connsiteY22-1242" fmla="*/ 3842681 h 6252535"/>
                <a:gd name="connsiteX23-1243" fmla="*/ 39008 w 11563976"/>
                <a:gd name="connsiteY23-1244" fmla="*/ 2394881 h 6252535"/>
                <a:gd name="connsiteX24-1245" fmla="*/ 105683 w 11563976"/>
                <a:gd name="connsiteY24-1246" fmla="*/ 1223306 h 6252535"/>
                <a:gd name="connsiteX25-1247" fmla="*/ 172358 w 11563976"/>
                <a:gd name="connsiteY25-1248" fmla="*/ 93006 h 6252535"/>
                <a:gd name="connsiteX0-1249" fmla="*/ 172358 w 11581839"/>
                <a:gd name="connsiteY0-1250" fmla="*/ 93006 h 6252535"/>
                <a:gd name="connsiteX1-1251" fmla="*/ 1680483 w 11581839"/>
                <a:gd name="connsiteY1-1252" fmla="*/ 96181 h 6252535"/>
                <a:gd name="connsiteX2-1253" fmla="*/ 3725183 w 11581839"/>
                <a:gd name="connsiteY2-1254" fmla="*/ 353356 h 6252535"/>
                <a:gd name="connsiteX3-1255" fmla="*/ 6100083 w 11581839"/>
                <a:gd name="connsiteY3-1256" fmla="*/ 175556 h 6252535"/>
                <a:gd name="connsiteX4-1257" fmla="*/ 8373383 w 11581839"/>
                <a:gd name="connsiteY4-1258" fmla="*/ 86656 h 6252535"/>
                <a:gd name="connsiteX5-1259" fmla="*/ 10659383 w 11581839"/>
                <a:gd name="connsiteY5-1260" fmla="*/ 188256 h 6252535"/>
                <a:gd name="connsiteX6-1261" fmla="*/ 11383283 w 11581839"/>
                <a:gd name="connsiteY6-1262" fmla="*/ 239056 h 6252535"/>
                <a:gd name="connsiteX7-1263" fmla="*/ 11345183 w 11581839"/>
                <a:gd name="connsiteY7-1264" fmla="*/ 1458256 h 6252535"/>
                <a:gd name="connsiteX8-1265" fmla="*/ 11548383 w 11581839"/>
                <a:gd name="connsiteY8-1266" fmla="*/ 2626656 h 6252535"/>
                <a:gd name="connsiteX9-1267" fmla="*/ 11294383 w 11581839"/>
                <a:gd name="connsiteY9-1268" fmla="*/ 3452156 h 6252535"/>
                <a:gd name="connsiteX10-1269" fmla="*/ 11446783 w 11581839"/>
                <a:gd name="connsiteY10-1270" fmla="*/ 4480856 h 6252535"/>
                <a:gd name="connsiteX11-1271" fmla="*/ 11453133 w 11581839"/>
                <a:gd name="connsiteY11-1272" fmla="*/ 5296831 h 6252535"/>
                <a:gd name="connsiteX12-1273" fmla="*/ 11542033 w 11581839"/>
                <a:gd name="connsiteY12-1274" fmla="*/ 6039781 h 6252535"/>
                <a:gd name="connsiteX13-1275" fmla="*/ 10722883 w 11581839"/>
                <a:gd name="connsiteY13-1276" fmla="*/ 6173131 h 6252535"/>
                <a:gd name="connsiteX14-1277" fmla="*/ 9351283 w 11581839"/>
                <a:gd name="connsiteY14-1278" fmla="*/ 6135031 h 6252535"/>
                <a:gd name="connsiteX15-1279" fmla="*/ 7878083 w 11581839"/>
                <a:gd name="connsiteY15-1280" fmla="*/ 6011206 h 6252535"/>
                <a:gd name="connsiteX16-1281" fmla="*/ 6312808 w 11581839"/>
                <a:gd name="connsiteY16-1282" fmla="*/ 6160431 h 6252535"/>
                <a:gd name="connsiteX17-1283" fmla="*/ 4293508 w 11581839"/>
                <a:gd name="connsiteY17-1284" fmla="*/ 6093756 h 6252535"/>
                <a:gd name="connsiteX18-1285" fmla="*/ 2798083 w 11581839"/>
                <a:gd name="connsiteY18-1286" fmla="*/ 6252506 h 6252535"/>
                <a:gd name="connsiteX19-1287" fmla="*/ 1162958 w 11581839"/>
                <a:gd name="connsiteY19-1288" fmla="*/ 6106456 h 6252535"/>
                <a:gd name="connsiteX20-1289" fmla="*/ 77108 w 11581839"/>
                <a:gd name="connsiteY20-1290" fmla="*/ 6027081 h 6252535"/>
                <a:gd name="connsiteX21-1291" fmla="*/ 86633 w 11581839"/>
                <a:gd name="connsiteY21-1292" fmla="*/ 4960281 h 6252535"/>
                <a:gd name="connsiteX22-1293" fmla="*/ 70758 w 11581839"/>
                <a:gd name="connsiteY22-1294" fmla="*/ 3842681 h 6252535"/>
                <a:gd name="connsiteX23-1295" fmla="*/ 39008 w 11581839"/>
                <a:gd name="connsiteY23-1296" fmla="*/ 2394881 h 6252535"/>
                <a:gd name="connsiteX24-1297" fmla="*/ 105683 w 11581839"/>
                <a:gd name="connsiteY24-1298" fmla="*/ 1223306 h 6252535"/>
                <a:gd name="connsiteX25-1299" fmla="*/ 172358 w 11581839"/>
                <a:gd name="connsiteY25-1300" fmla="*/ 93006 h 6252535"/>
                <a:gd name="connsiteX0-1301" fmla="*/ 172358 w 11581839"/>
                <a:gd name="connsiteY0-1302" fmla="*/ 93006 h 6252535"/>
                <a:gd name="connsiteX1-1303" fmla="*/ 1680483 w 11581839"/>
                <a:gd name="connsiteY1-1304" fmla="*/ 96181 h 6252535"/>
                <a:gd name="connsiteX2-1305" fmla="*/ 3725183 w 11581839"/>
                <a:gd name="connsiteY2-1306" fmla="*/ 353356 h 6252535"/>
                <a:gd name="connsiteX3-1307" fmla="*/ 6100083 w 11581839"/>
                <a:gd name="connsiteY3-1308" fmla="*/ 175556 h 6252535"/>
                <a:gd name="connsiteX4-1309" fmla="*/ 8373383 w 11581839"/>
                <a:gd name="connsiteY4-1310" fmla="*/ 86656 h 6252535"/>
                <a:gd name="connsiteX5-1311" fmla="*/ 10659383 w 11581839"/>
                <a:gd name="connsiteY5-1312" fmla="*/ 188256 h 6252535"/>
                <a:gd name="connsiteX6-1313" fmla="*/ 11383283 w 11581839"/>
                <a:gd name="connsiteY6-1314" fmla="*/ 239056 h 6252535"/>
                <a:gd name="connsiteX7-1315" fmla="*/ 11345183 w 11581839"/>
                <a:gd name="connsiteY7-1316" fmla="*/ 1458256 h 6252535"/>
                <a:gd name="connsiteX8-1317" fmla="*/ 11548383 w 11581839"/>
                <a:gd name="connsiteY8-1318" fmla="*/ 2626656 h 6252535"/>
                <a:gd name="connsiteX9-1319" fmla="*/ 11399158 w 11581839"/>
                <a:gd name="connsiteY9-1320" fmla="*/ 3461681 h 6252535"/>
                <a:gd name="connsiteX10-1321" fmla="*/ 11446783 w 11581839"/>
                <a:gd name="connsiteY10-1322" fmla="*/ 4480856 h 6252535"/>
                <a:gd name="connsiteX11-1323" fmla="*/ 11453133 w 11581839"/>
                <a:gd name="connsiteY11-1324" fmla="*/ 5296831 h 6252535"/>
                <a:gd name="connsiteX12-1325" fmla="*/ 11542033 w 11581839"/>
                <a:gd name="connsiteY12-1326" fmla="*/ 6039781 h 6252535"/>
                <a:gd name="connsiteX13-1327" fmla="*/ 10722883 w 11581839"/>
                <a:gd name="connsiteY13-1328" fmla="*/ 6173131 h 6252535"/>
                <a:gd name="connsiteX14-1329" fmla="*/ 9351283 w 11581839"/>
                <a:gd name="connsiteY14-1330" fmla="*/ 6135031 h 6252535"/>
                <a:gd name="connsiteX15-1331" fmla="*/ 7878083 w 11581839"/>
                <a:gd name="connsiteY15-1332" fmla="*/ 6011206 h 6252535"/>
                <a:gd name="connsiteX16-1333" fmla="*/ 6312808 w 11581839"/>
                <a:gd name="connsiteY16-1334" fmla="*/ 6160431 h 6252535"/>
                <a:gd name="connsiteX17-1335" fmla="*/ 4293508 w 11581839"/>
                <a:gd name="connsiteY17-1336" fmla="*/ 6093756 h 6252535"/>
                <a:gd name="connsiteX18-1337" fmla="*/ 2798083 w 11581839"/>
                <a:gd name="connsiteY18-1338" fmla="*/ 6252506 h 6252535"/>
                <a:gd name="connsiteX19-1339" fmla="*/ 1162958 w 11581839"/>
                <a:gd name="connsiteY19-1340" fmla="*/ 6106456 h 6252535"/>
                <a:gd name="connsiteX20-1341" fmla="*/ 77108 w 11581839"/>
                <a:gd name="connsiteY20-1342" fmla="*/ 6027081 h 6252535"/>
                <a:gd name="connsiteX21-1343" fmla="*/ 86633 w 11581839"/>
                <a:gd name="connsiteY21-1344" fmla="*/ 4960281 h 6252535"/>
                <a:gd name="connsiteX22-1345" fmla="*/ 70758 w 11581839"/>
                <a:gd name="connsiteY22-1346" fmla="*/ 3842681 h 6252535"/>
                <a:gd name="connsiteX23-1347" fmla="*/ 39008 w 11581839"/>
                <a:gd name="connsiteY23-1348" fmla="*/ 2394881 h 6252535"/>
                <a:gd name="connsiteX24-1349" fmla="*/ 105683 w 11581839"/>
                <a:gd name="connsiteY24-1350" fmla="*/ 1223306 h 6252535"/>
                <a:gd name="connsiteX25-1351" fmla="*/ 172358 w 11581839"/>
                <a:gd name="connsiteY25-1352" fmla="*/ 93006 h 6252535"/>
                <a:gd name="connsiteX0-1353" fmla="*/ 172358 w 11581839"/>
                <a:gd name="connsiteY0-1354" fmla="*/ 93006 h 6252535"/>
                <a:gd name="connsiteX1-1355" fmla="*/ 1680483 w 11581839"/>
                <a:gd name="connsiteY1-1356" fmla="*/ 96181 h 6252535"/>
                <a:gd name="connsiteX2-1357" fmla="*/ 3725183 w 11581839"/>
                <a:gd name="connsiteY2-1358" fmla="*/ 353356 h 6252535"/>
                <a:gd name="connsiteX3-1359" fmla="*/ 6100083 w 11581839"/>
                <a:gd name="connsiteY3-1360" fmla="*/ 175556 h 6252535"/>
                <a:gd name="connsiteX4-1361" fmla="*/ 8373383 w 11581839"/>
                <a:gd name="connsiteY4-1362" fmla="*/ 86656 h 6252535"/>
                <a:gd name="connsiteX5-1363" fmla="*/ 10659383 w 11581839"/>
                <a:gd name="connsiteY5-1364" fmla="*/ 188256 h 6252535"/>
                <a:gd name="connsiteX6-1365" fmla="*/ 11383283 w 11581839"/>
                <a:gd name="connsiteY6-1366" fmla="*/ 239056 h 6252535"/>
                <a:gd name="connsiteX7-1367" fmla="*/ 11345183 w 11581839"/>
                <a:gd name="connsiteY7-1368" fmla="*/ 1458256 h 6252535"/>
                <a:gd name="connsiteX8-1369" fmla="*/ 11434083 w 11581839"/>
                <a:gd name="connsiteY8-1370" fmla="*/ 2331381 h 6252535"/>
                <a:gd name="connsiteX9-1371" fmla="*/ 11399158 w 11581839"/>
                <a:gd name="connsiteY9-1372" fmla="*/ 3461681 h 6252535"/>
                <a:gd name="connsiteX10-1373" fmla="*/ 11446783 w 11581839"/>
                <a:gd name="connsiteY10-1374" fmla="*/ 4480856 h 6252535"/>
                <a:gd name="connsiteX11-1375" fmla="*/ 11453133 w 11581839"/>
                <a:gd name="connsiteY11-1376" fmla="*/ 5296831 h 6252535"/>
                <a:gd name="connsiteX12-1377" fmla="*/ 11542033 w 11581839"/>
                <a:gd name="connsiteY12-1378" fmla="*/ 6039781 h 6252535"/>
                <a:gd name="connsiteX13-1379" fmla="*/ 10722883 w 11581839"/>
                <a:gd name="connsiteY13-1380" fmla="*/ 6173131 h 6252535"/>
                <a:gd name="connsiteX14-1381" fmla="*/ 9351283 w 11581839"/>
                <a:gd name="connsiteY14-1382" fmla="*/ 6135031 h 6252535"/>
                <a:gd name="connsiteX15-1383" fmla="*/ 7878083 w 11581839"/>
                <a:gd name="connsiteY15-1384" fmla="*/ 6011206 h 6252535"/>
                <a:gd name="connsiteX16-1385" fmla="*/ 6312808 w 11581839"/>
                <a:gd name="connsiteY16-1386" fmla="*/ 6160431 h 6252535"/>
                <a:gd name="connsiteX17-1387" fmla="*/ 4293508 w 11581839"/>
                <a:gd name="connsiteY17-1388" fmla="*/ 6093756 h 6252535"/>
                <a:gd name="connsiteX18-1389" fmla="*/ 2798083 w 11581839"/>
                <a:gd name="connsiteY18-1390" fmla="*/ 6252506 h 6252535"/>
                <a:gd name="connsiteX19-1391" fmla="*/ 1162958 w 11581839"/>
                <a:gd name="connsiteY19-1392" fmla="*/ 6106456 h 6252535"/>
                <a:gd name="connsiteX20-1393" fmla="*/ 77108 w 11581839"/>
                <a:gd name="connsiteY20-1394" fmla="*/ 6027081 h 6252535"/>
                <a:gd name="connsiteX21-1395" fmla="*/ 86633 w 11581839"/>
                <a:gd name="connsiteY21-1396" fmla="*/ 4960281 h 6252535"/>
                <a:gd name="connsiteX22-1397" fmla="*/ 70758 w 11581839"/>
                <a:gd name="connsiteY22-1398" fmla="*/ 3842681 h 6252535"/>
                <a:gd name="connsiteX23-1399" fmla="*/ 39008 w 11581839"/>
                <a:gd name="connsiteY23-1400" fmla="*/ 2394881 h 6252535"/>
                <a:gd name="connsiteX24-1401" fmla="*/ 105683 w 11581839"/>
                <a:gd name="connsiteY24-1402" fmla="*/ 1223306 h 6252535"/>
                <a:gd name="connsiteX25-1403" fmla="*/ 172358 w 11581839"/>
                <a:gd name="connsiteY25-1404" fmla="*/ 93006 h 6252535"/>
                <a:gd name="connsiteX0-1405" fmla="*/ 172358 w 11596332"/>
                <a:gd name="connsiteY0-1406" fmla="*/ 93006 h 6252535"/>
                <a:gd name="connsiteX1-1407" fmla="*/ 1680483 w 11596332"/>
                <a:gd name="connsiteY1-1408" fmla="*/ 96181 h 6252535"/>
                <a:gd name="connsiteX2-1409" fmla="*/ 3725183 w 11596332"/>
                <a:gd name="connsiteY2-1410" fmla="*/ 353356 h 6252535"/>
                <a:gd name="connsiteX3-1411" fmla="*/ 6100083 w 11596332"/>
                <a:gd name="connsiteY3-1412" fmla="*/ 175556 h 6252535"/>
                <a:gd name="connsiteX4-1413" fmla="*/ 8373383 w 11596332"/>
                <a:gd name="connsiteY4-1414" fmla="*/ 86656 h 6252535"/>
                <a:gd name="connsiteX5-1415" fmla="*/ 10659383 w 11596332"/>
                <a:gd name="connsiteY5-1416" fmla="*/ 188256 h 6252535"/>
                <a:gd name="connsiteX6-1417" fmla="*/ 11383283 w 11596332"/>
                <a:gd name="connsiteY6-1418" fmla="*/ 239056 h 6252535"/>
                <a:gd name="connsiteX7-1419" fmla="*/ 11345183 w 11596332"/>
                <a:gd name="connsiteY7-1420" fmla="*/ 1458256 h 6252535"/>
                <a:gd name="connsiteX8-1421" fmla="*/ 11596008 w 11596332"/>
                <a:gd name="connsiteY8-1422" fmla="*/ 2321856 h 6252535"/>
                <a:gd name="connsiteX9-1423" fmla="*/ 11399158 w 11596332"/>
                <a:gd name="connsiteY9-1424" fmla="*/ 3461681 h 6252535"/>
                <a:gd name="connsiteX10-1425" fmla="*/ 11446783 w 11596332"/>
                <a:gd name="connsiteY10-1426" fmla="*/ 4480856 h 6252535"/>
                <a:gd name="connsiteX11-1427" fmla="*/ 11453133 w 11596332"/>
                <a:gd name="connsiteY11-1428" fmla="*/ 5296831 h 6252535"/>
                <a:gd name="connsiteX12-1429" fmla="*/ 11542033 w 11596332"/>
                <a:gd name="connsiteY12-1430" fmla="*/ 6039781 h 6252535"/>
                <a:gd name="connsiteX13-1431" fmla="*/ 10722883 w 11596332"/>
                <a:gd name="connsiteY13-1432" fmla="*/ 6173131 h 6252535"/>
                <a:gd name="connsiteX14-1433" fmla="*/ 9351283 w 11596332"/>
                <a:gd name="connsiteY14-1434" fmla="*/ 6135031 h 6252535"/>
                <a:gd name="connsiteX15-1435" fmla="*/ 7878083 w 11596332"/>
                <a:gd name="connsiteY15-1436" fmla="*/ 6011206 h 6252535"/>
                <a:gd name="connsiteX16-1437" fmla="*/ 6312808 w 11596332"/>
                <a:gd name="connsiteY16-1438" fmla="*/ 6160431 h 6252535"/>
                <a:gd name="connsiteX17-1439" fmla="*/ 4293508 w 11596332"/>
                <a:gd name="connsiteY17-1440" fmla="*/ 6093756 h 6252535"/>
                <a:gd name="connsiteX18-1441" fmla="*/ 2798083 w 11596332"/>
                <a:gd name="connsiteY18-1442" fmla="*/ 6252506 h 6252535"/>
                <a:gd name="connsiteX19-1443" fmla="*/ 1162958 w 11596332"/>
                <a:gd name="connsiteY19-1444" fmla="*/ 6106456 h 6252535"/>
                <a:gd name="connsiteX20-1445" fmla="*/ 77108 w 11596332"/>
                <a:gd name="connsiteY20-1446" fmla="*/ 6027081 h 6252535"/>
                <a:gd name="connsiteX21-1447" fmla="*/ 86633 w 11596332"/>
                <a:gd name="connsiteY21-1448" fmla="*/ 4960281 h 6252535"/>
                <a:gd name="connsiteX22-1449" fmla="*/ 70758 w 11596332"/>
                <a:gd name="connsiteY22-1450" fmla="*/ 3842681 h 6252535"/>
                <a:gd name="connsiteX23-1451" fmla="*/ 39008 w 11596332"/>
                <a:gd name="connsiteY23-1452" fmla="*/ 2394881 h 6252535"/>
                <a:gd name="connsiteX24-1453" fmla="*/ 105683 w 11596332"/>
                <a:gd name="connsiteY24-1454" fmla="*/ 1223306 h 6252535"/>
                <a:gd name="connsiteX25-1455" fmla="*/ 172358 w 11596332"/>
                <a:gd name="connsiteY25-1456" fmla="*/ 93006 h 6252535"/>
                <a:gd name="connsiteX0-1457" fmla="*/ 172358 w 11581839"/>
                <a:gd name="connsiteY0-1458" fmla="*/ 93006 h 6252535"/>
                <a:gd name="connsiteX1-1459" fmla="*/ 1680483 w 11581839"/>
                <a:gd name="connsiteY1-1460" fmla="*/ 96181 h 6252535"/>
                <a:gd name="connsiteX2-1461" fmla="*/ 3725183 w 11581839"/>
                <a:gd name="connsiteY2-1462" fmla="*/ 353356 h 6252535"/>
                <a:gd name="connsiteX3-1463" fmla="*/ 6100083 w 11581839"/>
                <a:gd name="connsiteY3-1464" fmla="*/ 175556 h 6252535"/>
                <a:gd name="connsiteX4-1465" fmla="*/ 8373383 w 11581839"/>
                <a:gd name="connsiteY4-1466" fmla="*/ 86656 h 6252535"/>
                <a:gd name="connsiteX5-1467" fmla="*/ 10659383 w 11581839"/>
                <a:gd name="connsiteY5-1468" fmla="*/ 188256 h 6252535"/>
                <a:gd name="connsiteX6-1469" fmla="*/ 11383283 w 11581839"/>
                <a:gd name="connsiteY6-1470" fmla="*/ 239056 h 6252535"/>
                <a:gd name="connsiteX7-1471" fmla="*/ 11345183 w 11581839"/>
                <a:gd name="connsiteY7-1472" fmla="*/ 1458256 h 6252535"/>
                <a:gd name="connsiteX8-1473" fmla="*/ 11538858 w 11581839"/>
                <a:gd name="connsiteY8-1474" fmla="*/ 2321856 h 6252535"/>
                <a:gd name="connsiteX9-1475" fmla="*/ 11399158 w 11581839"/>
                <a:gd name="connsiteY9-1476" fmla="*/ 3461681 h 6252535"/>
                <a:gd name="connsiteX10-1477" fmla="*/ 11446783 w 11581839"/>
                <a:gd name="connsiteY10-1478" fmla="*/ 4480856 h 6252535"/>
                <a:gd name="connsiteX11-1479" fmla="*/ 11453133 w 11581839"/>
                <a:gd name="connsiteY11-1480" fmla="*/ 5296831 h 6252535"/>
                <a:gd name="connsiteX12-1481" fmla="*/ 11542033 w 11581839"/>
                <a:gd name="connsiteY12-1482" fmla="*/ 6039781 h 6252535"/>
                <a:gd name="connsiteX13-1483" fmla="*/ 10722883 w 11581839"/>
                <a:gd name="connsiteY13-1484" fmla="*/ 6173131 h 6252535"/>
                <a:gd name="connsiteX14-1485" fmla="*/ 9351283 w 11581839"/>
                <a:gd name="connsiteY14-1486" fmla="*/ 6135031 h 6252535"/>
                <a:gd name="connsiteX15-1487" fmla="*/ 7878083 w 11581839"/>
                <a:gd name="connsiteY15-1488" fmla="*/ 6011206 h 6252535"/>
                <a:gd name="connsiteX16-1489" fmla="*/ 6312808 w 11581839"/>
                <a:gd name="connsiteY16-1490" fmla="*/ 6160431 h 6252535"/>
                <a:gd name="connsiteX17-1491" fmla="*/ 4293508 w 11581839"/>
                <a:gd name="connsiteY17-1492" fmla="*/ 6093756 h 6252535"/>
                <a:gd name="connsiteX18-1493" fmla="*/ 2798083 w 11581839"/>
                <a:gd name="connsiteY18-1494" fmla="*/ 6252506 h 6252535"/>
                <a:gd name="connsiteX19-1495" fmla="*/ 1162958 w 11581839"/>
                <a:gd name="connsiteY19-1496" fmla="*/ 6106456 h 6252535"/>
                <a:gd name="connsiteX20-1497" fmla="*/ 77108 w 11581839"/>
                <a:gd name="connsiteY20-1498" fmla="*/ 6027081 h 6252535"/>
                <a:gd name="connsiteX21-1499" fmla="*/ 86633 w 11581839"/>
                <a:gd name="connsiteY21-1500" fmla="*/ 4960281 h 6252535"/>
                <a:gd name="connsiteX22-1501" fmla="*/ 70758 w 11581839"/>
                <a:gd name="connsiteY22-1502" fmla="*/ 3842681 h 6252535"/>
                <a:gd name="connsiteX23-1503" fmla="*/ 39008 w 11581839"/>
                <a:gd name="connsiteY23-1504" fmla="*/ 2394881 h 6252535"/>
                <a:gd name="connsiteX24-1505" fmla="*/ 105683 w 11581839"/>
                <a:gd name="connsiteY24-1506" fmla="*/ 1223306 h 6252535"/>
                <a:gd name="connsiteX25-1507" fmla="*/ 172358 w 11581839"/>
                <a:gd name="connsiteY25-1508" fmla="*/ 93006 h 6252535"/>
                <a:gd name="connsiteX0-1509" fmla="*/ 172358 w 11580086"/>
                <a:gd name="connsiteY0-1510" fmla="*/ 93006 h 6252535"/>
                <a:gd name="connsiteX1-1511" fmla="*/ 1680483 w 11580086"/>
                <a:gd name="connsiteY1-1512" fmla="*/ 96181 h 6252535"/>
                <a:gd name="connsiteX2-1513" fmla="*/ 3725183 w 11580086"/>
                <a:gd name="connsiteY2-1514" fmla="*/ 353356 h 6252535"/>
                <a:gd name="connsiteX3-1515" fmla="*/ 6100083 w 11580086"/>
                <a:gd name="connsiteY3-1516" fmla="*/ 175556 h 6252535"/>
                <a:gd name="connsiteX4-1517" fmla="*/ 8373383 w 11580086"/>
                <a:gd name="connsiteY4-1518" fmla="*/ 86656 h 6252535"/>
                <a:gd name="connsiteX5-1519" fmla="*/ 10659383 w 11580086"/>
                <a:gd name="connsiteY5-1520" fmla="*/ 188256 h 6252535"/>
                <a:gd name="connsiteX6-1521" fmla="*/ 11383283 w 11580086"/>
                <a:gd name="connsiteY6-1522" fmla="*/ 239056 h 6252535"/>
                <a:gd name="connsiteX7-1523" fmla="*/ 11345183 w 11580086"/>
                <a:gd name="connsiteY7-1524" fmla="*/ 1458256 h 6252535"/>
                <a:gd name="connsiteX8-1525" fmla="*/ 11538858 w 11580086"/>
                <a:gd name="connsiteY8-1526" fmla="*/ 2321856 h 6252535"/>
                <a:gd name="connsiteX9-1527" fmla="*/ 11399158 w 11580086"/>
                <a:gd name="connsiteY9-1528" fmla="*/ 3461681 h 6252535"/>
                <a:gd name="connsiteX10-1529" fmla="*/ 11532508 w 11580086"/>
                <a:gd name="connsiteY10-1530" fmla="*/ 4471331 h 6252535"/>
                <a:gd name="connsiteX11-1531" fmla="*/ 11453133 w 11580086"/>
                <a:gd name="connsiteY11-1532" fmla="*/ 5296831 h 6252535"/>
                <a:gd name="connsiteX12-1533" fmla="*/ 11542033 w 11580086"/>
                <a:gd name="connsiteY12-1534" fmla="*/ 6039781 h 6252535"/>
                <a:gd name="connsiteX13-1535" fmla="*/ 10722883 w 11580086"/>
                <a:gd name="connsiteY13-1536" fmla="*/ 6173131 h 6252535"/>
                <a:gd name="connsiteX14-1537" fmla="*/ 9351283 w 11580086"/>
                <a:gd name="connsiteY14-1538" fmla="*/ 6135031 h 6252535"/>
                <a:gd name="connsiteX15-1539" fmla="*/ 7878083 w 11580086"/>
                <a:gd name="connsiteY15-1540" fmla="*/ 6011206 h 6252535"/>
                <a:gd name="connsiteX16-1541" fmla="*/ 6312808 w 11580086"/>
                <a:gd name="connsiteY16-1542" fmla="*/ 6160431 h 6252535"/>
                <a:gd name="connsiteX17-1543" fmla="*/ 4293508 w 11580086"/>
                <a:gd name="connsiteY17-1544" fmla="*/ 6093756 h 6252535"/>
                <a:gd name="connsiteX18-1545" fmla="*/ 2798083 w 11580086"/>
                <a:gd name="connsiteY18-1546" fmla="*/ 6252506 h 6252535"/>
                <a:gd name="connsiteX19-1547" fmla="*/ 1162958 w 11580086"/>
                <a:gd name="connsiteY19-1548" fmla="*/ 6106456 h 6252535"/>
                <a:gd name="connsiteX20-1549" fmla="*/ 77108 w 11580086"/>
                <a:gd name="connsiteY20-1550" fmla="*/ 6027081 h 6252535"/>
                <a:gd name="connsiteX21-1551" fmla="*/ 86633 w 11580086"/>
                <a:gd name="connsiteY21-1552" fmla="*/ 4960281 h 6252535"/>
                <a:gd name="connsiteX22-1553" fmla="*/ 70758 w 11580086"/>
                <a:gd name="connsiteY22-1554" fmla="*/ 3842681 h 6252535"/>
                <a:gd name="connsiteX23-1555" fmla="*/ 39008 w 11580086"/>
                <a:gd name="connsiteY23-1556" fmla="*/ 2394881 h 6252535"/>
                <a:gd name="connsiteX24-1557" fmla="*/ 105683 w 11580086"/>
                <a:gd name="connsiteY24-1558" fmla="*/ 1223306 h 6252535"/>
                <a:gd name="connsiteX25-1559" fmla="*/ 172358 w 11580086"/>
                <a:gd name="connsiteY25-1560" fmla="*/ 93006 h 6252535"/>
                <a:gd name="connsiteX0-1561" fmla="*/ 172358 w 11580086"/>
                <a:gd name="connsiteY0-1562" fmla="*/ 93006 h 6252535"/>
                <a:gd name="connsiteX1-1563" fmla="*/ 1680483 w 11580086"/>
                <a:gd name="connsiteY1-1564" fmla="*/ 96181 h 6252535"/>
                <a:gd name="connsiteX2-1565" fmla="*/ 3725183 w 11580086"/>
                <a:gd name="connsiteY2-1566" fmla="*/ 353356 h 6252535"/>
                <a:gd name="connsiteX3-1567" fmla="*/ 6100083 w 11580086"/>
                <a:gd name="connsiteY3-1568" fmla="*/ 175556 h 6252535"/>
                <a:gd name="connsiteX4-1569" fmla="*/ 8373383 w 11580086"/>
                <a:gd name="connsiteY4-1570" fmla="*/ 86656 h 6252535"/>
                <a:gd name="connsiteX5-1571" fmla="*/ 10659383 w 11580086"/>
                <a:gd name="connsiteY5-1572" fmla="*/ 188256 h 6252535"/>
                <a:gd name="connsiteX6-1573" fmla="*/ 11516633 w 11580086"/>
                <a:gd name="connsiteY6-1574" fmla="*/ 239056 h 6252535"/>
                <a:gd name="connsiteX7-1575" fmla="*/ 11345183 w 11580086"/>
                <a:gd name="connsiteY7-1576" fmla="*/ 1458256 h 6252535"/>
                <a:gd name="connsiteX8-1577" fmla="*/ 11538858 w 11580086"/>
                <a:gd name="connsiteY8-1578" fmla="*/ 2321856 h 6252535"/>
                <a:gd name="connsiteX9-1579" fmla="*/ 11399158 w 11580086"/>
                <a:gd name="connsiteY9-1580" fmla="*/ 3461681 h 6252535"/>
                <a:gd name="connsiteX10-1581" fmla="*/ 11532508 w 11580086"/>
                <a:gd name="connsiteY10-1582" fmla="*/ 4471331 h 6252535"/>
                <a:gd name="connsiteX11-1583" fmla="*/ 11453133 w 11580086"/>
                <a:gd name="connsiteY11-1584" fmla="*/ 5296831 h 6252535"/>
                <a:gd name="connsiteX12-1585" fmla="*/ 11542033 w 11580086"/>
                <a:gd name="connsiteY12-1586" fmla="*/ 6039781 h 6252535"/>
                <a:gd name="connsiteX13-1587" fmla="*/ 10722883 w 11580086"/>
                <a:gd name="connsiteY13-1588" fmla="*/ 6173131 h 6252535"/>
                <a:gd name="connsiteX14-1589" fmla="*/ 9351283 w 11580086"/>
                <a:gd name="connsiteY14-1590" fmla="*/ 6135031 h 6252535"/>
                <a:gd name="connsiteX15-1591" fmla="*/ 7878083 w 11580086"/>
                <a:gd name="connsiteY15-1592" fmla="*/ 6011206 h 6252535"/>
                <a:gd name="connsiteX16-1593" fmla="*/ 6312808 w 11580086"/>
                <a:gd name="connsiteY16-1594" fmla="*/ 6160431 h 6252535"/>
                <a:gd name="connsiteX17-1595" fmla="*/ 4293508 w 11580086"/>
                <a:gd name="connsiteY17-1596" fmla="*/ 6093756 h 6252535"/>
                <a:gd name="connsiteX18-1597" fmla="*/ 2798083 w 11580086"/>
                <a:gd name="connsiteY18-1598" fmla="*/ 6252506 h 6252535"/>
                <a:gd name="connsiteX19-1599" fmla="*/ 1162958 w 11580086"/>
                <a:gd name="connsiteY19-1600" fmla="*/ 6106456 h 6252535"/>
                <a:gd name="connsiteX20-1601" fmla="*/ 77108 w 11580086"/>
                <a:gd name="connsiteY20-1602" fmla="*/ 6027081 h 6252535"/>
                <a:gd name="connsiteX21-1603" fmla="*/ 86633 w 11580086"/>
                <a:gd name="connsiteY21-1604" fmla="*/ 4960281 h 6252535"/>
                <a:gd name="connsiteX22-1605" fmla="*/ 70758 w 11580086"/>
                <a:gd name="connsiteY22-1606" fmla="*/ 3842681 h 6252535"/>
                <a:gd name="connsiteX23-1607" fmla="*/ 39008 w 11580086"/>
                <a:gd name="connsiteY23-1608" fmla="*/ 2394881 h 6252535"/>
                <a:gd name="connsiteX24-1609" fmla="*/ 105683 w 11580086"/>
                <a:gd name="connsiteY24-1610" fmla="*/ 1223306 h 6252535"/>
                <a:gd name="connsiteX25-1611" fmla="*/ 172358 w 11580086"/>
                <a:gd name="connsiteY25-1612" fmla="*/ 93006 h 6252535"/>
                <a:gd name="connsiteX0-1613" fmla="*/ 172358 w 11580086"/>
                <a:gd name="connsiteY0-1614" fmla="*/ 93006 h 6252535"/>
                <a:gd name="connsiteX1-1615" fmla="*/ 1680483 w 11580086"/>
                <a:gd name="connsiteY1-1616" fmla="*/ 96181 h 6252535"/>
                <a:gd name="connsiteX2-1617" fmla="*/ 3725183 w 11580086"/>
                <a:gd name="connsiteY2-1618" fmla="*/ 353356 h 6252535"/>
                <a:gd name="connsiteX3-1619" fmla="*/ 6100083 w 11580086"/>
                <a:gd name="connsiteY3-1620" fmla="*/ 175556 h 6252535"/>
                <a:gd name="connsiteX4-1621" fmla="*/ 8373383 w 11580086"/>
                <a:gd name="connsiteY4-1622" fmla="*/ 86656 h 6252535"/>
                <a:gd name="connsiteX5-1623" fmla="*/ 10659383 w 11580086"/>
                <a:gd name="connsiteY5-1624" fmla="*/ 188256 h 6252535"/>
                <a:gd name="connsiteX6-1625" fmla="*/ 11516633 w 11580086"/>
                <a:gd name="connsiteY6-1626" fmla="*/ 239056 h 6252535"/>
                <a:gd name="connsiteX7-1627" fmla="*/ 11449958 w 11580086"/>
                <a:gd name="connsiteY7-1628" fmla="*/ 1439206 h 6252535"/>
                <a:gd name="connsiteX8-1629" fmla="*/ 11538858 w 11580086"/>
                <a:gd name="connsiteY8-1630" fmla="*/ 2321856 h 6252535"/>
                <a:gd name="connsiteX9-1631" fmla="*/ 11399158 w 11580086"/>
                <a:gd name="connsiteY9-1632" fmla="*/ 3461681 h 6252535"/>
                <a:gd name="connsiteX10-1633" fmla="*/ 11532508 w 11580086"/>
                <a:gd name="connsiteY10-1634" fmla="*/ 4471331 h 6252535"/>
                <a:gd name="connsiteX11-1635" fmla="*/ 11453133 w 11580086"/>
                <a:gd name="connsiteY11-1636" fmla="*/ 5296831 h 6252535"/>
                <a:gd name="connsiteX12-1637" fmla="*/ 11542033 w 11580086"/>
                <a:gd name="connsiteY12-1638" fmla="*/ 6039781 h 6252535"/>
                <a:gd name="connsiteX13-1639" fmla="*/ 10722883 w 11580086"/>
                <a:gd name="connsiteY13-1640" fmla="*/ 6173131 h 6252535"/>
                <a:gd name="connsiteX14-1641" fmla="*/ 9351283 w 11580086"/>
                <a:gd name="connsiteY14-1642" fmla="*/ 6135031 h 6252535"/>
                <a:gd name="connsiteX15-1643" fmla="*/ 7878083 w 11580086"/>
                <a:gd name="connsiteY15-1644" fmla="*/ 6011206 h 6252535"/>
                <a:gd name="connsiteX16-1645" fmla="*/ 6312808 w 11580086"/>
                <a:gd name="connsiteY16-1646" fmla="*/ 6160431 h 6252535"/>
                <a:gd name="connsiteX17-1647" fmla="*/ 4293508 w 11580086"/>
                <a:gd name="connsiteY17-1648" fmla="*/ 6093756 h 6252535"/>
                <a:gd name="connsiteX18-1649" fmla="*/ 2798083 w 11580086"/>
                <a:gd name="connsiteY18-1650" fmla="*/ 6252506 h 6252535"/>
                <a:gd name="connsiteX19-1651" fmla="*/ 1162958 w 11580086"/>
                <a:gd name="connsiteY19-1652" fmla="*/ 6106456 h 6252535"/>
                <a:gd name="connsiteX20-1653" fmla="*/ 77108 w 11580086"/>
                <a:gd name="connsiteY20-1654" fmla="*/ 6027081 h 6252535"/>
                <a:gd name="connsiteX21-1655" fmla="*/ 86633 w 11580086"/>
                <a:gd name="connsiteY21-1656" fmla="*/ 4960281 h 6252535"/>
                <a:gd name="connsiteX22-1657" fmla="*/ 70758 w 11580086"/>
                <a:gd name="connsiteY22-1658" fmla="*/ 3842681 h 6252535"/>
                <a:gd name="connsiteX23-1659" fmla="*/ 39008 w 11580086"/>
                <a:gd name="connsiteY23-1660" fmla="*/ 2394881 h 6252535"/>
                <a:gd name="connsiteX24-1661" fmla="*/ 105683 w 11580086"/>
                <a:gd name="connsiteY24-1662" fmla="*/ 1223306 h 6252535"/>
                <a:gd name="connsiteX25-1663" fmla="*/ 172358 w 11580086"/>
                <a:gd name="connsiteY25-1664" fmla="*/ 93006 h 6252535"/>
                <a:gd name="connsiteX0-1665" fmla="*/ 172358 w 11580086"/>
                <a:gd name="connsiteY0-1666" fmla="*/ 128654 h 6288183"/>
                <a:gd name="connsiteX1-1667" fmla="*/ 1680483 w 11580086"/>
                <a:gd name="connsiteY1-1668" fmla="*/ 131829 h 6288183"/>
                <a:gd name="connsiteX2-1669" fmla="*/ 3725183 w 11580086"/>
                <a:gd name="connsiteY2-1670" fmla="*/ 389004 h 6288183"/>
                <a:gd name="connsiteX3-1671" fmla="*/ 6100083 w 11580086"/>
                <a:gd name="connsiteY3-1672" fmla="*/ 211204 h 6288183"/>
                <a:gd name="connsiteX4-1673" fmla="*/ 8373383 w 11580086"/>
                <a:gd name="connsiteY4-1674" fmla="*/ 122304 h 6288183"/>
                <a:gd name="connsiteX5-1675" fmla="*/ 10659383 w 11580086"/>
                <a:gd name="connsiteY5-1676" fmla="*/ 223904 h 6288183"/>
                <a:gd name="connsiteX6-1677" fmla="*/ 11507108 w 11580086"/>
                <a:gd name="connsiteY6-1678" fmla="*/ 65154 h 6288183"/>
                <a:gd name="connsiteX7-1679" fmla="*/ 11449958 w 11580086"/>
                <a:gd name="connsiteY7-1680" fmla="*/ 1474854 h 6288183"/>
                <a:gd name="connsiteX8-1681" fmla="*/ 11538858 w 11580086"/>
                <a:gd name="connsiteY8-1682" fmla="*/ 2357504 h 6288183"/>
                <a:gd name="connsiteX9-1683" fmla="*/ 11399158 w 11580086"/>
                <a:gd name="connsiteY9-1684" fmla="*/ 3497329 h 6288183"/>
                <a:gd name="connsiteX10-1685" fmla="*/ 11532508 w 11580086"/>
                <a:gd name="connsiteY10-1686" fmla="*/ 4506979 h 6288183"/>
                <a:gd name="connsiteX11-1687" fmla="*/ 11453133 w 11580086"/>
                <a:gd name="connsiteY11-1688" fmla="*/ 5332479 h 6288183"/>
                <a:gd name="connsiteX12-1689" fmla="*/ 11542033 w 11580086"/>
                <a:gd name="connsiteY12-1690" fmla="*/ 6075429 h 6288183"/>
                <a:gd name="connsiteX13-1691" fmla="*/ 10722883 w 11580086"/>
                <a:gd name="connsiteY13-1692" fmla="*/ 6208779 h 6288183"/>
                <a:gd name="connsiteX14-1693" fmla="*/ 9351283 w 11580086"/>
                <a:gd name="connsiteY14-1694" fmla="*/ 6170679 h 6288183"/>
                <a:gd name="connsiteX15-1695" fmla="*/ 7878083 w 11580086"/>
                <a:gd name="connsiteY15-1696" fmla="*/ 6046854 h 6288183"/>
                <a:gd name="connsiteX16-1697" fmla="*/ 6312808 w 11580086"/>
                <a:gd name="connsiteY16-1698" fmla="*/ 6196079 h 6288183"/>
                <a:gd name="connsiteX17-1699" fmla="*/ 4293508 w 11580086"/>
                <a:gd name="connsiteY17-1700" fmla="*/ 6129404 h 6288183"/>
                <a:gd name="connsiteX18-1701" fmla="*/ 2798083 w 11580086"/>
                <a:gd name="connsiteY18-1702" fmla="*/ 6288154 h 6288183"/>
                <a:gd name="connsiteX19-1703" fmla="*/ 1162958 w 11580086"/>
                <a:gd name="connsiteY19-1704" fmla="*/ 6142104 h 6288183"/>
                <a:gd name="connsiteX20-1705" fmla="*/ 77108 w 11580086"/>
                <a:gd name="connsiteY20-1706" fmla="*/ 6062729 h 6288183"/>
                <a:gd name="connsiteX21-1707" fmla="*/ 86633 w 11580086"/>
                <a:gd name="connsiteY21-1708" fmla="*/ 4995929 h 6288183"/>
                <a:gd name="connsiteX22-1709" fmla="*/ 70758 w 11580086"/>
                <a:gd name="connsiteY22-1710" fmla="*/ 3878329 h 6288183"/>
                <a:gd name="connsiteX23-1711" fmla="*/ 39008 w 11580086"/>
                <a:gd name="connsiteY23-1712" fmla="*/ 2430529 h 6288183"/>
                <a:gd name="connsiteX24-1713" fmla="*/ 105683 w 11580086"/>
                <a:gd name="connsiteY24-1714" fmla="*/ 1258954 h 6288183"/>
                <a:gd name="connsiteX25-1715" fmla="*/ 172358 w 11580086"/>
                <a:gd name="connsiteY25-1716" fmla="*/ 128654 h 6288183"/>
                <a:gd name="connsiteX0-1717" fmla="*/ 172358 w 11580086"/>
                <a:gd name="connsiteY0-1718" fmla="*/ 178015 h 6337544"/>
                <a:gd name="connsiteX1-1719" fmla="*/ 1680483 w 11580086"/>
                <a:gd name="connsiteY1-1720" fmla="*/ 181190 h 6337544"/>
                <a:gd name="connsiteX2-1721" fmla="*/ 3725183 w 11580086"/>
                <a:gd name="connsiteY2-1722" fmla="*/ 438365 h 6337544"/>
                <a:gd name="connsiteX3-1723" fmla="*/ 6100083 w 11580086"/>
                <a:gd name="connsiteY3-1724" fmla="*/ 260565 h 6337544"/>
                <a:gd name="connsiteX4-1725" fmla="*/ 8373383 w 11580086"/>
                <a:gd name="connsiteY4-1726" fmla="*/ 171665 h 6337544"/>
                <a:gd name="connsiteX5-1727" fmla="*/ 10554608 w 11580086"/>
                <a:gd name="connsiteY5-1728" fmla="*/ 92290 h 6337544"/>
                <a:gd name="connsiteX6-1729" fmla="*/ 11507108 w 11580086"/>
                <a:gd name="connsiteY6-1730" fmla="*/ 114515 h 6337544"/>
                <a:gd name="connsiteX7-1731" fmla="*/ 11449958 w 11580086"/>
                <a:gd name="connsiteY7-1732" fmla="*/ 1524215 h 6337544"/>
                <a:gd name="connsiteX8-1733" fmla="*/ 11538858 w 11580086"/>
                <a:gd name="connsiteY8-1734" fmla="*/ 2406865 h 6337544"/>
                <a:gd name="connsiteX9-1735" fmla="*/ 11399158 w 11580086"/>
                <a:gd name="connsiteY9-1736" fmla="*/ 3546690 h 6337544"/>
                <a:gd name="connsiteX10-1737" fmla="*/ 11532508 w 11580086"/>
                <a:gd name="connsiteY10-1738" fmla="*/ 4556340 h 6337544"/>
                <a:gd name="connsiteX11-1739" fmla="*/ 11453133 w 11580086"/>
                <a:gd name="connsiteY11-1740" fmla="*/ 5381840 h 6337544"/>
                <a:gd name="connsiteX12-1741" fmla="*/ 11542033 w 11580086"/>
                <a:gd name="connsiteY12-1742" fmla="*/ 6124790 h 6337544"/>
                <a:gd name="connsiteX13-1743" fmla="*/ 10722883 w 11580086"/>
                <a:gd name="connsiteY13-1744" fmla="*/ 6258140 h 6337544"/>
                <a:gd name="connsiteX14-1745" fmla="*/ 9351283 w 11580086"/>
                <a:gd name="connsiteY14-1746" fmla="*/ 6220040 h 6337544"/>
                <a:gd name="connsiteX15-1747" fmla="*/ 7878083 w 11580086"/>
                <a:gd name="connsiteY15-1748" fmla="*/ 6096215 h 6337544"/>
                <a:gd name="connsiteX16-1749" fmla="*/ 6312808 w 11580086"/>
                <a:gd name="connsiteY16-1750" fmla="*/ 6245440 h 6337544"/>
                <a:gd name="connsiteX17-1751" fmla="*/ 4293508 w 11580086"/>
                <a:gd name="connsiteY17-1752" fmla="*/ 6178765 h 6337544"/>
                <a:gd name="connsiteX18-1753" fmla="*/ 2798083 w 11580086"/>
                <a:gd name="connsiteY18-1754" fmla="*/ 6337515 h 6337544"/>
                <a:gd name="connsiteX19-1755" fmla="*/ 1162958 w 11580086"/>
                <a:gd name="connsiteY19-1756" fmla="*/ 6191465 h 6337544"/>
                <a:gd name="connsiteX20-1757" fmla="*/ 77108 w 11580086"/>
                <a:gd name="connsiteY20-1758" fmla="*/ 6112090 h 6337544"/>
                <a:gd name="connsiteX21-1759" fmla="*/ 86633 w 11580086"/>
                <a:gd name="connsiteY21-1760" fmla="*/ 5045290 h 6337544"/>
                <a:gd name="connsiteX22-1761" fmla="*/ 70758 w 11580086"/>
                <a:gd name="connsiteY22-1762" fmla="*/ 3927690 h 6337544"/>
                <a:gd name="connsiteX23-1763" fmla="*/ 39008 w 11580086"/>
                <a:gd name="connsiteY23-1764" fmla="*/ 2479890 h 6337544"/>
                <a:gd name="connsiteX24-1765" fmla="*/ 105683 w 11580086"/>
                <a:gd name="connsiteY24-1766" fmla="*/ 1308315 h 6337544"/>
                <a:gd name="connsiteX25-1767" fmla="*/ 172358 w 11580086"/>
                <a:gd name="connsiteY25-1768" fmla="*/ 178015 h 6337544"/>
                <a:gd name="connsiteX0-1769" fmla="*/ 172358 w 11580086"/>
                <a:gd name="connsiteY0-1770" fmla="*/ 173362 h 6332891"/>
                <a:gd name="connsiteX1-1771" fmla="*/ 1680483 w 11580086"/>
                <a:gd name="connsiteY1-1772" fmla="*/ 176537 h 6332891"/>
                <a:gd name="connsiteX2-1773" fmla="*/ 3725183 w 11580086"/>
                <a:gd name="connsiteY2-1774" fmla="*/ 433712 h 6332891"/>
                <a:gd name="connsiteX3-1775" fmla="*/ 6100083 w 11580086"/>
                <a:gd name="connsiteY3-1776" fmla="*/ 255912 h 6332891"/>
                <a:gd name="connsiteX4-1777" fmla="*/ 8401958 w 11580086"/>
                <a:gd name="connsiteY4-1778" fmla="*/ 52712 h 6332891"/>
                <a:gd name="connsiteX5-1779" fmla="*/ 10554608 w 11580086"/>
                <a:gd name="connsiteY5-1780" fmla="*/ 87637 h 6332891"/>
                <a:gd name="connsiteX6-1781" fmla="*/ 11507108 w 11580086"/>
                <a:gd name="connsiteY6-1782" fmla="*/ 109862 h 6332891"/>
                <a:gd name="connsiteX7-1783" fmla="*/ 11449958 w 11580086"/>
                <a:gd name="connsiteY7-1784" fmla="*/ 1519562 h 6332891"/>
                <a:gd name="connsiteX8-1785" fmla="*/ 11538858 w 11580086"/>
                <a:gd name="connsiteY8-1786" fmla="*/ 2402212 h 6332891"/>
                <a:gd name="connsiteX9-1787" fmla="*/ 11399158 w 11580086"/>
                <a:gd name="connsiteY9-1788" fmla="*/ 3542037 h 6332891"/>
                <a:gd name="connsiteX10-1789" fmla="*/ 11532508 w 11580086"/>
                <a:gd name="connsiteY10-1790" fmla="*/ 4551687 h 6332891"/>
                <a:gd name="connsiteX11-1791" fmla="*/ 11453133 w 11580086"/>
                <a:gd name="connsiteY11-1792" fmla="*/ 5377187 h 6332891"/>
                <a:gd name="connsiteX12-1793" fmla="*/ 11542033 w 11580086"/>
                <a:gd name="connsiteY12-1794" fmla="*/ 6120137 h 6332891"/>
                <a:gd name="connsiteX13-1795" fmla="*/ 10722883 w 11580086"/>
                <a:gd name="connsiteY13-1796" fmla="*/ 6253487 h 6332891"/>
                <a:gd name="connsiteX14-1797" fmla="*/ 9351283 w 11580086"/>
                <a:gd name="connsiteY14-1798" fmla="*/ 6215387 h 6332891"/>
                <a:gd name="connsiteX15-1799" fmla="*/ 7878083 w 11580086"/>
                <a:gd name="connsiteY15-1800" fmla="*/ 6091562 h 6332891"/>
                <a:gd name="connsiteX16-1801" fmla="*/ 6312808 w 11580086"/>
                <a:gd name="connsiteY16-1802" fmla="*/ 6240787 h 6332891"/>
                <a:gd name="connsiteX17-1803" fmla="*/ 4293508 w 11580086"/>
                <a:gd name="connsiteY17-1804" fmla="*/ 6174112 h 6332891"/>
                <a:gd name="connsiteX18-1805" fmla="*/ 2798083 w 11580086"/>
                <a:gd name="connsiteY18-1806" fmla="*/ 6332862 h 6332891"/>
                <a:gd name="connsiteX19-1807" fmla="*/ 1162958 w 11580086"/>
                <a:gd name="connsiteY19-1808" fmla="*/ 6186812 h 6332891"/>
                <a:gd name="connsiteX20-1809" fmla="*/ 77108 w 11580086"/>
                <a:gd name="connsiteY20-1810" fmla="*/ 6107437 h 6332891"/>
                <a:gd name="connsiteX21-1811" fmla="*/ 86633 w 11580086"/>
                <a:gd name="connsiteY21-1812" fmla="*/ 5040637 h 6332891"/>
                <a:gd name="connsiteX22-1813" fmla="*/ 70758 w 11580086"/>
                <a:gd name="connsiteY22-1814" fmla="*/ 3923037 h 6332891"/>
                <a:gd name="connsiteX23-1815" fmla="*/ 39008 w 11580086"/>
                <a:gd name="connsiteY23-1816" fmla="*/ 2475237 h 6332891"/>
                <a:gd name="connsiteX24-1817" fmla="*/ 105683 w 11580086"/>
                <a:gd name="connsiteY24-1818" fmla="*/ 1303662 h 6332891"/>
                <a:gd name="connsiteX25-1819" fmla="*/ 172358 w 11580086"/>
                <a:gd name="connsiteY25-1820" fmla="*/ 173362 h 6332891"/>
                <a:gd name="connsiteX0-1821" fmla="*/ 172358 w 11580086"/>
                <a:gd name="connsiteY0-1822" fmla="*/ 173362 h 6332891"/>
                <a:gd name="connsiteX1-1823" fmla="*/ 1680483 w 11580086"/>
                <a:gd name="connsiteY1-1824" fmla="*/ 176537 h 6332891"/>
                <a:gd name="connsiteX2-1825" fmla="*/ 3906158 w 11580086"/>
                <a:gd name="connsiteY2-1826" fmla="*/ 52712 h 6332891"/>
                <a:gd name="connsiteX3-1827" fmla="*/ 6100083 w 11580086"/>
                <a:gd name="connsiteY3-1828" fmla="*/ 255912 h 6332891"/>
                <a:gd name="connsiteX4-1829" fmla="*/ 8401958 w 11580086"/>
                <a:gd name="connsiteY4-1830" fmla="*/ 52712 h 6332891"/>
                <a:gd name="connsiteX5-1831" fmla="*/ 10554608 w 11580086"/>
                <a:gd name="connsiteY5-1832" fmla="*/ 87637 h 6332891"/>
                <a:gd name="connsiteX6-1833" fmla="*/ 11507108 w 11580086"/>
                <a:gd name="connsiteY6-1834" fmla="*/ 109862 h 6332891"/>
                <a:gd name="connsiteX7-1835" fmla="*/ 11449958 w 11580086"/>
                <a:gd name="connsiteY7-1836" fmla="*/ 1519562 h 6332891"/>
                <a:gd name="connsiteX8-1837" fmla="*/ 11538858 w 11580086"/>
                <a:gd name="connsiteY8-1838" fmla="*/ 2402212 h 6332891"/>
                <a:gd name="connsiteX9-1839" fmla="*/ 11399158 w 11580086"/>
                <a:gd name="connsiteY9-1840" fmla="*/ 3542037 h 6332891"/>
                <a:gd name="connsiteX10-1841" fmla="*/ 11532508 w 11580086"/>
                <a:gd name="connsiteY10-1842" fmla="*/ 4551687 h 6332891"/>
                <a:gd name="connsiteX11-1843" fmla="*/ 11453133 w 11580086"/>
                <a:gd name="connsiteY11-1844" fmla="*/ 5377187 h 6332891"/>
                <a:gd name="connsiteX12-1845" fmla="*/ 11542033 w 11580086"/>
                <a:gd name="connsiteY12-1846" fmla="*/ 6120137 h 6332891"/>
                <a:gd name="connsiteX13-1847" fmla="*/ 10722883 w 11580086"/>
                <a:gd name="connsiteY13-1848" fmla="*/ 6253487 h 6332891"/>
                <a:gd name="connsiteX14-1849" fmla="*/ 9351283 w 11580086"/>
                <a:gd name="connsiteY14-1850" fmla="*/ 6215387 h 6332891"/>
                <a:gd name="connsiteX15-1851" fmla="*/ 7878083 w 11580086"/>
                <a:gd name="connsiteY15-1852" fmla="*/ 6091562 h 6332891"/>
                <a:gd name="connsiteX16-1853" fmla="*/ 6312808 w 11580086"/>
                <a:gd name="connsiteY16-1854" fmla="*/ 6240787 h 6332891"/>
                <a:gd name="connsiteX17-1855" fmla="*/ 4293508 w 11580086"/>
                <a:gd name="connsiteY17-1856" fmla="*/ 6174112 h 6332891"/>
                <a:gd name="connsiteX18-1857" fmla="*/ 2798083 w 11580086"/>
                <a:gd name="connsiteY18-1858" fmla="*/ 6332862 h 6332891"/>
                <a:gd name="connsiteX19-1859" fmla="*/ 1162958 w 11580086"/>
                <a:gd name="connsiteY19-1860" fmla="*/ 6186812 h 6332891"/>
                <a:gd name="connsiteX20-1861" fmla="*/ 77108 w 11580086"/>
                <a:gd name="connsiteY20-1862" fmla="*/ 6107437 h 6332891"/>
                <a:gd name="connsiteX21-1863" fmla="*/ 86633 w 11580086"/>
                <a:gd name="connsiteY21-1864" fmla="*/ 5040637 h 6332891"/>
                <a:gd name="connsiteX22-1865" fmla="*/ 70758 w 11580086"/>
                <a:gd name="connsiteY22-1866" fmla="*/ 3923037 h 6332891"/>
                <a:gd name="connsiteX23-1867" fmla="*/ 39008 w 11580086"/>
                <a:gd name="connsiteY23-1868" fmla="*/ 2475237 h 6332891"/>
                <a:gd name="connsiteX24-1869" fmla="*/ 105683 w 11580086"/>
                <a:gd name="connsiteY24-1870" fmla="*/ 1303662 h 6332891"/>
                <a:gd name="connsiteX25-1871" fmla="*/ 172358 w 11580086"/>
                <a:gd name="connsiteY25-1872" fmla="*/ 173362 h 6332891"/>
                <a:gd name="connsiteX0-1873" fmla="*/ 172358 w 11580086"/>
                <a:gd name="connsiteY0-1874" fmla="*/ 173362 h 6332891"/>
                <a:gd name="connsiteX1-1875" fmla="*/ 1680483 w 11580086"/>
                <a:gd name="connsiteY1-1876" fmla="*/ 176537 h 6332891"/>
                <a:gd name="connsiteX2-1877" fmla="*/ 3906158 w 11580086"/>
                <a:gd name="connsiteY2-1878" fmla="*/ 52712 h 6332891"/>
                <a:gd name="connsiteX3-1879" fmla="*/ 6100083 w 11580086"/>
                <a:gd name="connsiteY3-1880" fmla="*/ 151137 h 6332891"/>
                <a:gd name="connsiteX4-1881" fmla="*/ 8401958 w 11580086"/>
                <a:gd name="connsiteY4-1882" fmla="*/ 52712 h 6332891"/>
                <a:gd name="connsiteX5-1883" fmla="*/ 10554608 w 11580086"/>
                <a:gd name="connsiteY5-1884" fmla="*/ 87637 h 6332891"/>
                <a:gd name="connsiteX6-1885" fmla="*/ 11507108 w 11580086"/>
                <a:gd name="connsiteY6-1886" fmla="*/ 109862 h 6332891"/>
                <a:gd name="connsiteX7-1887" fmla="*/ 11449958 w 11580086"/>
                <a:gd name="connsiteY7-1888" fmla="*/ 1519562 h 6332891"/>
                <a:gd name="connsiteX8-1889" fmla="*/ 11538858 w 11580086"/>
                <a:gd name="connsiteY8-1890" fmla="*/ 2402212 h 6332891"/>
                <a:gd name="connsiteX9-1891" fmla="*/ 11399158 w 11580086"/>
                <a:gd name="connsiteY9-1892" fmla="*/ 3542037 h 6332891"/>
                <a:gd name="connsiteX10-1893" fmla="*/ 11532508 w 11580086"/>
                <a:gd name="connsiteY10-1894" fmla="*/ 4551687 h 6332891"/>
                <a:gd name="connsiteX11-1895" fmla="*/ 11453133 w 11580086"/>
                <a:gd name="connsiteY11-1896" fmla="*/ 5377187 h 6332891"/>
                <a:gd name="connsiteX12-1897" fmla="*/ 11542033 w 11580086"/>
                <a:gd name="connsiteY12-1898" fmla="*/ 6120137 h 6332891"/>
                <a:gd name="connsiteX13-1899" fmla="*/ 10722883 w 11580086"/>
                <a:gd name="connsiteY13-1900" fmla="*/ 6253487 h 6332891"/>
                <a:gd name="connsiteX14-1901" fmla="*/ 9351283 w 11580086"/>
                <a:gd name="connsiteY14-1902" fmla="*/ 6215387 h 6332891"/>
                <a:gd name="connsiteX15-1903" fmla="*/ 7878083 w 11580086"/>
                <a:gd name="connsiteY15-1904" fmla="*/ 6091562 h 6332891"/>
                <a:gd name="connsiteX16-1905" fmla="*/ 6312808 w 11580086"/>
                <a:gd name="connsiteY16-1906" fmla="*/ 6240787 h 6332891"/>
                <a:gd name="connsiteX17-1907" fmla="*/ 4293508 w 11580086"/>
                <a:gd name="connsiteY17-1908" fmla="*/ 6174112 h 6332891"/>
                <a:gd name="connsiteX18-1909" fmla="*/ 2798083 w 11580086"/>
                <a:gd name="connsiteY18-1910" fmla="*/ 6332862 h 6332891"/>
                <a:gd name="connsiteX19-1911" fmla="*/ 1162958 w 11580086"/>
                <a:gd name="connsiteY19-1912" fmla="*/ 6186812 h 6332891"/>
                <a:gd name="connsiteX20-1913" fmla="*/ 77108 w 11580086"/>
                <a:gd name="connsiteY20-1914" fmla="*/ 6107437 h 6332891"/>
                <a:gd name="connsiteX21-1915" fmla="*/ 86633 w 11580086"/>
                <a:gd name="connsiteY21-1916" fmla="*/ 5040637 h 6332891"/>
                <a:gd name="connsiteX22-1917" fmla="*/ 70758 w 11580086"/>
                <a:gd name="connsiteY22-1918" fmla="*/ 3923037 h 6332891"/>
                <a:gd name="connsiteX23-1919" fmla="*/ 39008 w 11580086"/>
                <a:gd name="connsiteY23-1920" fmla="*/ 2475237 h 6332891"/>
                <a:gd name="connsiteX24-1921" fmla="*/ 105683 w 11580086"/>
                <a:gd name="connsiteY24-1922" fmla="*/ 1303662 h 6332891"/>
                <a:gd name="connsiteX25-1923" fmla="*/ 172358 w 11580086"/>
                <a:gd name="connsiteY25-1924" fmla="*/ 173362 h 6332891"/>
                <a:gd name="connsiteX0-1925" fmla="*/ 172358 w 11580086"/>
                <a:gd name="connsiteY0-1926" fmla="*/ 173442 h 6332971"/>
                <a:gd name="connsiteX1-1927" fmla="*/ 1670958 w 11580086"/>
                <a:gd name="connsiteY1-1928" fmla="*/ 5167 h 6332971"/>
                <a:gd name="connsiteX2-1929" fmla="*/ 3906158 w 11580086"/>
                <a:gd name="connsiteY2-1930" fmla="*/ 52792 h 6332971"/>
                <a:gd name="connsiteX3-1931" fmla="*/ 6100083 w 11580086"/>
                <a:gd name="connsiteY3-1932" fmla="*/ 151217 h 6332971"/>
                <a:gd name="connsiteX4-1933" fmla="*/ 8401958 w 11580086"/>
                <a:gd name="connsiteY4-1934" fmla="*/ 52792 h 6332971"/>
                <a:gd name="connsiteX5-1935" fmla="*/ 10554608 w 11580086"/>
                <a:gd name="connsiteY5-1936" fmla="*/ 87717 h 6332971"/>
                <a:gd name="connsiteX6-1937" fmla="*/ 11507108 w 11580086"/>
                <a:gd name="connsiteY6-1938" fmla="*/ 109942 h 6332971"/>
                <a:gd name="connsiteX7-1939" fmla="*/ 11449958 w 11580086"/>
                <a:gd name="connsiteY7-1940" fmla="*/ 1519642 h 6332971"/>
                <a:gd name="connsiteX8-1941" fmla="*/ 11538858 w 11580086"/>
                <a:gd name="connsiteY8-1942" fmla="*/ 2402292 h 6332971"/>
                <a:gd name="connsiteX9-1943" fmla="*/ 11399158 w 11580086"/>
                <a:gd name="connsiteY9-1944" fmla="*/ 3542117 h 6332971"/>
                <a:gd name="connsiteX10-1945" fmla="*/ 11532508 w 11580086"/>
                <a:gd name="connsiteY10-1946" fmla="*/ 4551767 h 6332971"/>
                <a:gd name="connsiteX11-1947" fmla="*/ 11453133 w 11580086"/>
                <a:gd name="connsiteY11-1948" fmla="*/ 5377267 h 6332971"/>
                <a:gd name="connsiteX12-1949" fmla="*/ 11542033 w 11580086"/>
                <a:gd name="connsiteY12-1950" fmla="*/ 6120217 h 6332971"/>
                <a:gd name="connsiteX13-1951" fmla="*/ 10722883 w 11580086"/>
                <a:gd name="connsiteY13-1952" fmla="*/ 6253567 h 6332971"/>
                <a:gd name="connsiteX14-1953" fmla="*/ 9351283 w 11580086"/>
                <a:gd name="connsiteY14-1954" fmla="*/ 6215467 h 6332971"/>
                <a:gd name="connsiteX15-1955" fmla="*/ 7878083 w 11580086"/>
                <a:gd name="connsiteY15-1956" fmla="*/ 6091642 h 6332971"/>
                <a:gd name="connsiteX16-1957" fmla="*/ 6312808 w 11580086"/>
                <a:gd name="connsiteY16-1958" fmla="*/ 6240867 h 6332971"/>
                <a:gd name="connsiteX17-1959" fmla="*/ 4293508 w 11580086"/>
                <a:gd name="connsiteY17-1960" fmla="*/ 6174192 h 6332971"/>
                <a:gd name="connsiteX18-1961" fmla="*/ 2798083 w 11580086"/>
                <a:gd name="connsiteY18-1962" fmla="*/ 6332942 h 6332971"/>
                <a:gd name="connsiteX19-1963" fmla="*/ 1162958 w 11580086"/>
                <a:gd name="connsiteY19-1964" fmla="*/ 6186892 h 6332971"/>
                <a:gd name="connsiteX20-1965" fmla="*/ 77108 w 11580086"/>
                <a:gd name="connsiteY20-1966" fmla="*/ 6107517 h 6332971"/>
                <a:gd name="connsiteX21-1967" fmla="*/ 86633 w 11580086"/>
                <a:gd name="connsiteY21-1968" fmla="*/ 5040717 h 6332971"/>
                <a:gd name="connsiteX22-1969" fmla="*/ 70758 w 11580086"/>
                <a:gd name="connsiteY22-1970" fmla="*/ 3923117 h 6332971"/>
                <a:gd name="connsiteX23-1971" fmla="*/ 39008 w 11580086"/>
                <a:gd name="connsiteY23-1972" fmla="*/ 2475317 h 6332971"/>
                <a:gd name="connsiteX24-1973" fmla="*/ 105683 w 11580086"/>
                <a:gd name="connsiteY24-1974" fmla="*/ 1303742 h 6332971"/>
                <a:gd name="connsiteX25-1975" fmla="*/ 172358 w 11580086"/>
                <a:gd name="connsiteY25-1976" fmla="*/ 173442 h 6332971"/>
                <a:gd name="connsiteX0-1977" fmla="*/ 172358 w 11580086"/>
                <a:gd name="connsiteY0-1978" fmla="*/ 173362 h 6332891"/>
                <a:gd name="connsiteX1-1979" fmla="*/ 1709058 w 11580086"/>
                <a:gd name="connsiteY1-1980" fmla="*/ 71762 h 6332891"/>
                <a:gd name="connsiteX2-1981" fmla="*/ 3906158 w 11580086"/>
                <a:gd name="connsiteY2-1982" fmla="*/ 52712 h 6332891"/>
                <a:gd name="connsiteX3-1983" fmla="*/ 6100083 w 11580086"/>
                <a:gd name="connsiteY3-1984" fmla="*/ 151137 h 6332891"/>
                <a:gd name="connsiteX4-1985" fmla="*/ 8401958 w 11580086"/>
                <a:gd name="connsiteY4-1986" fmla="*/ 52712 h 6332891"/>
                <a:gd name="connsiteX5-1987" fmla="*/ 10554608 w 11580086"/>
                <a:gd name="connsiteY5-1988" fmla="*/ 87637 h 6332891"/>
                <a:gd name="connsiteX6-1989" fmla="*/ 11507108 w 11580086"/>
                <a:gd name="connsiteY6-1990" fmla="*/ 109862 h 6332891"/>
                <a:gd name="connsiteX7-1991" fmla="*/ 11449958 w 11580086"/>
                <a:gd name="connsiteY7-1992" fmla="*/ 1519562 h 6332891"/>
                <a:gd name="connsiteX8-1993" fmla="*/ 11538858 w 11580086"/>
                <a:gd name="connsiteY8-1994" fmla="*/ 2402212 h 6332891"/>
                <a:gd name="connsiteX9-1995" fmla="*/ 11399158 w 11580086"/>
                <a:gd name="connsiteY9-1996" fmla="*/ 3542037 h 6332891"/>
                <a:gd name="connsiteX10-1997" fmla="*/ 11532508 w 11580086"/>
                <a:gd name="connsiteY10-1998" fmla="*/ 4551687 h 6332891"/>
                <a:gd name="connsiteX11-1999" fmla="*/ 11453133 w 11580086"/>
                <a:gd name="connsiteY11-2000" fmla="*/ 5377187 h 6332891"/>
                <a:gd name="connsiteX12-2001" fmla="*/ 11542033 w 11580086"/>
                <a:gd name="connsiteY12-2002" fmla="*/ 6120137 h 6332891"/>
                <a:gd name="connsiteX13-2003" fmla="*/ 10722883 w 11580086"/>
                <a:gd name="connsiteY13-2004" fmla="*/ 6253487 h 6332891"/>
                <a:gd name="connsiteX14-2005" fmla="*/ 9351283 w 11580086"/>
                <a:gd name="connsiteY14-2006" fmla="*/ 6215387 h 6332891"/>
                <a:gd name="connsiteX15-2007" fmla="*/ 7878083 w 11580086"/>
                <a:gd name="connsiteY15-2008" fmla="*/ 6091562 h 6332891"/>
                <a:gd name="connsiteX16-2009" fmla="*/ 6312808 w 11580086"/>
                <a:gd name="connsiteY16-2010" fmla="*/ 6240787 h 6332891"/>
                <a:gd name="connsiteX17-2011" fmla="*/ 4293508 w 11580086"/>
                <a:gd name="connsiteY17-2012" fmla="*/ 6174112 h 6332891"/>
                <a:gd name="connsiteX18-2013" fmla="*/ 2798083 w 11580086"/>
                <a:gd name="connsiteY18-2014" fmla="*/ 6332862 h 6332891"/>
                <a:gd name="connsiteX19-2015" fmla="*/ 1162958 w 11580086"/>
                <a:gd name="connsiteY19-2016" fmla="*/ 6186812 h 6332891"/>
                <a:gd name="connsiteX20-2017" fmla="*/ 77108 w 11580086"/>
                <a:gd name="connsiteY20-2018" fmla="*/ 6107437 h 6332891"/>
                <a:gd name="connsiteX21-2019" fmla="*/ 86633 w 11580086"/>
                <a:gd name="connsiteY21-2020" fmla="*/ 5040637 h 6332891"/>
                <a:gd name="connsiteX22-2021" fmla="*/ 70758 w 11580086"/>
                <a:gd name="connsiteY22-2022" fmla="*/ 3923037 h 6332891"/>
                <a:gd name="connsiteX23-2023" fmla="*/ 39008 w 11580086"/>
                <a:gd name="connsiteY23-2024" fmla="*/ 2475237 h 6332891"/>
                <a:gd name="connsiteX24-2025" fmla="*/ 105683 w 11580086"/>
                <a:gd name="connsiteY24-2026" fmla="*/ 1303662 h 6332891"/>
                <a:gd name="connsiteX25-2027" fmla="*/ 172358 w 11580086"/>
                <a:gd name="connsiteY25-2028" fmla="*/ 173362 h 6332891"/>
                <a:gd name="connsiteX0-2029" fmla="*/ 143783 w 11580086"/>
                <a:gd name="connsiteY0-2030" fmla="*/ 94173 h 6339427"/>
                <a:gd name="connsiteX1-2031" fmla="*/ 1709058 w 11580086"/>
                <a:gd name="connsiteY1-2032" fmla="*/ 78298 h 6339427"/>
                <a:gd name="connsiteX2-2033" fmla="*/ 3906158 w 11580086"/>
                <a:gd name="connsiteY2-2034" fmla="*/ 59248 h 6339427"/>
                <a:gd name="connsiteX3-2035" fmla="*/ 6100083 w 11580086"/>
                <a:gd name="connsiteY3-2036" fmla="*/ 157673 h 6339427"/>
                <a:gd name="connsiteX4-2037" fmla="*/ 8401958 w 11580086"/>
                <a:gd name="connsiteY4-2038" fmla="*/ 59248 h 6339427"/>
                <a:gd name="connsiteX5-2039" fmla="*/ 10554608 w 11580086"/>
                <a:gd name="connsiteY5-2040" fmla="*/ 94173 h 6339427"/>
                <a:gd name="connsiteX6-2041" fmla="*/ 11507108 w 11580086"/>
                <a:gd name="connsiteY6-2042" fmla="*/ 116398 h 6339427"/>
                <a:gd name="connsiteX7-2043" fmla="*/ 11449958 w 11580086"/>
                <a:gd name="connsiteY7-2044" fmla="*/ 1526098 h 6339427"/>
                <a:gd name="connsiteX8-2045" fmla="*/ 11538858 w 11580086"/>
                <a:gd name="connsiteY8-2046" fmla="*/ 2408748 h 6339427"/>
                <a:gd name="connsiteX9-2047" fmla="*/ 11399158 w 11580086"/>
                <a:gd name="connsiteY9-2048" fmla="*/ 3548573 h 6339427"/>
                <a:gd name="connsiteX10-2049" fmla="*/ 11532508 w 11580086"/>
                <a:gd name="connsiteY10-2050" fmla="*/ 4558223 h 6339427"/>
                <a:gd name="connsiteX11-2051" fmla="*/ 11453133 w 11580086"/>
                <a:gd name="connsiteY11-2052" fmla="*/ 5383723 h 6339427"/>
                <a:gd name="connsiteX12-2053" fmla="*/ 11542033 w 11580086"/>
                <a:gd name="connsiteY12-2054" fmla="*/ 6126673 h 6339427"/>
                <a:gd name="connsiteX13-2055" fmla="*/ 10722883 w 11580086"/>
                <a:gd name="connsiteY13-2056" fmla="*/ 6260023 h 6339427"/>
                <a:gd name="connsiteX14-2057" fmla="*/ 9351283 w 11580086"/>
                <a:gd name="connsiteY14-2058" fmla="*/ 6221923 h 6339427"/>
                <a:gd name="connsiteX15-2059" fmla="*/ 7878083 w 11580086"/>
                <a:gd name="connsiteY15-2060" fmla="*/ 6098098 h 6339427"/>
                <a:gd name="connsiteX16-2061" fmla="*/ 6312808 w 11580086"/>
                <a:gd name="connsiteY16-2062" fmla="*/ 6247323 h 6339427"/>
                <a:gd name="connsiteX17-2063" fmla="*/ 4293508 w 11580086"/>
                <a:gd name="connsiteY17-2064" fmla="*/ 6180648 h 6339427"/>
                <a:gd name="connsiteX18-2065" fmla="*/ 2798083 w 11580086"/>
                <a:gd name="connsiteY18-2066" fmla="*/ 6339398 h 6339427"/>
                <a:gd name="connsiteX19-2067" fmla="*/ 1162958 w 11580086"/>
                <a:gd name="connsiteY19-2068" fmla="*/ 6193348 h 6339427"/>
                <a:gd name="connsiteX20-2069" fmla="*/ 77108 w 11580086"/>
                <a:gd name="connsiteY20-2070" fmla="*/ 6113973 h 6339427"/>
                <a:gd name="connsiteX21-2071" fmla="*/ 86633 w 11580086"/>
                <a:gd name="connsiteY21-2072" fmla="*/ 5047173 h 6339427"/>
                <a:gd name="connsiteX22-2073" fmla="*/ 70758 w 11580086"/>
                <a:gd name="connsiteY22-2074" fmla="*/ 3929573 h 6339427"/>
                <a:gd name="connsiteX23-2075" fmla="*/ 39008 w 11580086"/>
                <a:gd name="connsiteY23-2076" fmla="*/ 2481773 h 6339427"/>
                <a:gd name="connsiteX24-2077" fmla="*/ 105683 w 11580086"/>
                <a:gd name="connsiteY24-2078" fmla="*/ 1310198 h 6339427"/>
                <a:gd name="connsiteX25-2079" fmla="*/ 143783 w 11580086"/>
                <a:gd name="connsiteY25-2080" fmla="*/ 94173 h 6339427"/>
                <a:gd name="connsiteX0-2081" fmla="*/ 143783 w 11580086"/>
                <a:gd name="connsiteY0-2082" fmla="*/ 94173 h 6339427"/>
                <a:gd name="connsiteX1-2083" fmla="*/ 1709058 w 11580086"/>
                <a:gd name="connsiteY1-2084" fmla="*/ 78298 h 6339427"/>
                <a:gd name="connsiteX2-2085" fmla="*/ 3906158 w 11580086"/>
                <a:gd name="connsiteY2-2086" fmla="*/ 59248 h 6339427"/>
                <a:gd name="connsiteX3-2087" fmla="*/ 6128658 w 11580086"/>
                <a:gd name="connsiteY3-2088" fmla="*/ 52898 h 6339427"/>
                <a:gd name="connsiteX4-2089" fmla="*/ 8401958 w 11580086"/>
                <a:gd name="connsiteY4-2090" fmla="*/ 59248 h 6339427"/>
                <a:gd name="connsiteX5-2091" fmla="*/ 10554608 w 11580086"/>
                <a:gd name="connsiteY5-2092" fmla="*/ 94173 h 6339427"/>
                <a:gd name="connsiteX6-2093" fmla="*/ 11507108 w 11580086"/>
                <a:gd name="connsiteY6-2094" fmla="*/ 116398 h 6339427"/>
                <a:gd name="connsiteX7-2095" fmla="*/ 11449958 w 11580086"/>
                <a:gd name="connsiteY7-2096" fmla="*/ 1526098 h 6339427"/>
                <a:gd name="connsiteX8-2097" fmla="*/ 11538858 w 11580086"/>
                <a:gd name="connsiteY8-2098" fmla="*/ 2408748 h 6339427"/>
                <a:gd name="connsiteX9-2099" fmla="*/ 11399158 w 11580086"/>
                <a:gd name="connsiteY9-2100" fmla="*/ 3548573 h 6339427"/>
                <a:gd name="connsiteX10-2101" fmla="*/ 11532508 w 11580086"/>
                <a:gd name="connsiteY10-2102" fmla="*/ 4558223 h 6339427"/>
                <a:gd name="connsiteX11-2103" fmla="*/ 11453133 w 11580086"/>
                <a:gd name="connsiteY11-2104" fmla="*/ 5383723 h 6339427"/>
                <a:gd name="connsiteX12-2105" fmla="*/ 11542033 w 11580086"/>
                <a:gd name="connsiteY12-2106" fmla="*/ 6126673 h 6339427"/>
                <a:gd name="connsiteX13-2107" fmla="*/ 10722883 w 11580086"/>
                <a:gd name="connsiteY13-2108" fmla="*/ 6260023 h 6339427"/>
                <a:gd name="connsiteX14-2109" fmla="*/ 9351283 w 11580086"/>
                <a:gd name="connsiteY14-2110" fmla="*/ 6221923 h 6339427"/>
                <a:gd name="connsiteX15-2111" fmla="*/ 7878083 w 11580086"/>
                <a:gd name="connsiteY15-2112" fmla="*/ 6098098 h 6339427"/>
                <a:gd name="connsiteX16-2113" fmla="*/ 6312808 w 11580086"/>
                <a:gd name="connsiteY16-2114" fmla="*/ 6247323 h 6339427"/>
                <a:gd name="connsiteX17-2115" fmla="*/ 4293508 w 11580086"/>
                <a:gd name="connsiteY17-2116" fmla="*/ 6180648 h 6339427"/>
                <a:gd name="connsiteX18-2117" fmla="*/ 2798083 w 11580086"/>
                <a:gd name="connsiteY18-2118" fmla="*/ 6339398 h 6339427"/>
                <a:gd name="connsiteX19-2119" fmla="*/ 1162958 w 11580086"/>
                <a:gd name="connsiteY19-2120" fmla="*/ 6193348 h 6339427"/>
                <a:gd name="connsiteX20-2121" fmla="*/ 77108 w 11580086"/>
                <a:gd name="connsiteY20-2122" fmla="*/ 6113973 h 6339427"/>
                <a:gd name="connsiteX21-2123" fmla="*/ 86633 w 11580086"/>
                <a:gd name="connsiteY21-2124" fmla="*/ 5047173 h 6339427"/>
                <a:gd name="connsiteX22-2125" fmla="*/ 70758 w 11580086"/>
                <a:gd name="connsiteY22-2126" fmla="*/ 3929573 h 6339427"/>
                <a:gd name="connsiteX23-2127" fmla="*/ 39008 w 11580086"/>
                <a:gd name="connsiteY23-2128" fmla="*/ 2481773 h 6339427"/>
                <a:gd name="connsiteX24-2129" fmla="*/ 105683 w 11580086"/>
                <a:gd name="connsiteY24-2130" fmla="*/ 1310198 h 6339427"/>
                <a:gd name="connsiteX25-2131" fmla="*/ 143783 w 11580086"/>
                <a:gd name="connsiteY25-2132" fmla="*/ 94173 h 6339427"/>
                <a:gd name="connsiteX0-2133" fmla="*/ 143783 w 11580086"/>
                <a:gd name="connsiteY0-2134" fmla="*/ 101600 h 6346854"/>
                <a:gd name="connsiteX1-2135" fmla="*/ 1709058 w 11580086"/>
                <a:gd name="connsiteY1-2136" fmla="*/ 85725 h 6346854"/>
                <a:gd name="connsiteX2-2137" fmla="*/ 3906158 w 11580086"/>
                <a:gd name="connsiteY2-2138" fmla="*/ 0 h 6346854"/>
                <a:gd name="connsiteX3-2139" fmla="*/ 6128658 w 11580086"/>
                <a:gd name="connsiteY3-2140" fmla="*/ 60325 h 6346854"/>
                <a:gd name="connsiteX4-2141" fmla="*/ 8401958 w 11580086"/>
                <a:gd name="connsiteY4-2142" fmla="*/ 66675 h 6346854"/>
                <a:gd name="connsiteX5-2143" fmla="*/ 10554608 w 11580086"/>
                <a:gd name="connsiteY5-2144" fmla="*/ 101600 h 6346854"/>
                <a:gd name="connsiteX6-2145" fmla="*/ 11507108 w 11580086"/>
                <a:gd name="connsiteY6-2146" fmla="*/ 123825 h 6346854"/>
                <a:gd name="connsiteX7-2147" fmla="*/ 11449958 w 11580086"/>
                <a:gd name="connsiteY7-2148" fmla="*/ 1533525 h 6346854"/>
                <a:gd name="connsiteX8-2149" fmla="*/ 11538858 w 11580086"/>
                <a:gd name="connsiteY8-2150" fmla="*/ 2416175 h 6346854"/>
                <a:gd name="connsiteX9-2151" fmla="*/ 11399158 w 11580086"/>
                <a:gd name="connsiteY9-2152" fmla="*/ 3556000 h 6346854"/>
                <a:gd name="connsiteX10-2153" fmla="*/ 11532508 w 11580086"/>
                <a:gd name="connsiteY10-2154" fmla="*/ 4565650 h 6346854"/>
                <a:gd name="connsiteX11-2155" fmla="*/ 11453133 w 11580086"/>
                <a:gd name="connsiteY11-2156" fmla="*/ 5391150 h 6346854"/>
                <a:gd name="connsiteX12-2157" fmla="*/ 11542033 w 11580086"/>
                <a:gd name="connsiteY12-2158" fmla="*/ 6134100 h 6346854"/>
                <a:gd name="connsiteX13-2159" fmla="*/ 10722883 w 11580086"/>
                <a:gd name="connsiteY13-2160" fmla="*/ 6267450 h 6346854"/>
                <a:gd name="connsiteX14-2161" fmla="*/ 9351283 w 11580086"/>
                <a:gd name="connsiteY14-2162" fmla="*/ 6229350 h 6346854"/>
                <a:gd name="connsiteX15-2163" fmla="*/ 7878083 w 11580086"/>
                <a:gd name="connsiteY15-2164" fmla="*/ 6105525 h 6346854"/>
                <a:gd name="connsiteX16-2165" fmla="*/ 6312808 w 11580086"/>
                <a:gd name="connsiteY16-2166" fmla="*/ 6254750 h 6346854"/>
                <a:gd name="connsiteX17-2167" fmla="*/ 4293508 w 11580086"/>
                <a:gd name="connsiteY17-2168" fmla="*/ 6188075 h 6346854"/>
                <a:gd name="connsiteX18-2169" fmla="*/ 2798083 w 11580086"/>
                <a:gd name="connsiteY18-2170" fmla="*/ 6346825 h 6346854"/>
                <a:gd name="connsiteX19-2171" fmla="*/ 1162958 w 11580086"/>
                <a:gd name="connsiteY19-2172" fmla="*/ 6200775 h 6346854"/>
                <a:gd name="connsiteX20-2173" fmla="*/ 77108 w 11580086"/>
                <a:gd name="connsiteY20-2174" fmla="*/ 6121400 h 6346854"/>
                <a:gd name="connsiteX21-2175" fmla="*/ 86633 w 11580086"/>
                <a:gd name="connsiteY21-2176" fmla="*/ 5054600 h 6346854"/>
                <a:gd name="connsiteX22-2177" fmla="*/ 70758 w 11580086"/>
                <a:gd name="connsiteY22-2178" fmla="*/ 3937000 h 6346854"/>
                <a:gd name="connsiteX23-2179" fmla="*/ 39008 w 11580086"/>
                <a:gd name="connsiteY23-2180" fmla="*/ 2489200 h 6346854"/>
                <a:gd name="connsiteX24-2181" fmla="*/ 105683 w 11580086"/>
                <a:gd name="connsiteY24-2182" fmla="*/ 1317625 h 6346854"/>
                <a:gd name="connsiteX25-2183" fmla="*/ 143783 w 11580086"/>
                <a:gd name="connsiteY25-2184" fmla="*/ 101600 h 6346854"/>
                <a:gd name="connsiteX0-2185" fmla="*/ 143783 w 11580086"/>
                <a:gd name="connsiteY0-2186" fmla="*/ 101869 h 6347123"/>
                <a:gd name="connsiteX1-2187" fmla="*/ 1709058 w 11580086"/>
                <a:gd name="connsiteY1-2188" fmla="*/ 85994 h 6347123"/>
                <a:gd name="connsiteX2-2189" fmla="*/ 3906158 w 11580086"/>
                <a:gd name="connsiteY2-2190" fmla="*/ 269 h 6347123"/>
                <a:gd name="connsiteX3-2191" fmla="*/ 6185808 w 11580086"/>
                <a:gd name="connsiteY3-2192" fmla="*/ 117744 h 6347123"/>
                <a:gd name="connsiteX4-2193" fmla="*/ 8401958 w 11580086"/>
                <a:gd name="connsiteY4-2194" fmla="*/ 66944 h 6347123"/>
                <a:gd name="connsiteX5-2195" fmla="*/ 10554608 w 11580086"/>
                <a:gd name="connsiteY5-2196" fmla="*/ 101869 h 6347123"/>
                <a:gd name="connsiteX6-2197" fmla="*/ 11507108 w 11580086"/>
                <a:gd name="connsiteY6-2198" fmla="*/ 124094 h 6347123"/>
                <a:gd name="connsiteX7-2199" fmla="*/ 11449958 w 11580086"/>
                <a:gd name="connsiteY7-2200" fmla="*/ 1533794 h 6347123"/>
                <a:gd name="connsiteX8-2201" fmla="*/ 11538858 w 11580086"/>
                <a:gd name="connsiteY8-2202" fmla="*/ 2416444 h 6347123"/>
                <a:gd name="connsiteX9-2203" fmla="*/ 11399158 w 11580086"/>
                <a:gd name="connsiteY9-2204" fmla="*/ 3556269 h 6347123"/>
                <a:gd name="connsiteX10-2205" fmla="*/ 11532508 w 11580086"/>
                <a:gd name="connsiteY10-2206" fmla="*/ 4565919 h 6347123"/>
                <a:gd name="connsiteX11-2207" fmla="*/ 11453133 w 11580086"/>
                <a:gd name="connsiteY11-2208" fmla="*/ 5391419 h 6347123"/>
                <a:gd name="connsiteX12-2209" fmla="*/ 11542033 w 11580086"/>
                <a:gd name="connsiteY12-2210" fmla="*/ 6134369 h 6347123"/>
                <a:gd name="connsiteX13-2211" fmla="*/ 10722883 w 11580086"/>
                <a:gd name="connsiteY13-2212" fmla="*/ 6267719 h 6347123"/>
                <a:gd name="connsiteX14-2213" fmla="*/ 9351283 w 11580086"/>
                <a:gd name="connsiteY14-2214" fmla="*/ 6229619 h 6347123"/>
                <a:gd name="connsiteX15-2215" fmla="*/ 7878083 w 11580086"/>
                <a:gd name="connsiteY15-2216" fmla="*/ 6105794 h 6347123"/>
                <a:gd name="connsiteX16-2217" fmla="*/ 6312808 w 11580086"/>
                <a:gd name="connsiteY16-2218" fmla="*/ 6255019 h 6347123"/>
                <a:gd name="connsiteX17-2219" fmla="*/ 4293508 w 11580086"/>
                <a:gd name="connsiteY17-2220" fmla="*/ 6188344 h 6347123"/>
                <a:gd name="connsiteX18-2221" fmla="*/ 2798083 w 11580086"/>
                <a:gd name="connsiteY18-2222" fmla="*/ 6347094 h 6347123"/>
                <a:gd name="connsiteX19-2223" fmla="*/ 1162958 w 11580086"/>
                <a:gd name="connsiteY19-2224" fmla="*/ 6201044 h 6347123"/>
                <a:gd name="connsiteX20-2225" fmla="*/ 77108 w 11580086"/>
                <a:gd name="connsiteY20-2226" fmla="*/ 6121669 h 6347123"/>
                <a:gd name="connsiteX21-2227" fmla="*/ 86633 w 11580086"/>
                <a:gd name="connsiteY21-2228" fmla="*/ 5054869 h 6347123"/>
                <a:gd name="connsiteX22-2229" fmla="*/ 70758 w 11580086"/>
                <a:gd name="connsiteY22-2230" fmla="*/ 3937269 h 6347123"/>
                <a:gd name="connsiteX23-2231" fmla="*/ 39008 w 11580086"/>
                <a:gd name="connsiteY23-2232" fmla="*/ 2489469 h 6347123"/>
                <a:gd name="connsiteX24-2233" fmla="*/ 105683 w 11580086"/>
                <a:gd name="connsiteY24-2234" fmla="*/ 1317894 h 6347123"/>
                <a:gd name="connsiteX25-2235" fmla="*/ 143783 w 11580086"/>
                <a:gd name="connsiteY25-2236" fmla="*/ 101869 h 6347123"/>
                <a:gd name="connsiteX0-2237" fmla="*/ 143783 w 11580086"/>
                <a:gd name="connsiteY0-2238" fmla="*/ 101869 h 6347123"/>
                <a:gd name="connsiteX1-2239" fmla="*/ 1709058 w 11580086"/>
                <a:gd name="connsiteY1-2240" fmla="*/ 85994 h 6347123"/>
                <a:gd name="connsiteX2-2241" fmla="*/ 3906158 w 11580086"/>
                <a:gd name="connsiteY2-2242" fmla="*/ 269 h 6347123"/>
                <a:gd name="connsiteX3-2243" fmla="*/ 6185808 w 11580086"/>
                <a:gd name="connsiteY3-2244" fmla="*/ 117744 h 6347123"/>
                <a:gd name="connsiteX4-2245" fmla="*/ 8401958 w 11580086"/>
                <a:gd name="connsiteY4-2246" fmla="*/ 9794 h 6347123"/>
                <a:gd name="connsiteX5-2247" fmla="*/ 10554608 w 11580086"/>
                <a:gd name="connsiteY5-2248" fmla="*/ 101869 h 6347123"/>
                <a:gd name="connsiteX6-2249" fmla="*/ 11507108 w 11580086"/>
                <a:gd name="connsiteY6-2250" fmla="*/ 124094 h 6347123"/>
                <a:gd name="connsiteX7-2251" fmla="*/ 11449958 w 11580086"/>
                <a:gd name="connsiteY7-2252" fmla="*/ 1533794 h 6347123"/>
                <a:gd name="connsiteX8-2253" fmla="*/ 11538858 w 11580086"/>
                <a:gd name="connsiteY8-2254" fmla="*/ 2416444 h 6347123"/>
                <a:gd name="connsiteX9-2255" fmla="*/ 11399158 w 11580086"/>
                <a:gd name="connsiteY9-2256" fmla="*/ 3556269 h 6347123"/>
                <a:gd name="connsiteX10-2257" fmla="*/ 11532508 w 11580086"/>
                <a:gd name="connsiteY10-2258" fmla="*/ 4565919 h 6347123"/>
                <a:gd name="connsiteX11-2259" fmla="*/ 11453133 w 11580086"/>
                <a:gd name="connsiteY11-2260" fmla="*/ 5391419 h 6347123"/>
                <a:gd name="connsiteX12-2261" fmla="*/ 11542033 w 11580086"/>
                <a:gd name="connsiteY12-2262" fmla="*/ 6134369 h 6347123"/>
                <a:gd name="connsiteX13-2263" fmla="*/ 10722883 w 11580086"/>
                <a:gd name="connsiteY13-2264" fmla="*/ 6267719 h 6347123"/>
                <a:gd name="connsiteX14-2265" fmla="*/ 9351283 w 11580086"/>
                <a:gd name="connsiteY14-2266" fmla="*/ 6229619 h 6347123"/>
                <a:gd name="connsiteX15-2267" fmla="*/ 7878083 w 11580086"/>
                <a:gd name="connsiteY15-2268" fmla="*/ 6105794 h 6347123"/>
                <a:gd name="connsiteX16-2269" fmla="*/ 6312808 w 11580086"/>
                <a:gd name="connsiteY16-2270" fmla="*/ 6255019 h 6347123"/>
                <a:gd name="connsiteX17-2271" fmla="*/ 4293508 w 11580086"/>
                <a:gd name="connsiteY17-2272" fmla="*/ 6188344 h 6347123"/>
                <a:gd name="connsiteX18-2273" fmla="*/ 2798083 w 11580086"/>
                <a:gd name="connsiteY18-2274" fmla="*/ 6347094 h 6347123"/>
                <a:gd name="connsiteX19-2275" fmla="*/ 1162958 w 11580086"/>
                <a:gd name="connsiteY19-2276" fmla="*/ 6201044 h 6347123"/>
                <a:gd name="connsiteX20-2277" fmla="*/ 77108 w 11580086"/>
                <a:gd name="connsiteY20-2278" fmla="*/ 6121669 h 6347123"/>
                <a:gd name="connsiteX21-2279" fmla="*/ 86633 w 11580086"/>
                <a:gd name="connsiteY21-2280" fmla="*/ 5054869 h 6347123"/>
                <a:gd name="connsiteX22-2281" fmla="*/ 70758 w 11580086"/>
                <a:gd name="connsiteY22-2282" fmla="*/ 3937269 h 6347123"/>
                <a:gd name="connsiteX23-2283" fmla="*/ 39008 w 11580086"/>
                <a:gd name="connsiteY23-2284" fmla="*/ 2489469 h 6347123"/>
                <a:gd name="connsiteX24-2285" fmla="*/ 105683 w 11580086"/>
                <a:gd name="connsiteY24-2286" fmla="*/ 1317894 h 6347123"/>
                <a:gd name="connsiteX25-2287" fmla="*/ 143783 w 11580086"/>
                <a:gd name="connsiteY25-2288" fmla="*/ 101869 h 6347123"/>
                <a:gd name="connsiteX0-2289" fmla="*/ 143783 w 11580086"/>
                <a:gd name="connsiteY0-2290" fmla="*/ 101805 h 6347059"/>
                <a:gd name="connsiteX1-2291" fmla="*/ 1709058 w 11580086"/>
                <a:gd name="connsiteY1-2292" fmla="*/ 85930 h 6347059"/>
                <a:gd name="connsiteX2-2293" fmla="*/ 3906158 w 11580086"/>
                <a:gd name="connsiteY2-2294" fmla="*/ 205 h 6347059"/>
                <a:gd name="connsiteX3-2295" fmla="*/ 6195333 w 11580086"/>
                <a:gd name="connsiteY3-2296" fmla="*/ 60530 h 6347059"/>
                <a:gd name="connsiteX4-2297" fmla="*/ 8401958 w 11580086"/>
                <a:gd name="connsiteY4-2298" fmla="*/ 9730 h 6347059"/>
                <a:gd name="connsiteX5-2299" fmla="*/ 10554608 w 11580086"/>
                <a:gd name="connsiteY5-2300" fmla="*/ 101805 h 6347059"/>
                <a:gd name="connsiteX6-2301" fmla="*/ 11507108 w 11580086"/>
                <a:gd name="connsiteY6-2302" fmla="*/ 124030 h 6347059"/>
                <a:gd name="connsiteX7-2303" fmla="*/ 11449958 w 11580086"/>
                <a:gd name="connsiteY7-2304" fmla="*/ 1533730 h 6347059"/>
                <a:gd name="connsiteX8-2305" fmla="*/ 11538858 w 11580086"/>
                <a:gd name="connsiteY8-2306" fmla="*/ 2416380 h 6347059"/>
                <a:gd name="connsiteX9-2307" fmla="*/ 11399158 w 11580086"/>
                <a:gd name="connsiteY9-2308" fmla="*/ 3556205 h 6347059"/>
                <a:gd name="connsiteX10-2309" fmla="*/ 11532508 w 11580086"/>
                <a:gd name="connsiteY10-2310" fmla="*/ 4565855 h 6347059"/>
                <a:gd name="connsiteX11-2311" fmla="*/ 11453133 w 11580086"/>
                <a:gd name="connsiteY11-2312" fmla="*/ 5391355 h 6347059"/>
                <a:gd name="connsiteX12-2313" fmla="*/ 11542033 w 11580086"/>
                <a:gd name="connsiteY12-2314" fmla="*/ 6134305 h 6347059"/>
                <a:gd name="connsiteX13-2315" fmla="*/ 10722883 w 11580086"/>
                <a:gd name="connsiteY13-2316" fmla="*/ 6267655 h 6347059"/>
                <a:gd name="connsiteX14-2317" fmla="*/ 9351283 w 11580086"/>
                <a:gd name="connsiteY14-2318" fmla="*/ 6229555 h 6347059"/>
                <a:gd name="connsiteX15-2319" fmla="*/ 7878083 w 11580086"/>
                <a:gd name="connsiteY15-2320" fmla="*/ 6105730 h 6347059"/>
                <a:gd name="connsiteX16-2321" fmla="*/ 6312808 w 11580086"/>
                <a:gd name="connsiteY16-2322" fmla="*/ 6254955 h 6347059"/>
                <a:gd name="connsiteX17-2323" fmla="*/ 4293508 w 11580086"/>
                <a:gd name="connsiteY17-2324" fmla="*/ 6188280 h 6347059"/>
                <a:gd name="connsiteX18-2325" fmla="*/ 2798083 w 11580086"/>
                <a:gd name="connsiteY18-2326" fmla="*/ 6347030 h 6347059"/>
                <a:gd name="connsiteX19-2327" fmla="*/ 1162958 w 11580086"/>
                <a:gd name="connsiteY19-2328" fmla="*/ 6200980 h 6347059"/>
                <a:gd name="connsiteX20-2329" fmla="*/ 77108 w 11580086"/>
                <a:gd name="connsiteY20-2330" fmla="*/ 6121605 h 6347059"/>
                <a:gd name="connsiteX21-2331" fmla="*/ 86633 w 11580086"/>
                <a:gd name="connsiteY21-2332" fmla="*/ 5054805 h 6347059"/>
                <a:gd name="connsiteX22-2333" fmla="*/ 70758 w 11580086"/>
                <a:gd name="connsiteY22-2334" fmla="*/ 3937205 h 6347059"/>
                <a:gd name="connsiteX23-2335" fmla="*/ 39008 w 11580086"/>
                <a:gd name="connsiteY23-2336" fmla="*/ 2489405 h 6347059"/>
                <a:gd name="connsiteX24-2337" fmla="*/ 105683 w 11580086"/>
                <a:gd name="connsiteY24-2338" fmla="*/ 1317830 h 6347059"/>
                <a:gd name="connsiteX25-2339" fmla="*/ 143783 w 11580086"/>
                <a:gd name="connsiteY25-2340" fmla="*/ 101805 h 6347059"/>
                <a:gd name="connsiteX0-2341" fmla="*/ 143783 w 11585839"/>
                <a:gd name="connsiteY0-2342" fmla="*/ 101805 h 6347059"/>
                <a:gd name="connsiteX1-2343" fmla="*/ 1709058 w 11585839"/>
                <a:gd name="connsiteY1-2344" fmla="*/ 85930 h 6347059"/>
                <a:gd name="connsiteX2-2345" fmla="*/ 3906158 w 11585839"/>
                <a:gd name="connsiteY2-2346" fmla="*/ 205 h 6347059"/>
                <a:gd name="connsiteX3-2347" fmla="*/ 6195333 w 11585839"/>
                <a:gd name="connsiteY3-2348" fmla="*/ 60530 h 6347059"/>
                <a:gd name="connsiteX4-2349" fmla="*/ 8401958 w 11585839"/>
                <a:gd name="connsiteY4-2350" fmla="*/ 9730 h 6347059"/>
                <a:gd name="connsiteX5-2351" fmla="*/ 10202183 w 11585839"/>
                <a:gd name="connsiteY5-2352" fmla="*/ 92280 h 6347059"/>
                <a:gd name="connsiteX6-2353" fmla="*/ 11507108 w 11585839"/>
                <a:gd name="connsiteY6-2354" fmla="*/ 124030 h 6347059"/>
                <a:gd name="connsiteX7-2355" fmla="*/ 11449958 w 11585839"/>
                <a:gd name="connsiteY7-2356" fmla="*/ 1533730 h 6347059"/>
                <a:gd name="connsiteX8-2357" fmla="*/ 11538858 w 11585839"/>
                <a:gd name="connsiteY8-2358" fmla="*/ 2416380 h 6347059"/>
                <a:gd name="connsiteX9-2359" fmla="*/ 11399158 w 11585839"/>
                <a:gd name="connsiteY9-2360" fmla="*/ 3556205 h 6347059"/>
                <a:gd name="connsiteX10-2361" fmla="*/ 11532508 w 11585839"/>
                <a:gd name="connsiteY10-2362" fmla="*/ 4565855 h 6347059"/>
                <a:gd name="connsiteX11-2363" fmla="*/ 11453133 w 11585839"/>
                <a:gd name="connsiteY11-2364" fmla="*/ 5391355 h 6347059"/>
                <a:gd name="connsiteX12-2365" fmla="*/ 11542033 w 11585839"/>
                <a:gd name="connsiteY12-2366" fmla="*/ 6134305 h 6347059"/>
                <a:gd name="connsiteX13-2367" fmla="*/ 10722883 w 11585839"/>
                <a:gd name="connsiteY13-2368" fmla="*/ 6267655 h 6347059"/>
                <a:gd name="connsiteX14-2369" fmla="*/ 9351283 w 11585839"/>
                <a:gd name="connsiteY14-2370" fmla="*/ 6229555 h 6347059"/>
                <a:gd name="connsiteX15-2371" fmla="*/ 7878083 w 11585839"/>
                <a:gd name="connsiteY15-2372" fmla="*/ 6105730 h 6347059"/>
                <a:gd name="connsiteX16-2373" fmla="*/ 6312808 w 11585839"/>
                <a:gd name="connsiteY16-2374" fmla="*/ 6254955 h 6347059"/>
                <a:gd name="connsiteX17-2375" fmla="*/ 4293508 w 11585839"/>
                <a:gd name="connsiteY17-2376" fmla="*/ 6188280 h 6347059"/>
                <a:gd name="connsiteX18-2377" fmla="*/ 2798083 w 11585839"/>
                <a:gd name="connsiteY18-2378" fmla="*/ 6347030 h 6347059"/>
                <a:gd name="connsiteX19-2379" fmla="*/ 1162958 w 11585839"/>
                <a:gd name="connsiteY19-2380" fmla="*/ 6200980 h 6347059"/>
                <a:gd name="connsiteX20-2381" fmla="*/ 77108 w 11585839"/>
                <a:gd name="connsiteY20-2382" fmla="*/ 6121605 h 6347059"/>
                <a:gd name="connsiteX21-2383" fmla="*/ 86633 w 11585839"/>
                <a:gd name="connsiteY21-2384" fmla="*/ 5054805 h 6347059"/>
                <a:gd name="connsiteX22-2385" fmla="*/ 70758 w 11585839"/>
                <a:gd name="connsiteY22-2386" fmla="*/ 3937205 h 6347059"/>
                <a:gd name="connsiteX23-2387" fmla="*/ 39008 w 11585839"/>
                <a:gd name="connsiteY23-2388" fmla="*/ 2489405 h 6347059"/>
                <a:gd name="connsiteX24-2389" fmla="*/ 105683 w 11585839"/>
                <a:gd name="connsiteY24-2390" fmla="*/ 1317830 h 6347059"/>
                <a:gd name="connsiteX25-2391" fmla="*/ 143783 w 11585839"/>
                <a:gd name="connsiteY25-2392" fmla="*/ 101805 h 6347059"/>
                <a:gd name="connsiteX0-2393" fmla="*/ 143783 w 11585839"/>
                <a:gd name="connsiteY0-2394" fmla="*/ 101805 h 6347059"/>
                <a:gd name="connsiteX1-2395" fmla="*/ 1709058 w 11585839"/>
                <a:gd name="connsiteY1-2396" fmla="*/ 85930 h 6347059"/>
                <a:gd name="connsiteX2-2397" fmla="*/ 3906158 w 11585839"/>
                <a:gd name="connsiteY2-2398" fmla="*/ 205 h 6347059"/>
                <a:gd name="connsiteX3-2399" fmla="*/ 6195333 w 11585839"/>
                <a:gd name="connsiteY3-2400" fmla="*/ 60530 h 6347059"/>
                <a:gd name="connsiteX4-2401" fmla="*/ 8401958 w 11585839"/>
                <a:gd name="connsiteY4-2402" fmla="*/ 9730 h 6347059"/>
                <a:gd name="connsiteX5-2403" fmla="*/ 10202183 w 11585839"/>
                <a:gd name="connsiteY5-2404" fmla="*/ 92280 h 6347059"/>
                <a:gd name="connsiteX6-2405" fmla="*/ 11507108 w 11585839"/>
                <a:gd name="connsiteY6-2406" fmla="*/ 124030 h 6347059"/>
                <a:gd name="connsiteX7-2407" fmla="*/ 11449958 w 11585839"/>
                <a:gd name="connsiteY7-2408" fmla="*/ 1533730 h 6347059"/>
                <a:gd name="connsiteX8-2409" fmla="*/ 11538858 w 11585839"/>
                <a:gd name="connsiteY8-2410" fmla="*/ 2416380 h 6347059"/>
                <a:gd name="connsiteX9-2411" fmla="*/ 11475358 w 11585839"/>
                <a:gd name="connsiteY9-2412" fmla="*/ 3556205 h 6347059"/>
                <a:gd name="connsiteX10-2413" fmla="*/ 11532508 w 11585839"/>
                <a:gd name="connsiteY10-2414" fmla="*/ 4565855 h 6347059"/>
                <a:gd name="connsiteX11-2415" fmla="*/ 11453133 w 11585839"/>
                <a:gd name="connsiteY11-2416" fmla="*/ 5391355 h 6347059"/>
                <a:gd name="connsiteX12-2417" fmla="*/ 11542033 w 11585839"/>
                <a:gd name="connsiteY12-2418" fmla="*/ 6134305 h 6347059"/>
                <a:gd name="connsiteX13-2419" fmla="*/ 10722883 w 11585839"/>
                <a:gd name="connsiteY13-2420" fmla="*/ 6267655 h 6347059"/>
                <a:gd name="connsiteX14-2421" fmla="*/ 9351283 w 11585839"/>
                <a:gd name="connsiteY14-2422" fmla="*/ 6229555 h 6347059"/>
                <a:gd name="connsiteX15-2423" fmla="*/ 7878083 w 11585839"/>
                <a:gd name="connsiteY15-2424" fmla="*/ 6105730 h 6347059"/>
                <a:gd name="connsiteX16-2425" fmla="*/ 6312808 w 11585839"/>
                <a:gd name="connsiteY16-2426" fmla="*/ 6254955 h 6347059"/>
                <a:gd name="connsiteX17-2427" fmla="*/ 4293508 w 11585839"/>
                <a:gd name="connsiteY17-2428" fmla="*/ 6188280 h 6347059"/>
                <a:gd name="connsiteX18-2429" fmla="*/ 2798083 w 11585839"/>
                <a:gd name="connsiteY18-2430" fmla="*/ 6347030 h 6347059"/>
                <a:gd name="connsiteX19-2431" fmla="*/ 1162958 w 11585839"/>
                <a:gd name="connsiteY19-2432" fmla="*/ 6200980 h 6347059"/>
                <a:gd name="connsiteX20-2433" fmla="*/ 77108 w 11585839"/>
                <a:gd name="connsiteY20-2434" fmla="*/ 6121605 h 6347059"/>
                <a:gd name="connsiteX21-2435" fmla="*/ 86633 w 11585839"/>
                <a:gd name="connsiteY21-2436" fmla="*/ 5054805 h 6347059"/>
                <a:gd name="connsiteX22-2437" fmla="*/ 70758 w 11585839"/>
                <a:gd name="connsiteY22-2438" fmla="*/ 3937205 h 6347059"/>
                <a:gd name="connsiteX23-2439" fmla="*/ 39008 w 11585839"/>
                <a:gd name="connsiteY23-2440" fmla="*/ 2489405 h 6347059"/>
                <a:gd name="connsiteX24-2441" fmla="*/ 105683 w 11585839"/>
                <a:gd name="connsiteY24-2442" fmla="*/ 1317830 h 6347059"/>
                <a:gd name="connsiteX25-2443" fmla="*/ 143783 w 11585839"/>
                <a:gd name="connsiteY25-2444" fmla="*/ 101805 h 6347059"/>
                <a:gd name="connsiteX0-2445" fmla="*/ 143783 w 11585839"/>
                <a:gd name="connsiteY0-2446" fmla="*/ 101805 h 6347059"/>
                <a:gd name="connsiteX1-2447" fmla="*/ 1709058 w 11585839"/>
                <a:gd name="connsiteY1-2448" fmla="*/ 85930 h 6347059"/>
                <a:gd name="connsiteX2-2449" fmla="*/ 3906158 w 11585839"/>
                <a:gd name="connsiteY2-2450" fmla="*/ 205 h 6347059"/>
                <a:gd name="connsiteX3-2451" fmla="*/ 6195333 w 11585839"/>
                <a:gd name="connsiteY3-2452" fmla="*/ 60530 h 6347059"/>
                <a:gd name="connsiteX4-2453" fmla="*/ 8401958 w 11585839"/>
                <a:gd name="connsiteY4-2454" fmla="*/ 9730 h 6347059"/>
                <a:gd name="connsiteX5-2455" fmla="*/ 10202183 w 11585839"/>
                <a:gd name="connsiteY5-2456" fmla="*/ 92280 h 6347059"/>
                <a:gd name="connsiteX6-2457" fmla="*/ 11507108 w 11585839"/>
                <a:gd name="connsiteY6-2458" fmla="*/ 124030 h 6347059"/>
                <a:gd name="connsiteX7-2459" fmla="*/ 11449958 w 11585839"/>
                <a:gd name="connsiteY7-2460" fmla="*/ 1533730 h 6347059"/>
                <a:gd name="connsiteX8-2461" fmla="*/ 11538858 w 11585839"/>
                <a:gd name="connsiteY8-2462" fmla="*/ 2416380 h 6347059"/>
                <a:gd name="connsiteX9-2463" fmla="*/ 11475358 w 11585839"/>
                <a:gd name="connsiteY9-2464" fmla="*/ 3556205 h 6347059"/>
                <a:gd name="connsiteX10-2465" fmla="*/ 11532508 w 11585839"/>
                <a:gd name="connsiteY10-2466" fmla="*/ 4565855 h 6347059"/>
                <a:gd name="connsiteX11-2467" fmla="*/ 11453133 w 11585839"/>
                <a:gd name="connsiteY11-2468" fmla="*/ 5391355 h 6347059"/>
                <a:gd name="connsiteX12-2469" fmla="*/ 11542033 w 11585839"/>
                <a:gd name="connsiteY12-2470" fmla="*/ 6134305 h 6347059"/>
                <a:gd name="connsiteX13-2471" fmla="*/ 10722883 w 11585839"/>
                <a:gd name="connsiteY13-2472" fmla="*/ 6267655 h 6347059"/>
                <a:gd name="connsiteX14-2473" fmla="*/ 9351283 w 11585839"/>
                <a:gd name="connsiteY14-2474" fmla="*/ 6229555 h 6347059"/>
                <a:gd name="connsiteX15-2475" fmla="*/ 7887608 w 11585839"/>
                <a:gd name="connsiteY15-2476" fmla="*/ 6172405 h 6347059"/>
                <a:gd name="connsiteX16-2477" fmla="*/ 6312808 w 11585839"/>
                <a:gd name="connsiteY16-2478" fmla="*/ 6254955 h 6347059"/>
                <a:gd name="connsiteX17-2479" fmla="*/ 4293508 w 11585839"/>
                <a:gd name="connsiteY17-2480" fmla="*/ 6188280 h 6347059"/>
                <a:gd name="connsiteX18-2481" fmla="*/ 2798083 w 11585839"/>
                <a:gd name="connsiteY18-2482" fmla="*/ 6347030 h 6347059"/>
                <a:gd name="connsiteX19-2483" fmla="*/ 1162958 w 11585839"/>
                <a:gd name="connsiteY19-2484" fmla="*/ 6200980 h 6347059"/>
                <a:gd name="connsiteX20-2485" fmla="*/ 77108 w 11585839"/>
                <a:gd name="connsiteY20-2486" fmla="*/ 6121605 h 6347059"/>
                <a:gd name="connsiteX21-2487" fmla="*/ 86633 w 11585839"/>
                <a:gd name="connsiteY21-2488" fmla="*/ 5054805 h 6347059"/>
                <a:gd name="connsiteX22-2489" fmla="*/ 70758 w 11585839"/>
                <a:gd name="connsiteY22-2490" fmla="*/ 3937205 h 6347059"/>
                <a:gd name="connsiteX23-2491" fmla="*/ 39008 w 11585839"/>
                <a:gd name="connsiteY23-2492" fmla="*/ 2489405 h 6347059"/>
                <a:gd name="connsiteX24-2493" fmla="*/ 105683 w 11585839"/>
                <a:gd name="connsiteY24-2494" fmla="*/ 1317830 h 6347059"/>
                <a:gd name="connsiteX25-2495" fmla="*/ 143783 w 11585839"/>
                <a:gd name="connsiteY25-2496" fmla="*/ 101805 h 6347059"/>
                <a:gd name="connsiteX0-2497" fmla="*/ 143783 w 11585839"/>
                <a:gd name="connsiteY0-2498" fmla="*/ 101805 h 6289932"/>
                <a:gd name="connsiteX1-2499" fmla="*/ 1709058 w 11585839"/>
                <a:gd name="connsiteY1-2500" fmla="*/ 85930 h 6289932"/>
                <a:gd name="connsiteX2-2501" fmla="*/ 3906158 w 11585839"/>
                <a:gd name="connsiteY2-2502" fmla="*/ 205 h 6289932"/>
                <a:gd name="connsiteX3-2503" fmla="*/ 6195333 w 11585839"/>
                <a:gd name="connsiteY3-2504" fmla="*/ 60530 h 6289932"/>
                <a:gd name="connsiteX4-2505" fmla="*/ 8401958 w 11585839"/>
                <a:gd name="connsiteY4-2506" fmla="*/ 9730 h 6289932"/>
                <a:gd name="connsiteX5-2507" fmla="*/ 10202183 w 11585839"/>
                <a:gd name="connsiteY5-2508" fmla="*/ 92280 h 6289932"/>
                <a:gd name="connsiteX6-2509" fmla="*/ 11507108 w 11585839"/>
                <a:gd name="connsiteY6-2510" fmla="*/ 124030 h 6289932"/>
                <a:gd name="connsiteX7-2511" fmla="*/ 11449958 w 11585839"/>
                <a:gd name="connsiteY7-2512" fmla="*/ 1533730 h 6289932"/>
                <a:gd name="connsiteX8-2513" fmla="*/ 11538858 w 11585839"/>
                <a:gd name="connsiteY8-2514" fmla="*/ 2416380 h 6289932"/>
                <a:gd name="connsiteX9-2515" fmla="*/ 11475358 w 11585839"/>
                <a:gd name="connsiteY9-2516" fmla="*/ 3556205 h 6289932"/>
                <a:gd name="connsiteX10-2517" fmla="*/ 11532508 w 11585839"/>
                <a:gd name="connsiteY10-2518" fmla="*/ 4565855 h 6289932"/>
                <a:gd name="connsiteX11-2519" fmla="*/ 11453133 w 11585839"/>
                <a:gd name="connsiteY11-2520" fmla="*/ 5391355 h 6289932"/>
                <a:gd name="connsiteX12-2521" fmla="*/ 11542033 w 11585839"/>
                <a:gd name="connsiteY12-2522" fmla="*/ 6134305 h 6289932"/>
                <a:gd name="connsiteX13-2523" fmla="*/ 10722883 w 11585839"/>
                <a:gd name="connsiteY13-2524" fmla="*/ 6267655 h 6289932"/>
                <a:gd name="connsiteX14-2525" fmla="*/ 9351283 w 11585839"/>
                <a:gd name="connsiteY14-2526" fmla="*/ 6229555 h 6289932"/>
                <a:gd name="connsiteX15-2527" fmla="*/ 7887608 w 11585839"/>
                <a:gd name="connsiteY15-2528" fmla="*/ 6172405 h 6289932"/>
                <a:gd name="connsiteX16-2529" fmla="*/ 6312808 w 11585839"/>
                <a:gd name="connsiteY16-2530" fmla="*/ 6254955 h 6289932"/>
                <a:gd name="connsiteX17-2531" fmla="*/ 4293508 w 11585839"/>
                <a:gd name="connsiteY17-2532" fmla="*/ 6188280 h 6289932"/>
                <a:gd name="connsiteX18-2533" fmla="*/ 2712358 w 11585839"/>
                <a:gd name="connsiteY18-2534" fmla="*/ 6289880 h 6289932"/>
                <a:gd name="connsiteX19-2535" fmla="*/ 1162958 w 11585839"/>
                <a:gd name="connsiteY19-2536" fmla="*/ 6200980 h 6289932"/>
                <a:gd name="connsiteX20-2537" fmla="*/ 77108 w 11585839"/>
                <a:gd name="connsiteY20-2538" fmla="*/ 6121605 h 6289932"/>
                <a:gd name="connsiteX21-2539" fmla="*/ 86633 w 11585839"/>
                <a:gd name="connsiteY21-2540" fmla="*/ 5054805 h 6289932"/>
                <a:gd name="connsiteX22-2541" fmla="*/ 70758 w 11585839"/>
                <a:gd name="connsiteY22-2542" fmla="*/ 3937205 h 6289932"/>
                <a:gd name="connsiteX23-2543" fmla="*/ 39008 w 11585839"/>
                <a:gd name="connsiteY23-2544" fmla="*/ 2489405 h 6289932"/>
                <a:gd name="connsiteX24-2545" fmla="*/ 105683 w 11585839"/>
                <a:gd name="connsiteY24-2546" fmla="*/ 1317830 h 6289932"/>
                <a:gd name="connsiteX25-2547" fmla="*/ 143783 w 11585839"/>
                <a:gd name="connsiteY25-2548" fmla="*/ 101805 h 6289932"/>
                <a:gd name="connsiteX0-2549" fmla="*/ 143783 w 11585839"/>
                <a:gd name="connsiteY0-2550" fmla="*/ 101805 h 6291080"/>
                <a:gd name="connsiteX1-2551" fmla="*/ 1709058 w 11585839"/>
                <a:gd name="connsiteY1-2552" fmla="*/ 85930 h 6291080"/>
                <a:gd name="connsiteX2-2553" fmla="*/ 3906158 w 11585839"/>
                <a:gd name="connsiteY2-2554" fmla="*/ 205 h 6291080"/>
                <a:gd name="connsiteX3-2555" fmla="*/ 6195333 w 11585839"/>
                <a:gd name="connsiteY3-2556" fmla="*/ 60530 h 6291080"/>
                <a:gd name="connsiteX4-2557" fmla="*/ 8401958 w 11585839"/>
                <a:gd name="connsiteY4-2558" fmla="*/ 9730 h 6291080"/>
                <a:gd name="connsiteX5-2559" fmla="*/ 10202183 w 11585839"/>
                <a:gd name="connsiteY5-2560" fmla="*/ 92280 h 6291080"/>
                <a:gd name="connsiteX6-2561" fmla="*/ 11507108 w 11585839"/>
                <a:gd name="connsiteY6-2562" fmla="*/ 124030 h 6291080"/>
                <a:gd name="connsiteX7-2563" fmla="*/ 11449958 w 11585839"/>
                <a:gd name="connsiteY7-2564" fmla="*/ 1533730 h 6291080"/>
                <a:gd name="connsiteX8-2565" fmla="*/ 11538858 w 11585839"/>
                <a:gd name="connsiteY8-2566" fmla="*/ 2416380 h 6291080"/>
                <a:gd name="connsiteX9-2567" fmla="*/ 11475358 w 11585839"/>
                <a:gd name="connsiteY9-2568" fmla="*/ 3556205 h 6291080"/>
                <a:gd name="connsiteX10-2569" fmla="*/ 11532508 w 11585839"/>
                <a:gd name="connsiteY10-2570" fmla="*/ 4565855 h 6291080"/>
                <a:gd name="connsiteX11-2571" fmla="*/ 11453133 w 11585839"/>
                <a:gd name="connsiteY11-2572" fmla="*/ 5391355 h 6291080"/>
                <a:gd name="connsiteX12-2573" fmla="*/ 11542033 w 11585839"/>
                <a:gd name="connsiteY12-2574" fmla="*/ 6134305 h 6291080"/>
                <a:gd name="connsiteX13-2575" fmla="*/ 10722883 w 11585839"/>
                <a:gd name="connsiteY13-2576" fmla="*/ 6267655 h 6291080"/>
                <a:gd name="connsiteX14-2577" fmla="*/ 9351283 w 11585839"/>
                <a:gd name="connsiteY14-2578" fmla="*/ 6229555 h 6291080"/>
                <a:gd name="connsiteX15-2579" fmla="*/ 7887608 w 11585839"/>
                <a:gd name="connsiteY15-2580" fmla="*/ 6172405 h 6291080"/>
                <a:gd name="connsiteX16-2581" fmla="*/ 6312808 w 11585839"/>
                <a:gd name="connsiteY16-2582" fmla="*/ 6254955 h 6291080"/>
                <a:gd name="connsiteX17-2583" fmla="*/ 4302744 w 11585839"/>
                <a:gd name="connsiteY17-2584" fmla="*/ 6132862 h 6291080"/>
                <a:gd name="connsiteX18-2585" fmla="*/ 2712358 w 11585839"/>
                <a:gd name="connsiteY18-2586" fmla="*/ 6289880 h 6291080"/>
                <a:gd name="connsiteX19-2587" fmla="*/ 1162958 w 11585839"/>
                <a:gd name="connsiteY19-2588" fmla="*/ 6200980 h 6291080"/>
                <a:gd name="connsiteX20-2589" fmla="*/ 77108 w 11585839"/>
                <a:gd name="connsiteY20-2590" fmla="*/ 6121605 h 6291080"/>
                <a:gd name="connsiteX21-2591" fmla="*/ 86633 w 11585839"/>
                <a:gd name="connsiteY21-2592" fmla="*/ 5054805 h 6291080"/>
                <a:gd name="connsiteX22-2593" fmla="*/ 70758 w 11585839"/>
                <a:gd name="connsiteY22-2594" fmla="*/ 3937205 h 6291080"/>
                <a:gd name="connsiteX23-2595" fmla="*/ 39008 w 11585839"/>
                <a:gd name="connsiteY23-2596" fmla="*/ 2489405 h 6291080"/>
                <a:gd name="connsiteX24-2597" fmla="*/ 105683 w 11585839"/>
                <a:gd name="connsiteY24-2598" fmla="*/ 1317830 h 6291080"/>
                <a:gd name="connsiteX25-2599" fmla="*/ 143783 w 11585839"/>
                <a:gd name="connsiteY25-2600" fmla="*/ 101805 h 6291080"/>
                <a:gd name="connsiteX0-2601" fmla="*/ 143783 w 11585839"/>
                <a:gd name="connsiteY0-2602" fmla="*/ 101805 h 6291080"/>
                <a:gd name="connsiteX1-2603" fmla="*/ 1709058 w 11585839"/>
                <a:gd name="connsiteY1-2604" fmla="*/ 85930 h 6291080"/>
                <a:gd name="connsiteX2-2605" fmla="*/ 3906158 w 11585839"/>
                <a:gd name="connsiteY2-2606" fmla="*/ 205 h 6291080"/>
                <a:gd name="connsiteX3-2607" fmla="*/ 6195333 w 11585839"/>
                <a:gd name="connsiteY3-2608" fmla="*/ 60530 h 6291080"/>
                <a:gd name="connsiteX4-2609" fmla="*/ 8401958 w 11585839"/>
                <a:gd name="connsiteY4-2610" fmla="*/ 9730 h 6291080"/>
                <a:gd name="connsiteX5-2611" fmla="*/ 10202183 w 11585839"/>
                <a:gd name="connsiteY5-2612" fmla="*/ 92280 h 6291080"/>
                <a:gd name="connsiteX6-2613" fmla="*/ 11507108 w 11585839"/>
                <a:gd name="connsiteY6-2614" fmla="*/ 124030 h 6291080"/>
                <a:gd name="connsiteX7-2615" fmla="*/ 11449958 w 11585839"/>
                <a:gd name="connsiteY7-2616" fmla="*/ 1533730 h 6291080"/>
                <a:gd name="connsiteX8-2617" fmla="*/ 11538858 w 11585839"/>
                <a:gd name="connsiteY8-2618" fmla="*/ 2416380 h 6291080"/>
                <a:gd name="connsiteX9-2619" fmla="*/ 11475358 w 11585839"/>
                <a:gd name="connsiteY9-2620" fmla="*/ 3556205 h 6291080"/>
                <a:gd name="connsiteX10-2621" fmla="*/ 11532508 w 11585839"/>
                <a:gd name="connsiteY10-2622" fmla="*/ 4565855 h 6291080"/>
                <a:gd name="connsiteX11-2623" fmla="*/ 11453133 w 11585839"/>
                <a:gd name="connsiteY11-2624" fmla="*/ 5391355 h 6291080"/>
                <a:gd name="connsiteX12-2625" fmla="*/ 11542033 w 11585839"/>
                <a:gd name="connsiteY12-2626" fmla="*/ 6134305 h 6291080"/>
                <a:gd name="connsiteX13-2627" fmla="*/ 10722883 w 11585839"/>
                <a:gd name="connsiteY13-2628" fmla="*/ 6267655 h 6291080"/>
                <a:gd name="connsiteX14-2629" fmla="*/ 9351283 w 11585839"/>
                <a:gd name="connsiteY14-2630" fmla="*/ 6229555 h 6291080"/>
                <a:gd name="connsiteX15-2631" fmla="*/ 7887608 w 11585839"/>
                <a:gd name="connsiteY15-2632" fmla="*/ 6172405 h 6291080"/>
                <a:gd name="connsiteX16-2633" fmla="*/ 6312808 w 11585839"/>
                <a:gd name="connsiteY16-2634" fmla="*/ 6134883 h 6291080"/>
                <a:gd name="connsiteX17-2635" fmla="*/ 4302744 w 11585839"/>
                <a:gd name="connsiteY17-2636" fmla="*/ 6132862 h 6291080"/>
                <a:gd name="connsiteX18-2637" fmla="*/ 2712358 w 11585839"/>
                <a:gd name="connsiteY18-2638" fmla="*/ 6289880 h 6291080"/>
                <a:gd name="connsiteX19-2639" fmla="*/ 1162958 w 11585839"/>
                <a:gd name="connsiteY19-2640" fmla="*/ 6200980 h 6291080"/>
                <a:gd name="connsiteX20-2641" fmla="*/ 77108 w 11585839"/>
                <a:gd name="connsiteY20-2642" fmla="*/ 6121605 h 6291080"/>
                <a:gd name="connsiteX21-2643" fmla="*/ 86633 w 11585839"/>
                <a:gd name="connsiteY21-2644" fmla="*/ 5054805 h 6291080"/>
                <a:gd name="connsiteX22-2645" fmla="*/ 70758 w 11585839"/>
                <a:gd name="connsiteY22-2646" fmla="*/ 3937205 h 6291080"/>
                <a:gd name="connsiteX23-2647" fmla="*/ 39008 w 11585839"/>
                <a:gd name="connsiteY23-2648" fmla="*/ 2489405 h 6291080"/>
                <a:gd name="connsiteX24-2649" fmla="*/ 105683 w 11585839"/>
                <a:gd name="connsiteY24-2650" fmla="*/ 1317830 h 6291080"/>
                <a:gd name="connsiteX25-2651" fmla="*/ 143783 w 11585839"/>
                <a:gd name="connsiteY25-2652" fmla="*/ 101805 h 6291080"/>
                <a:gd name="connsiteX0-2653" fmla="*/ 143783 w 11585839"/>
                <a:gd name="connsiteY0-2654" fmla="*/ 101805 h 6291080"/>
                <a:gd name="connsiteX1-2655" fmla="*/ 1709058 w 11585839"/>
                <a:gd name="connsiteY1-2656" fmla="*/ 85930 h 6291080"/>
                <a:gd name="connsiteX2-2657" fmla="*/ 3906158 w 11585839"/>
                <a:gd name="connsiteY2-2658" fmla="*/ 205 h 6291080"/>
                <a:gd name="connsiteX3-2659" fmla="*/ 6195333 w 11585839"/>
                <a:gd name="connsiteY3-2660" fmla="*/ 60530 h 6291080"/>
                <a:gd name="connsiteX4-2661" fmla="*/ 8401958 w 11585839"/>
                <a:gd name="connsiteY4-2662" fmla="*/ 9730 h 6291080"/>
                <a:gd name="connsiteX5-2663" fmla="*/ 10202183 w 11585839"/>
                <a:gd name="connsiteY5-2664" fmla="*/ 92280 h 6291080"/>
                <a:gd name="connsiteX6-2665" fmla="*/ 11507108 w 11585839"/>
                <a:gd name="connsiteY6-2666" fmla="*/ 124030 h 6291080"/>
                <a:gd name="connsiteX7-2667" fmla="*/ 11449958 w 11585839"/>
                <a:gd name="connsiteY7-2668" fmla="*/ 1533730 h 6291080"/>
                <a:gd name="connsiteX8-2669" fmla="*/ 11538858 w 11585839"/>
                <a:gd name="connsiteY8-2670" fmla="*/ 2416380 h 6291080"/>
                <a:gd name="connsiteX9-2671" fmla="*/ 11475358 w 11585839"/>
                <a:gd name="connsiteY9-2672" fmla="*/ 3556205 h 6291080"/>
                <a:gd name="connsiteX10-2673" fmla="*/ 11532508 w 11585839"/>
                <a:gd name="connsiteY10-2674" fmla="*/ 4565855 h 6291080"/>
                <a:gd name="connsiteX11-2675" fmla="*/ 11453133 w 11585839"/>
                <a:gd name="connsiteY11-2676" fmla="*/ 5391355 h 6291080"/>
                <a:gd name="connsiteX12-2677" fmla="*/ 11542033 w 11585839"/>
                <a:gd name="connsiteY12-2678" fmla="*/ 6134305 h 6291080"/>
                <a:gd name="connsiteX13-2679" fmla="*/ 10722883 w 11585839"/>
                <a:gd name="connsiteY13-2680" fmla="*/ 6267655 h 6291080"/>
                <a:gd name="connsiteX14-2681" fmla="*/ 9351283 w 11585839"/>
                <a:gd name="connsiteY14-2682" fmla="*/ 6229555 h 6291080"/>
                <a:gd name="connsiteX15-2683" fmla="*/ 7896844 w 11585839"/>
                <a:gd name="connsiteY15-2684" fmla="*/ 6135459 h 6291080"/>
                <a:gd name="connsiteX16-2685" fmla="*/ 6312808 w 11585839"/>
                <a:gd name="connsiteY16-2686" fmla="*/ 6134883 h 6291080"/>
                <a:gd name="connsiteX17-2687" fmla="*/ 4302744 w 11585839"/>
                <a:gd name="connsiteY17-2688" fmla="*/ 6132862 h 6291080"/>
                <a:gd name="connsiteX18-2689" fmla="*/ 2712358 w 11585839"/>
                <a:gd name="connsiteY18-2690" fmla="*/ 6289880 h 6291080"/>
                <a:gd name="connsiteX19-2691" fmla="*/ 1162958 w 11585839"/>
                <a:gd name="connsiteY19-2692" fmla="*/ 6200980 h 6291080"/>
                <a:gd name="connsiteX20-2693" fmla="*/ 77108 w 11585839"/>
                <a:gd name="connsiteY20-2694" fmla="*/ 6121605 h 6291080"/>
                <a:gd name="connsiteX21-2695" fmla="*/ 86633 w 11585839"/>
                <a:gd name="connsiteY21-2696" fmla="*/ 5054805 h 6291080"/>
                <a:gd name="connsiteX22-2697" fmla="*/ 70758 w 11585839"/>
                <a:gd name="connsiteY22-2698" fmla="*/ 3937205 h 6291080"/>
                <a:gd name="connsiteX23-2699" fmla="*/ 39008 w 11585839"/>
                <a:gd name="connsiteY23-2700" fmla="*/ 2489405 h 6291080"/>
                <a:gd name="connsiteX24-2701" fmla="*/ 105683 w 11585839"/>
                <a:gd name="connsiteY24-2702" fmla="*/ 1317830 h 6291080"/>
                <a:gd name="connsiteX25-2703" fmla="*/ 143783 w 11585839"/>
                <a:gd name="connsiteY25-2704" fmla="*/ 101805 h 6291080"/>
                <a:gd name="connsiteX0-2705" fmla="*/ 143783 w 11585839"/>
                <a:gd name="connsiteY0-2706" fmla="*/ 101805 h 6271922"/>
                <a:gd name="connsiteX1-2707" fmla="*/ 1709058 w 11585839"/>
                <a:gd name="connsiteY1-2708" fmla="*/ 85930 h 6271922"/>
                <a:gd name="connsiteX2-2709" fmla="*/ 3906158 w 11585839"/>
                <a:gd name="connsiteY2-2710" fmla="*/ 205 h 6271922"/>
                <a:gd name="connsiteX3-2711" fmla="*/ 6195333 w 11585839"/>
                <a:gd name="connsiteY3-2712" fmla="*/ 60530 h 6271922"/>
                <a:gd name="connsiteX4-2713" fmla="*/ 8401958 w 11585839"/>
                <a:gd name="connsiteY4-2714" fmla="*/ 9730 h 6271922"/>
                <a:gd name="connsiteX5-2715" fmla="*/ 10202183 w 11585839"/>
                <a:gd name="connsiteY5-2716" fmla="*/ 92280 h 6271922"/>
                <a:gd name="connsiteX6-2717" fmla="*/ 11507108 w 11585839"/>
                <a:gd name="connsiteY6-2718" fmla="*/ 124030 h 6271922"/>
                <a:gd name="connsiteX7-2719" fmla="*/ 11449958 w 11585839"/>
                <a:gd name="connsiteY7-2720" fmla="*/ 1533730 h 6271922"/>
                <a:gd name="connsiteX8-2721" fmla="*/ 11538858 w 11585839"/>
                <a:gd name="connsiteY8-2722" fmla="*/ 2416380 h 6271922"/>
                <a:gd name="connsiteX9-2723" fmla="*/ 11475358 w 11585839"/>
                <a:gd name="connsiteY9-2724" fmla="*/ 3556205 h 6271922"/>
                <a:gd name="connsiteX10-2725" fmla="*/ 11532508 w 11585839"/>
                <a:gd name="connsiteY10-2726" fmla="*/ 4565855 h 6271922"/>
                <a:gd name="connsiteX11-2727" fmla="*/ 11453133 w 11585839"/>
                <a:gd name="connsiteY11-2728" fmla="*/ 5391355 h 6271922"/>
                <a:gd name="connsiteX12-2729" fmla="*/ 11542033 w 11585839"/>
                <a:gd name="connsiteY12-2730" fmla="*/ 6134305 h 6271922"/>
                <a:gd name="connsiteX13-2731" fmla="*/ 10722883 w 11585839"/>
                <a:gd name="connsiteY13-2732" fmla="*/ 6267655 h 6271922"/>
                <a:gd name="connsiteX14-2733" fmla="*/ 9351283 w 11585839"/>
                <a:gd name="connsiteY14-2734" fmla="*/ 6229555 h 6271922"/>
                <a:gd name="connsiteX15-2735" fmla="*/ 7896844 w 11585839"/>
                <a:gd name="connsiteY15-2736" fmla="*/ 6135459 h 6271922"/>
                <a:gd name="connsiteX16-2737" fmla="*/ 6312808 w 11585839"/>
                <a:gd name="connsiteY16-2738" fmla="*/ 6134883 h 6271922"/>
                <a:gd name="connsiteX17-2739" fmla="*/ 4302744 w 11585839"/>
                <a:gd name="connsiteY17-2740" fmla="*/ 6132862 h 6271922"/>
                <a:gd name="connsiteX18-2741" fmla="*/ 2777012 w 11585839"/>
                <a:gd name="connsiteY18-2742" fmla="*/ 6142098 h 6271922"/>
                <a:gd name="connsiteX19-2743" fmla="*/ 1162958 w 11585839"/>
                <a:gd name="connsiteY19-2744" fmla="*/ 6200980 h 6271922"/>
                <a:gd name="connsiteX20-2745" fmla="*/ 77108 w 11585839"/>
                <a:gd name="connsiteY20-2746" fmla="*/ 6121605 h 6271922"/>
                <a:gd name="connsiteX21-2747" fmla="*/ 86633 w 11585839"/>
                <a:gd name="connsiteY21-2748" fmla="*/ 5054805 h 6271922"/>
                <a:gd name="connsiteX22-2749" fmla="*/ 70758 w 11585839"/>
                <a:gd name="connsiteY22-2750" fmla="*/ 3937205 h 6271922"/>
                <a:gd name="connsiteX23-2751" fmla="*/ 39008 w 11585839"/>
                <a:gd name="connsiteY23-2752" fmla="*/ 2489405 h 6271922"/>
                <a:gd name="connsiteX24-2753" fmla="*/ 105683 w 11585839"/>
                <a:gd name="connsiteY24-2754" fmla="*/ 1317830 h 6271922"/>
                <a:gd name="connsiteX25-2755" fmla="*/ 143783 w 11585839"/>
                <a:gd name="connsiteY25-2756" fmla="*/ 101805 h 6271922"/>
                <a:gd name="connsiteX0-2757" fmla="*/ 143783 w 11585839"/>
                <a:gd name="connsiteY0-2758" fmla="*/ 101805 h 6271343"/>
                <a:gd name="connsiteX1-2759" fmla="*/ 1709058 w 11585839"/>
                <a:gd name="connsiteY1-2760" fmla="*/ 85930 h 6271343"/>
                <a:gd name="connsiteX2-2761" fmla="*/ 3906158 w 11585839"/>
                <a:gd name="connsiteY2-2762" fmla="*/ 205 h 6271343"/>
                <a:gd name="connsiteX3-2763" fmla="*/ 6195333 w 11585839"/>
                <a:gd name="connsiteY3-2764" fmla="*/ 60530 h 6271343"/>
                <a:gd name="connsiteX4-2765" fmla="*/ 8401958 w 11585839"/>
                <a:gd name="connsiteY4-2766" fmla="*/ 9730 h 6271343"/>
                <a:gd name="connsiteX5-2767" fmla="*/ 10202183 w 11585839"/>
                <a:gd name="connsiteY5-2768" fmla="*/ 92280 h 6271343"/>
                <a:gd name="connsiteX6-2769" fmla="*/ 11507108 w 11585839"/>
                <a:gd name="connsiteY6-2770" fmla="*/ 124030 h 6271343"/>
                <a:gd name="connsiteX7-2771" fmla="*/ 11449958 w 11585839"/>
                <a:gd name="connsiteY7-2772" fmla="*/ 1533730 h 6271343"/>
                <a:gd name="connsiteX8-2773" fmla="*/ 11538858 w 11585839"/>
                <a:gd name="connsiteY8-2774" fmla="*/ 2416380 h 6271343"/>
                <a:gd name="connsiteX9-2775" fmla="*/ 11475358 w 11585839"/>
                <a:gd name="connsiteY9-2776" fmla="*/ 3556205 h 6271343"/>
                <a:gd name="connsiteX10-2777" fmla="*/ 11532508 w 11585839"/>
                <a:gd name="connsiteY10-2778" fmla="*/ 4565855 h 6271343"/>
                <a:gd name="connsiteX11-2779" fmla="*/ 11453133 w 11585839"/>
                <a:gd name="connsiteY11-2780" fmla="*/ 5391355 h 6271343"/>
                <a:gd name="connsiteX12-2781" fmla="*/ 11542033 w 11585839"/>
                <a:gd name="connsiteY12-2782" fmla="*/ 6134305 h 6271343"/>
                <a:gd name="connsiteX13-2783" fmla="*/ 10722883 w 11585839"/>
                <a:gd name="connsiteY13-2784" fmla="*/ 6267655 h 6271343"/>
                <a:gd name="connsiteX14-2785" fmla="*/ 9351283 w 11585839"/>
                <a:gd name="connsiteY14-2786" fmla="*/ 6229555 h 6271343"/>
                <a:gd name="connsiteX15-2787" fmla="*/ 7896844 w 11585839"/>
                <a:gd name="connsiteY15-2788" fmla="*/ 6181640 h 6271343"/>
                <a:gd name="connsiteX16-2789" fmla="*/ 6312808 w 11585839"/>
                <a:gd name="connsiteY16-2790" fmla="*/ 6134883 h 6271343"/>
                <a:gd name="connsiteX17-2791" fmla="*/ 4302744 w 11585839"/>
                <a:gd name="connsiteY17-2792" fmla="*/ 6132862 h 6271343"/>
                <a:gd name="connsiteX18-2793" fmla="*/ 2777012 w 11585839"/>
                <a:gd name="connsiteY18-2794" fmla="*/ 6142098 h 6271343"/>
                <a:gd name="connsiteX19-2795" fmla="*/ 1162958 w 11585839"/>
                <a:gd name="connsiteY19-2796" fmla="*/ 6200980 h 6271343"/>
                <a:gd name="connsiteX20-2797" fmla="*/ 77108 w 11585839"/>
                <a:gd name="connsiteY20-2798" fmla="*/ 6121605 h 6271343"/>
                <a:gd name="connsiteX21-2799" fmla="*/ 86633 w 11585839"/>
                <a:gd name="connsiteY21-2800" fmla="*/ 5054805 h 6271343"/>
                <a:gd name="connsiteX22-2801" fmla="*/ 70758 w 11585839"/>
                <a:gd name="connsiteY22-2802" fmla="*/ 3937205 h 6271343"/>
                <a:gd name="connsiteX23-2803" fmla="*/ 39008 w 11585839"/>
                <a:gd name="connsiteY23-2804" fmla="*/ 2489405 h 6271343"/>
                <a:gd name="connsiteX24-2805" fmla="*/ 105683 w 11585839"/>
                <a:gd name="connsiteY24-2806" fmla="*/ 1317830 h 6271343"/>
                <a:gd name="connsiteX25-2807" fmla="*/ 143783 w 11585839"/>
                <a:gd name="connsiteY25-2808" fmla="*/ 101805 h 6271343"/>
                <a:gd name="connsiteX0-2809" fmla="*/ 143783 w 11585839"/>
                <a:gd name="connsiteY0-2810" fmla="*/ 101805 h 6271343"/>
                <a:gd name="connsiteX1-2811" fmla="*/ 1709058 w 11585839"/>
                <a:gd name="connsiteY1-2812" fmla="*/ 85930 h 6271343"/>
                <a:gd name="connsiteX2-2813" fmla="*/ 3906158 w 11585839"/>
                <a:gd name="connsiteY2-2814" fmla="*/ 205 h 6271343"/>
                <a:gd name="connsiteX3-2815" fmla="*/ 6195333 w 11585839"/>
                <a:gd name="connsiteY3-2816" fmla="*/ 60530 h 6271343"/>
                <a:gd name="connsiteX4-2817" fmla="*/ 8401958 w 11585839"/>
                <a:gd name="connsiteY4-2818" fmla="*/ 9730 h 6271343"/>
                <a:gd name="connsiteX5-2819" fmla="*/ 10202183 w 11585839"/>
                <a:gd name="connsiteY5-2820" fmla="*/ 92280 h 6271343"/>
                <a:gd name="connsiteX6-2821" fmla="*/ 11507108 w 11585839"/>
                <a:gd name="connsiteY6-2822" fmla="*/ 124030 h 6271343"/>
                <a:gd name="connsiteX7-2823" fmla="*/ 11449958 w 11585839"/>
                <a:gd name="connsiteY7-2824" fmla="*/ 1533730 h 6271343"/>
                <a:gd name="connsiteX8-2825" fmla="*/ 11538858 w 11585839"/>
                <a:gd name="connsiteY8-2826" fmla="*/ 2416380 h 6271343"/>
                <a:gd name="connsiteX9-2827" fmla="*/ 11475358 w 11585839"/>
                <a:gd name="connsiteY9-2828" fmla="*/ 3556205 h 6271343"/>
                <a:gd name="connsiteX10-2829" fmla="*/ 11532508 w 11585839"/>
                <a:gd name="connsiteY10-2830" fmla="*/ 4565855 h 6271343"/>
                <a:gd name="connsiteX11-2831" fmla="*/ 11453133 w 11585839"/>
                <a:gd name="connsiteY11-2832" fmla="*/ 5391355 h 6271343"/>
                <a:gd name="connsiteX12-2833" fmla="*/ 11542033 w 11585839"/>
                <a:gd name="connsiteY12-2834" fmla="*/ 6134305 h 6271343"/>
                <a:gd name="connsiteX13-2835" fmla="*/ 10722883 w 11585839"/>
                <a:gd name="connsiteY13-2836" fmla="*/ 6267655 h 6271343"/>
                <a:gd name="connsiteX14-2837" fmla="*/ 9351283 w 11585839"/>
                <a:gd name="connsiteY14-2838" fmla="*/ 6229555 h 6271343"/>
                <a:gd name="connsiteX15-2839" fmla="*/ 7896844 w 11585839"/>
                <a:gd name="connsiteY15-2840" fmla="*/ 6181640 h 6271343"/>
                <a:gd name="connsiteX16-2841" fmla="*/ 6312808 w 11585839"/>
                <a:gd name="connsiteY16-2842" fmla="*/ 6199538 h 6271343"/>
                <a:gd name="connsiteX17-2843" fmla="*/ 4302744 w 11585839"/>
                <a:gd name="connsiteY17-2844" fmla="*/ 6132862 h 6271343"/>
                <a:gd name="connsiteX18-2845" fmla="*/ 2777012 w 11585839"/>
                <a:gd name="connsiteY18-2846" fmla="*/ 6142098 h 6271343"/>
                <a:gd name="connsiteX19-2847" fmla="*/ 1162958 w 11585839"/>
                <a:gd name="connsiteY19-2848" fmla="*/ 6200980 h 6271343"/>
                <a:gd name="connsiteX20-2849" fmla="*/ 77108 w 11585839"/>
                <a:gd name="connsiteY20-2850" fmla="*/ 6121605 h 6271343"/>
                <a:gd name="connsiteX21-2851" fmla="*/ 86633 w 11585839"/>
                <a:gd name="connsiteY21-2852" fmla="*/ 5054805 h 6271343"/>
                <a:gd name="connsiteX22-2853" fmla="*/ 70758 w 11585839"/>
                <a:gd name="connsiteY22-2854" fmla="*/ 3937205 h 6271343"/>
                <a:gd name="connsiteX23-2855" fmla="*/ 39008 w 11585839"/>
                <a:gd name="connsiteY23-2856" fmla="*/ 2489405 h 6271343"/>
                <a:gd name="connsiteX24-2857" fmla="*/ 105683 w 11585839"/>
                <a:gd name="connsiteY24-2858" fmla="*/ 1317830 h 6271343"/>
                <a:gd name="connsiteX25-2859" fmla="*/ 143783 w 11585839"/>
                <a:gd name="connsiteY25-2860" fmla="*/ 101805 h 6271343"/>
                <a:gd name="connsiteX0-2861" fmla="*/ 143783 w 11585839"/>
                <a:gd name="connsiteY0-2862" fmla="*/ 101805 h 6271343"/>
                <a:gd name="connsiteX1-2863" fmla="*/ 1709058 w 11585839"/>
                <a:gd name="connsiteY1-2864" fmla="*/ 85930 h 6271343"/>
                <a:gd name="connsiteX2-2865" fmla="*/ 3906158 w 11585839"/>
                <a:gd name="connsiteY2-2866" fmla="*/ 205 h 6271343"/>
                <a:gd name="connsiteX3-2867" fmla="*/ 6195333 w 11585839"/>
                <a:gd name="connsiteY3-2868" fmla="*/ 60530 h 6271343"/>
                <a:gd name="connsiteX4-2869" fmla="*/ 8401958 w 11585839"/>
                <a:gd name="connsiteY4-2870" fmla="*/ 9730 h 6271343"/>
                <a:gd name="connsiteX5-2871" fmla="*/ 10202183 w 11585839"/>
                <a:gd name="connsiteY5-2872" fmla="*/ 92280 h 6271343"/>
                <a:gd name="connsiteX6-2873" fmla="*/ 11507108 w 11585839"/>
                <a:gd name="connsiteY6-2874" fmla="*/ 124030 h 6271343"/>
                <a:gd name="connsiteX7-2875" fmla="*/ 11449958 w 11585839"/>
                <a:gd name="connsiteY7-2876" fmla="*/ 1533730 h 6271343"/>
                <a:gd name="connsiteX8-2877" fmla="*/ 11538858 w 11585839"/>
                <a:gd name="connsiteY8-2878" fmla="*/ 2416380 h 6271343"/>
                <a:gd name="connsiteX9-2879" fmla="*/ 11475358 w 11585839"/>
                <a:gd name="connsiteY9-2880" fmla="*/ 3556205 h 6271343"/>
                <a:gd name="connsiteX10-2881" fmla="*/ 11532508 w 11585839"/>
                <a:gd name="connsiteY10-2882" fmla="*/ 4565855 h 6271343"/>
                <a:gd name="connsiteX11-2883" fmla="*/ 11453133 w 11585839"/>
                <a:gd name="connsiteY11-2884" fmla="*/ 5391355 h 6271343"/>
                <a:gd name="connsiteX12-2885" fmla="*/ 11542033 w 11585839"/>
                <a:gd name="connsiteY12-2886" fmla="*/ 6134305 h 6271343"/>
                <a:gd name="connsiteX13-2887" fmla="*/ 10722883 w 11585839"/>
                <a:gd name="connsiteY13-2888" fmla="*/ 6267655 h 6271343"/>
                <a:gd name="connsiteX14-2889" fmla="*/ 9351283 w 11585839"/>
                <a:gd name="connsiteY14-2890" fmla="*/ 6229555 h 6271343"/>
                <a:gd name="connsiteX15-2891" fmla="*/ 7896844 w 11585839"/>
                <a:gd name="connsiteY15-2892" fmla="*/ 6181640 h 6271343"/>
                <a:gd name="connsiteX16-2893" fmla="*/ 6312808 w 11585839"/>
                <a:gd name="connsiteY16-2894" fmla="*/ 6199538 h 6271343"/>
                <a:gd name="connsiteX17-2895" fmla="*/ 4302744 w 11585839"/>
                <a:gd name="connsiteY17-2896" fmla="*/ 6132862 h 6271343"/>
                <a:gd name="connsiteX18-2897" fmla="*/ 2777012 w 11585839"/>
                <a:gd name="connsiteY18-2898" fmla="*/ 6142098 h 6271343"/>
                <a:gd name="connsiteX19-2899" fmla="*/ 1162958 w 11585839"/>
                <a:gd name="connsiteY19-2900" fmla="*/ 6200980 h 6271343"/>
                <a:gd name="connsiteX20-2901" fmla="*/ 77108 w 11585839"/>
                <a:gd name="connsiteY20-2902" fmla="*/ 6121605 h 6271343"/>
                <a:gd name="connsiteX21-2903" fmla="*/ 86633 w 11585839"/>
                <a:gd name="connsiteY21-2904" fmla="*/ 5054805 h 6271343"/>
                <a:gd name="connsiteX22-2905" fmla="*/ 70758 w 11585839"/>
                <a:gd name="connsiteY22-2906" fmla="*/ 3937205 h 6271343"/>
                <a:gd name="connsiteX23-2907" fmla="*/ 39008 w 11585839"/>
                <a:gd name="connsiteY23-2908" fmla="*/ 2489405 h 6271343"/>
                <a:gd name="connsiteX24-2909" fmla="*/ 105683 w 11585839"/>
                <a:gd name="connsiteY24-2910" fmla="*/ 1317830 h 6271343"/>
                <a:gd name="connsiteX25-2911" fmla="*/ 143783 w 11585839"/>
                <a:gd name="connsiteY25-2912" fmla="*/ 101805 h 6271343"/>
                <a:gd name="connsiteX0-2913" fmla="*/ 143783 w 11585839"/>
                <a:gd name="connsiteY0-2914" fmla="*/ 101805 h 6271343"/>
                <a:gd name="connsiteX1-2915" fmla="*/ 1709058 w 11585839"/>
                <a:gd name="connsiteY1-2916" fmla="*/ 85930 h 6271343"/>
                <a:gd name="connsiteX2-2917" fmla="*/ 3906158 w 11585839"/>
                <a:gd name="connsiteY2-2918" fmla="*/ 205 h 6271343"/>
                <a:gd name="connsiteX3-2919" fmla="*/ 6195333 w 11585839"/>
                <a:gd name="connsiteY3-2920" fmla="*/ 60530 h 6271343"/>
                <a:gd name="connsiteX4-2921" fmla="*/ 8401958 w 11585839"/>
                <a:gd name="connsiteY4-2922" fmla="*/ 9730 h 6271343"/>
                <a:gd name="connsiteX5-2923" fmla="*/ 10202183 w 11585839"/>
                <a:gd name="connsiteY5-2924" fmla="*/ 92280 h 6271343"/>
                <a:gd name="connsiteX6-2925" fmla="*/ 11507108 w 11585839"/>
                <a:gd name="connsiteY6-2926" fmla="*/ 124030 h 6271343"/>
                <a:gd name="connsiteX7-2927" fmla="*/ 11449958 w 11585839"/>
                <a:gd name="connsiteY7-2928" fmla="*/ 1533730 h 6271343"/>
                <a:gd name="connsiteX8-2929" fmla="*/ 11538858 w 11585839"/>
                <a:gd name="connsiteY8-2930" fmla="*/ 2416380 h 6271343"/>
                <a:gd name="connsiteX9-2931" fmla="*/ 11475358 w 11585839"/>
                <a:gd name="connsiteY9-2932" fmla="*/ 3556205 h 6271343"/>
                <a:gd name="connsiteX10-2933" fmla="*/ 11532508 w 11585839"/>
                <a:gd name="connsiteY10-2934" fmla="*/ 4565855 h 6271343"/>
                <a:gd name="connsiteX11-2935" fmla="*/ 11453133 w 11585839"/>
                <a:gd name="connsiteY11-2936" fmla="*/ 5391355 h 6271343"/>
                <a:gd name="connsiteX12-2937" fmla="*/ 11542033 w 11585839"/>
                <a:gd name="connsiteY12-2938" fmla="*/ 6134305 h 6271343"/>
                <a:gd name="connsiteX13-2939" fmla="*/ 10722883 w 11585839"/>
                <a:gd name="connsiteY13-2940" fmla="*/ 6267655 h 6271343"/>
                <a:gd name="connsiteX14-2941" fmla="*/ 9351283 w 11585839"/>
                <a:gd name="connsiteY14-2942" fmla="*/ 6229555 h 6271343"/>
                <a:gd name="connsiteX15-2943" fmla="*/ 7896844 w 11585839"/>
                <a:gd name="connsiteY15-2944" fmla="*/ 6181640 h 6271343"/>
                <a:gd name="connsiteX16-2945" fmla="*/ 6312808 w 11585839"/>
                <a:gd name="connsiteY16-2946" fmla="*/ 6199538 h 6271343"/>
                <a:gd name="connsiteX17-2947" fmla="*/ 4330453 w 11585839"/>
                <a:gd name="connsiteY17-2948" fmla="*/ 6197517 h 6271343"/>
                <a:gd name="connsiteX18-2949" fmla="*/ 2777012 w 11585839"/>
                <a:gd name="connsiteY18-2950" fmla="*/ 6142098 h 6271343"/>
                <a:gd name="connsiteX19-2951" fmla="*/ 1162958 w 11585839"/>
                <a:gd name="connsiteY19-2952" fmla="*/ 6200980 h 6271343"/>
                <a:gd name="connsiteX20-2953" fmla="*/ 77108 w 11585839"/>
                <a:gd name="connsiteY20-2954" fmla="*/ 6121605 h 6271343"/>
                <a:gd name="connsiteX21-2955" fmla="*/ 86633 w 11585839"/>
                <a:gd name="connsiteY21-2956" fmla="*/ 5054805 h 6271343"/>
                <a:gd name="connsiteX22-2957" fmla="*/ 70758 w 11585839"/>
                <a:gd name="connsiteY22-2958" fmla="*/ 3937205 h 6271343"/>
                <a:gd name="connsiteX23-2959" fmla="*/ 39008 w 11585839"/>
                <a:gd name="connsiteY23-2960" fmla="*/ 2489405 h 6271343"/>
                <a:gd name="connsiteX24-2961" fmla="*/ 105683 w 11585839"/>
                <a:gd name="connsiteY24-2962" fmla="*/ 1317830 h 6271343"/>
                <a:gd name="connsiteX25-2963" fmla="*/ 143783 w 11585839"/>
                <a:gd name="connsiteY25-2964" fmla="*/ 101805 h 6271343"/>
                <a:gd name="connsiteX0-2965" fmla="*/ 143783 w 11585839"/>
                <a:gd name="connsiteY0-2966" fmla="*/ 101805 h 6271343"/>
                <a:gd name="connsiteX1-2967" fmla="*/ 1709058 w 11585839"/>
                <a:gd name="connsiteY1-2968" fmla="*/ 85930 h 6271343"/>
                <a:gd name="connsiteX2-2969" fmla="*/ 3906158 w 11585839"/>
                <a:gd name="connsiteY2-2970" fmla="*/ 205 h 6271343"/>
                <a:gd name="connsiteX3-2971" fmla="*/ 6195333 w 11585839"/>
                <a:gd name="connsiteY3-2972" fmla="*/ 60530 h 6271343"/>
                <a:gd name="connsiteX4-2973" fmla="*/ 8401958 w 11585839"/>
                <a:gd name="connsiteY4-2974" fmla="*/ 9730 h 6271343"/>
                <a:gd name="connsiteX5-2975" fmla="*/ 10202183 w 11585839"/>
                <a:gd name="connsiteY5-2976" fmla="*/ 92280 h 6271343"/>
                <a:gd name="connsiteX6-2977" fmla="*/ 11507108 w 11585839"/>
                <a:gd name="connsiteY6-2978" fmla="*/ 124030 h 6271343"/>
                <a:gd name="connsiteX7-2979" fmla="*/ 11449958 w 11585839"/>
                <a:gd name="connsiteY7-2980" fmla="*/ 1533730 h 6271343"/>
                <a:gd name="connsiteX8-2981" fmla="*/ 11538858 w 11585839"/>
                <a:gd name="connsiteY8-2982" fmla="*/ 2416380 h 6271343"/>
                <a:gd name="connsiteX9-2983" fmla="*/ 11475358 w 11585839"/>
                <a:gd name="connsiteY9-2984" fmla="*/ 3556205 h 6271343"/>
                <a:gd name="connsiteX10-2985" fmla="*/ 11532508 w 11585839"/>
                <a:gd name="connsiteY10-2986" fmla="*/ 4565855 h 6271343"/>
                <a:gd name="connsiteX11-2987" fmla="*/ 11453133 w 11585839"/>
                <a:gd name="connsiteY11-2988" fmla="*/ 5391355 h 6271343"/>
                <a:gd name="connsiteX12-2989" fmla="*/ 11542033 w 11585839"/>
                <a:gd name="connsiteY12-2990" fmla="*/ 6134305 h 6271343"/>
                <a:gd name="connsiteX13-2991" fmla="*/ 10722883 w 11585839"/>
                <a:gd name="connsiteY13-2992" fmla="*/ 6267655 h 6271343"/>
                <a:gd name="connsiteX14-2993" fmla="*/ 9351283 w 11585839"/>
                <a:gd name="connsiteY14-2994" fmla="*/ 6229555 h 6271343"/>
                <a:gd name="connsiteX15-2995" fmla="*/ 7896844 w 11585839"/>
                <a:gd name="connsiteY15-2996" fmla="*/ 6181640 h 6271343"/>
                <a:gd name="connsiteX16-2997" fmla="*/ 6312808 w 11585839"/>
                <a:gd name="connsiteY16-2998" fmla="*/ 6199538 h 6271343"/>
                <a:gd name="connsiteX17-2999" fmla="*/ 4330453 w 11585839"/>
                <a:gd name="connsiteY17-3000" fmla="*/ 6197517 h 6271343"/>
                <a:gd name="connsiteX18-3001" fmla="*/ 2878612 w 11585839"/>
                <a:gd name="connsiteY18-3002" fmla="*/ 6188280 h 6271343"/>
                <a:gd name="connsiteX19-3003" fmla="*/ 1162958 w 11585839"/>
                <a:gd name="connsiteY19-3004" fmla="*/ 6200980 h 6271343"/>
                <a:gd name="connsiteX20-3005" fmla="*/ 77108 w 11585839"/>
                <a:gd name="connsiteY20-3006" fmla="*/ 6121605 h 6271343"/>
                <a:gd name="connsiteX21-3007" fmla="*/ 86633 w 11585839"/>
                <a:gd name="connsiteY21-3008" fmla="*/ 5054805 h 6271343"/>
                <a:gd name="connsiteX22-3009" fmla="*/ 70758 w 11585839"/>
                <a:gd name="connsiteY22-3010" fmla="*/ 3937205 h 6271343"/>
                <a:gd name="connsiteX23-3011" fmla="*/ 39008 w 11585839"/>
                <a:gd name="connsiteY23-3012" fmla="*/ 2489405 h 6271343"/>
                <a:gd name="connsiteX24-3013" fmla="*/ 105683 w 11585839"/>
                <a:gd name="connsiteY24-3014" fmla="*/ 1317830 h 6271343"/>
                <a:gd name="connsiteX25-3015" fmla="*/ 143783 w 11585839"/>
                <a:gd name="connsiteY25-3016" fmla="*/ 101805 h 62713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</a:cxnLst>
              <a:rect l="l" t="t" r="r" b="b"/>
              <a:pathLst>
                <a:path w="11585839" h="6271343">
                  <a:moveTo>
                    <a:pt x="143783" y="101805"/>
                  </a:moveTo>
                  <a:cubicBezTo>
                    <a:pt x="411012" y="-103512"/>
                    <a:pt x="1081996" y="102863"/>
                    <a:pt x="1709058" y="85930"/>
                  </a:cubicBezTo>
                  <a:cubicBezTo>
                    <a:pt x="2336121" y="68997"/>
                    <a:pt x="3158446" y="4438"/>
                    <a:pt x="3906158" y="205"/>
                  </a:cubicBezTo>
                  <a:cubicBezTo>
                    <a:pt x="4653870" y="-4028"/>
                    <a:pt x="5446033" y="58943"/>
                    <a:pt x="6195333" y="60530"/>
                  </a:cubicBezTo>
                  <a:cubicBezTo>
                    <a:pt x="6944633" y="62118"/>
                    <a:pt x="7734150" y="4438"/>
                    <a:pt x="8401958" y="9730"/>
                  </a:cubicBezTo>
                  <a:cubicBezTo>
                    <a:pt x="9069766" y="15022"/>
                    <a:pt x="9684658" y="73230"/>
                    <a:pt x="10202183" y="92280"/>
                  </a:cubicBezTo>
                  <a:cubicBezTo>
                    <a:pt x="10719708" y="111330"/>
                    <a:pt x="11299146" y="-116212"/>
                    <a:pt x="11507108" y="124030"/>
                  </a:cubicBezTo>
                  <a:cubicBezTo>
                    <a:pt x="11715070" y="364272"/>
                    <a:pt x="11444666" y="1151672"/>
                    <a:pt x="11449958" y="1533730"/>
                  </a:cubicBezTo>
                  <a:cubicBezTo>
                    <a:pt x="11455250" y="1915788"/>
                    <a:pt x="11534625" y="2079301"/>
                    <a:pt x="11538858" y="2416380"/>
                  </a:cubicBezTo>
                  <a:cubicBezTo>
                    <a:pt x="11543091" y="2753459"/>
                    <a:pt x="11476416" y="3197959"/>
                    <a:pt x="11475358" y="3556205"/>
                  </a:cubicBezTo>
                  <a:cubicBezTo>
                    <a:pt x="11474300" y="3914451"/>
                    <a:pt x="11536212" y="4259997"/>
                    <a:pt x="11532508" y="4565855"/>
                  </a:cubicBezTo>
                  <a:cubicBezTo>
                    <a:pt x="11528804" y="4871713"/>
                    <a:pt x="11451546" y="5129947"/>
                    <a:pt x="11453133" y="5391355"/>
                  </a:cubicBezTo>
                  <a:cubicBezTo>
                    <a:pt x="11454720" y="5652763"/>
                    <a:pt x="11663741" y="5988255"/>
                    <a:pt x="11542033" y="6134305"/>
                  </a:cubicBezTo>
                  <a:cubicBezTo>
                    <a:pt x="11420325" y="6280355"/>
                    <a:pt x="11088008" y="6251780"/>
                    <a:pt x="10722883" y="6267655"/>
                  </a:cubicBezTo>
                  <a:cubicBezTo>
                    <a:pt x="10357758" y="6283530"/>
                    <a:pt x="9822289" y="6243891"/>
                    <a:pt x="9351283" y="6229555"/>
                  </a:cubicBezTo>
                  <a:cubicBezTo>
                    <a:pt x="8880277" y="6215219"/>
                    <a:pt x="8403256" y="6186643"/>
                    <a:pt x="7896844" y="6181640"/>
                  </a:cubicBezTo>
                  <a:lnTo>
                    <a:pt x="6312808" y="6199538"/>
                  </a:lnTo>
                  <a:lnTo>
                    <a:pt x="4330453" y="6197517"/>
                  </a:lnTo>
                  <a:lnTo>
                    <a:pt x="2878612" y="6188280"/>
                  </a:lnTo>
                  <a:cubicBezTo>
                    <a:pt x="2350696" y="6188857"/>
                    <a:pt x="1629875" y="6212092"/>
                    <a:pt x="1162958" y="6200980"/>
                  </a:cubicBezTo>
                  <a:cubicBezTo>
                    <a:pt x="696041" y="6189868"/>
                    <a:pt x="256496" y="6312634"/>
                    <a:pt x="77108" y="6121605"/>
                  </a:cubicBezTo>
                  <a:cubicBezTo>
                    <a:pt x="-102280" y="5930576"/>
                    <a:pt x="87691" y="5418872"/>
                    <a:pt x="86633" y="5054805"/>
                  </a:cubicBezTo>
                  <a:cubicBezTo>
                    <a:pt x="85575" y="4690738"/>
                    <a:pt x="78696" y="4364772"/>
                    <a:pt x="70758" y="3937205"/>
                  </a:cubicBezTo>
                  <a:cubicBezTo>
                    <a:pt x="62821" y="3509638"/>
                    <a:pt x="34775" y="2768805"/>
                    <a:pt x="39008" y="2489405"/>
                  </a:cubicBezTo>
                  <a:cubicBezTo>
                    <a:pt x="43241" y="2210005"/>
                    <a:pt x="88221" y="1715763"/>
                    <a:pt x="105683" y="1317830"/>
                  </a:cubicBezTo>
                  <a:cubicBezTo>
                    <a:pt x="123145" y="919897"/>
                    <a:pt x="-123446" y="307122"/>
                    <a:pt x="143783" y="101805"/>
                  </a:cubicBezTo>
                  <a:close/>
                </a:path>
              </a:pathLst>
            </a:cu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latin typeface="黑体" panose="02010609060101010101" pitchFamily="49" charset="-122"/>
              </a:endParaRPr>
            </a:p>
          </p:txBody>
        </p:sp>
      </p:grpSp>
      <p:pic>
        <p:nvPicPr>
          <p:cNvPr id="6" name="图片 6"/>
          <p:cNvPicPr>
            <a:picLocks noChangeAspect="1" noChangeArrowheads="1"/>
          </p:cNvPicPr>
          <p:nvPr userDrawn="1"/>
        </p:nvPicPr>
        <p:blipFill>
          <a:blip r:embed="rId3" cstate="email"/>
          <a:stretch>
            <a:fillRect/>
          </a:stretch>
        </p:blipFill>
        <p:spPr bwMode="auto">
          <a:xfrm>
            <a:off x="31750" y="-12700"/>
            <a:ext cx="11922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459000" y="4735800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4735800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658200" y="4735800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audio" Target="../media/audio2.wav"/><Relationship Id="rId4" Type="http://schemas.openxmlformats.org/officeDocument/2006/relationships/audio" Target="../media/audio1.wav"/><Relationship Id="rId3" Type="http://schemas.openxmlformats.org/officeDocument/2006/relationships/tags" Target="../tags/tag7.xml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audio" Target="../media/audio2.wav"/><Relationship Id="rId4" Type="http://schemas.openxmlformats.org/officeDocument/2006/relationships/audio" Target="../media/audio1.wav"/><Relationship Id="rId3" Type="http://schemas.openxmlformats.org/officeDocument/2006/relationships/tags" Target="../tags/tag8.xml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audio" Target="../media/audio2.wav"/><Relationship Id="rId4" Type="http://schemas.openxmlformats.org/officeDocument/2006/relationships/audio" Target="../media/audio1.wav"/><Relationship Id="rId3" Type="http://schemas.openxmlformats.org/officeDocument/2006/relationships/tags" Target="../tags/tag9.xml"/><Relationship Id="rId2" Type="http://schemas.openxmlformats.org/officeDocument/2006/relationships/image" Target="../media/image27.jpeg"/><Relationship Id="rId1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audio" Target="../media/audio2.wav"/><Relationship Id="rId4" Type="http://schemas.openxmlformats.org/officeDocument/2006/relationships/audio" Target="../media/audio1.wav"/><Relationship Id="rId3" Type="http://schemas.openxmlformats.org/officeDocument/2006/relationships/tags" Target="../tags/tag10.xml"/><Relationship Id="rId2" Type="http://schemas.openxmlformats.org/officeDocument/2006/relationships/image" Target="../media/image28.jpeg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tags" Target="../tags/tag6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audio" Target="../media/audio2.wav"/><Relationship Id="rId4" Type="http://schemas.openxmlformats.org/officeDocument/2006/relationships/audio" Target="../media/audio1.wav"/><Relationship Id="rId3" Type="http://schemas.openxmlformats.org/officeDocument/2006/relationships/tags" Target="../tags/tag11.xml"/><Relationship Id="rId2" Type="http://schemas.openxmlformats.org/officeDocument/2006/relationships/image" Target="../media/image27.jpeg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4.wav"/><Relationship Id="rId1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 txBox="1">
            <a:spLocks noChangeArrowheads="1"/>
          </p:cNvSpPr>
          <p:nvPr/>
        </p:nvSpPr>
        <p:spPr bwMode="auto">
          <a:xfrm>
            <a:off x="4442601" y="2912745"/>
            <a:ext cx="28797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altLang="zh-CN" sz="4800" b="1" dirty="0">
                <a:ea typeface="楷体" panose="02010609060101010101" pitchFamily="49" charset="-122"/>
              </a:rPr>
              <a:t>9</a:t>
            </a:r>
            <a:r>
              <a:rPr lang="zh-CN" altLang="en-US" sz="4800" b="1" dirty="0">
                <a:ea typeface="楷体" panose="02010609060101010101" pitchFamily="49" charset="-122"/>
              </a:rPr>
              <a:t>加几</a:t>
            </a:r>
            <a:endParaRPr lang="zh-CN" altLang="en-US" sz="4800" b="1" dirty="0">
              <a:ea typeface="楷体" panose="02010609060101010101" pitchFamily="49" charset="-122"/>
            </a:endParaRPr>
          </a:p>
        </p:txBody>
      </p:sp>
      <p:sp>
        <p:nvSpPr>
          <p:cNvPr id="7171" name="副标题 6"/>
          <p:cNvSpPr txBox="1">
            <a:spLocks noChangeArrowheads="1"/>
          </p:cNvSpPr>
          <p:nvPr/>
        </p:nvSpPr>
        <p:spPr bwMode="auto">
          <a:xfrm>
            <a:off x="2476182" y="483518"/>
            <a:ext cx="1819276" cy="587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6858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S·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一年级上册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2"/>
          <p:cNvSpPr>
            <a:spLocks noChangeArrowheads="1"/>
          </p:cNvSpPr>
          <p:nvPr/>
        </p:nvSpPr>
        <p:spPr bwMode="auto">
          <a:xfrm>
            <a:off x="2994024" y="1654173"/>
            <a:ext cx="5997467" cy="89883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>
              <a:bevelB w="69850" h="69850" prst="divot"/>
              <a:contourClr>
                <a:srgbClr val="FDA343"/>
              </a:contourClr>
            </a:sp3d>
          </a:bodyPr>
          <a:lstStyle/>
          <a:p>
            <a:pPr algn="ctr" eaLnBrk="1" fontAlgn="auto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 dirty="0">
                <a:ln w="34925">
                  <a:solidFill>
                    <a:srgbClr val="FFC319"/>
                  </a:solidFill>
                </a:ln>
                <a:solidFill>
                  <a:srgbClr val="FFC319"/>
                </a:solidFill>
                <a:effectLst>
                  <a:outerShdw dist="38100" dir="10800000" algn="r" rotWithShape="0">
                    <a:srgbClr val="6B513B"/>
                  </a:outerShdw>
                </a:effectLst>
                <a:latin typeface="+mn-lt"/>
                <a:ea typeface="+mj-ea"/>
                <a:cs typeface="+mn-ea"/>
              </a:rPr>
              <a:t>20</a:t>
            </a:r>
            <a:r>
              <a:rPr lang="zh-CN" altLang="en-US" sz="4000" b="1" dirty="0">
                <a:ln w="34925">
                  <a:solidFill>
                    <a:srgbClr val="FFC319"/>
                  </a:solidFill>
                </a:ln>
                <a:solidFill>
                  <a:srgbClr val="FFC319"/>
                </a:solidFill>
                <a:effectLst>
                  <a:outerShdw dist="38100" dir="10800000" algn="r" rotWithShape="0">
                    <a:srgbClr val="6B513B"/>
                  </a:outerShdw>
                </a:effectLst>
                <a:latin typeface="+mn-lt"/>
                <a:ea typeface="+mj-ea"/>
                <a:cs typeface="+mn-ea"/>
              </a:rPr>
              <a:t>以内的进位加法</a:t>
            </a:r>
            <a:endParaRPr lang="zh-CN" altLang="en-US" sz="4000" b="1" dirty="0">
              <a:ln w="34925">
                <a:solidFill>
                  <a:srgbClr val="FFC319"/>
                </a:solidFill>
              </a:ln>
              <a:solidFill>
                <a:srgbClr val="FFC319"/>
              </a:solidFill>
              <a:effectLst>
                <a:outerShdw dist="38100" dir="10800000" algn="r" rotWithShape="0">
                  <a:srgbClr val="6B513B"/>
                </a:outerShdw>
              </a:effectLst>
              <a:latin typeface="+mn-lt"/>
              <a:ea typeface="+mj-ea"/>
              <a:cs typeface="+mn-ea"/>
            </a:endParaRPr>
          </a:p>
        </p:txBody>
      </p:sp>
      <p:pic>
        <p:nvPicPr>
          <p:cNvPr id="7173" name="Picture 5"/>
          <p:cNvPicPr preferRelativeResize="0">
            <a:picLocks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292080" y="958282"/>
            <a:ext cx="1180768" cy="1281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图片 104"/>
          <p:cNvPicPr/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05" y="1203325"/>
            <a:ext cx="2774315" cy="34188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6480493" y="2022475"/>
            <a:ext cx="1371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sz="3200" b="1"/>
              <a:t>9 + 4 =</a:t>
            </a:r>
            <a:endParaRPr lang="zh-CN" altLang="en-US" sz="3200" b="1"/>
          </a:p>
        </p:txBody>
      </p:sp>
      <p:grpSp>
        <p:nvGrpSpPr>
          <p:cNvPr id="30" name="组合 29"/>
          <p:cNvGrpSpPr/>
          <p:nvPr/>
        </p:nvGrpSpPr>
        <p:grpSpPr>
          <a:xfrm>
            <a:off x="7123430" y="2544763"/>
            <a:ext cx="468313" cy="433387"/>
            <a:chOff x="1752674" y="3566160"/>
            <a:chExt cx="467845" cy="433346"/>
          </a:xfrm>
        </p:grpSpPr>
        <p:cxnSp>
          <p:nvCxnSpPr>
            <p:cNvPr id="17439" name="直接连接符 29"/>
            <p:cNvCxnSpPr>
              <a:cxnSpLocks noChangeShapeType="1"/>
            </p:cNvCxnSpPr>
            <p:nvPr/>
          </p:nvCxnSpPr>
          <p:spPr bwMode="auto">
            <a:xfrm flipH="1">
              <a:off x="1752674" y="3566160"/>
              <a:ext cx="217006" cy="43334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40" name="直接连接符 32"/>
            <p:cNvCxnSpPr>
              <a:cxnSpLocks noChangeShapeType="1"/>
            </p:cNvCxnSpPr>
            <p:nvPr/>
          </p:nvCxnSpPr>
          <p:spPr bwMode="auto">
            <a:xfrm>
              <a:off x="1969679" y="3566160"/>
              <a:ext cx="250840" cy="43334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6934518" y="2879725"/>
            <a:ext cx="3905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sz="3200" b="1"/>
              <a:t>1</a:t>
            </a:r>
            <a:endParaRPr lang="zh-CN" altLang="en-US" sz="3200" b="1"/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7412355" y="2871788"/>
            <a:ext cx="3905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sz="3200" b="1"/>
              <a:t>3</a:t>
            </a:r>
            <a:endParaRPr lang="zh-CN" altLang="en-US" sz="3200" b="1"/>
          </a:p>
        </p:txBody>
      </p:sp>
      <p:grpSp>
        <p:nvGrpSpPr>
          <p:cNvPr id="35" name="组合 34"/>
          <p:cNvGrpSpPr/>
          <p:nvPr/>
        </p:nvGrpSpPr>
        <p:grpSpPr>
          <a:xfrm>
            <a:off x="6640830" y="2505075"/>
            <a:ext cx="482600" cy="1127125"/>
            <a:chOff x="1477055" y="2015647"/>
            <a:chExt cx="482832" cy="1127552"/>
          </a:xfrm>
        </p:grpSpPr>
        <p:cxnSp>
          <p:nvCxnSpPr>
            <p:cNvPr id="17436" name="直接连接符 39"/>
            <p:cNvCxnSpPr>
              <a:cxnSpLocks noChangeShapeType="1"/>
            </p:cNvCxnSpPr>
            <p:nvPr/>
          </p:nvCxnSpPr>
          <p:spPr bwMode="auto">
            <a:xfrm flipH="1">
              <a:off x="1485006" y="2015647"/>
              <a:ext cx="0" cy="111716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7" name="直接连接符 40"/>
            <p:cNvCxnSpPr>
              <a:cxnSpLocks noChangeShapeType="1"/>
            </p:cNvCxnSpPr>
            <p:nvPr/>
          </p:nvCxnSpPr>
          <p:spPr bwMode="auto">
            <a:xfrm>
              <a:off x="1477055" y="3132814"/>
              <a:ext cx="48283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8" name="直接连接符 46"/>
            <p:cNvCxnSpPr>
              <a:cxnSpLocks noChangeShapeType="1"/>
            </p:cNvCxnSpPr>
            <p:nvPr/>
          </p:nvCxnSpPr>
          <p:spPr bwMode="auto">
            <a:xfrm flipH="1">
              <a:off x="1959887" y="2845873"/>
              <a:ext cx="0" cy="29732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6601143" y="3563938"/>
            <a:ext cx="5953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sz="3200" b="1">
                <a:solidFill>
                  <a:srgbClr val="FF0000"/>
                </a:solidFill>
              </a:rPr>
              <a:t>10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7698105" y="2022475"/>
            <a:ext cx="595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sz="3200" b="1">
                <a:solidFill>
                  <a:srgbClr val="FF0000"/>
                </a:solidFill>
              </a:rPr>
              <a:t>13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022475" y="1303655"/>
            <a:ext cx="1868170" cy="591820"/>
            <a:chOff x="6200" y="1523"/>
            <a:chExt cx="2942" cy="932"/>
          </a:xfrm>
        </p:grpSpPr>
        <p:grpSp>
          <p:nvGrpSpPr>
            <p:cNvPr id="17411" name="组合 6"/>
            <p:cNvGrpSpPr/>
            <p:nvPr/>
          </p:nvGrpSpPr>
          <p:grpSpPr>
            <a:xfrm>
              <a:off x="6200" y="1523"/>
              <a:ext cx="2855" cy="922"/>
              <a:chOff x="4077658" y="1034500"/>
              <a:chExt cx="1814163" cy="584775"/>
            </a:xfrm>
          </p:grpSpPr>
          <p:sp>
            <p:nvSpPr>
              <p:cNvPr id="17443" name="文本框 7"/>
              <p:cNvSpPr txBox="1">
                <a:spLocks noChangeArrowheads="1"/>
              </p:cNvSpPr>
              <p:nvPr/>
            </p:nvSpPr>
            <p:spPr bwMode="auto">
              <a:xfrm>
                <a:off x="4077658" y="1034500"/>
                <a:ext cx="1370888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9pPr>
              </a:lstStyle>
              <a:p>
                <a:r>
                  <a:rPr lang="en-US" altLang="zh-CN" sz="3200" b="1"/>
                  <a:t>9 + 4 =</a:t>
                </a:r>
                <a:endParaRPr lang="zh-CN" altLang="en-US" sz="3200" b="1"/>
              </a:p>
            </p:txBody>
          </p:sp>
          <p:sp>
            <p:nvSpPr>
              <p:cNvPr id="17444" name="矩形 8"/>
              <p:cNvSpPr>
                <a:spLocks noChangeArrowheads="1"/>
              </p:cNvSpPr>
              <p:nvPr/>
            </p:nvSpPr>
            <p:spPr bwMode="auto">
              <a:xfrm>
                <a:off x="5407784" y="1084868"/>
                <a:ext cx="484037" cy="484037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9pPr>
              </a:lstStyle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41" name="文本框 40"/>
            <p:cNvSpPr txBox="1">
              <a:spLocks noChangeArrowheads="1"/>
            </p:cNvSpPr>
            <p:nvPr/>
          </p:nvSpPr>
          <p:spPr bwMode="auto">
            <a:xfrm>
              <a:off x="8208" y="1533"/>
              <a:ext cx="935" cy="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r>
                <a:rPr lang="en-US" altLang="zh-CN" sz="3200" b="1">
                  <a:solidFill>
                    <a:srgbClr val="FF0000"/>
                  </a:solidFill>
                </a:rPr>
                <a:t>13</a:t>
              </a:r>
              <a:endParaRPr lang="zh-CN" altLang="en-US" sz="3200" b="1">
                <a:solidFill>
                  <a:srgbClr val="FF0000"/>
                </a:solidFill>
              </a:endParaRPr>
            </a:p>
          </p:txBody>
        </p:sp>
      </p:grpSp>
      <p:sp>
        <p:nvSpPr>
          <p:cNvPr id="46" name="Text Box 15"/>
          <p:cNvSpPr txBox="1">
            <a:spLocks noChangeArrowheads="1"/>
          </p:cNvSpPr>
          <p:nvPr/>
        </p:nvSpPr>
        <p:spPr bwMode="auto">
          <a:xfrm>
            <a:off x="2093913" y="3994468"/>
            <a:ext cx="25146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FF0000"/>
                </a:solidFill>
              </a:rPr>
              <a:t>一共有</a:t>
            </a:r>
            <a:r>
              <a:rPr lang="en-US" altLang="zh-CN" sz="3200" b="1" dirty="0">
                <a:solidFill>
                  <a:srgbClr val="FF0000"/>
                </a:solidFill>
              </a:rPr>
              <a:t>13</a:t>
            </a:r>
            <a:r>
              <a:rPr lang="zh-CN" altLang="en-US" sz="3200" b="1" dirty="0">
                <a:solidFill>
                  <a:srgbClr val="FF0000"/>
                </a:solidFill>
              </a:rPr>
              <a:t>个。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6274435" y="1202055"/>
            <a:ext cx="202692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70C0"/>
                </a:solidFill>
              </a:rPr>
              <a:t>凑十法</a:t>
            </a:r>
            <a:endParaRPr lang="zh-CN" altLang="en-US" sz="3200" b="1" dirty="0">
              <a:solidFill>
                <a:srgbClr val="0070C0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445895" y="1988820"/>
            <a:ext cx="2663825" cy="1475740"/>
            <a:chOff x="3404" y="3823"/>
            <a:chExt cx="3832" cy="1824"/>
          </a:xfrm>
        </p:grpSpPr>
        <p:pic>
          <p:nvPicPr>
            <p:cNvPr id="3" name="图片 2" descr="C:/Users/Lenovo/AppData/Local/Temp/kaimatting_20221212215547/output_20221212215611..pngoutput_20221212215611.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3404" y="4143"/>
              <a:ext cx="3832" cy="1505"/>
            </a:xfrm>
            <a:prstGeom prst="rect">
              <a:avLst/>
            </a:prstGeom>
          </p:spPr>
        </p:pic>
        <p:cxnSp>
          <p:nvCxnSpPr>
            <p:cNvPr id="10" name="直接连接符 9"/>
            <p:cNvCxnSpPr/>
            <p:nvPr/>
          </p:nvCxnSpPr>
          <p:spPr>
            <a:xfrm flipV="1">
              <a:off x="3571" y="3823"/>
              <a:ext cx="454" cy="681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03445" y="2555240"/>
            <a:ext cx="555625" cy="484505"/>
          </a:xfrm>
          <a:prstGeom prst="rect">
            <a:avLst/>
          </a:prstGeom>
        </p:spPr>
      </p:pic>
      <p:pic>
        <p:nvPicPr>
          <p:cNvPr id="7" name="图片 6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36390" y="2555240"/>
            <a:ext cx="555625" cy="484505"/>
          </a:xfrm>
          <a:prstGeom prst="rect">
            <a:avLst/>
          </a:prstGeom>
        </p:spPr>
      </p:pic>
      <p:pic>
        <p:nvPicPr>
          <p:cNvPr id="8" name="图片 7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36390" y="2169795"/>
            <a:ext cx="555625" cy="484505"/>
          </a:xfrm>
          <a:prstGeom prst="rect">
            <a:avLst/>
          </a:prstGeom>
        </p:spPr>
      </p:pic>
      <p:pic>
        <p:nvPicPr>
          <p:cNvPr id="9" name="图片 8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03445" y="2169795"/>
            <a:ext cx="555625" cy="484505"/>
          </a:xfrm>
          <a:prstGeom prst="rect">
            <a:avLst/>
          </a:prstGeom>
        </p:spPr>
      </p:pic>
      <p:pic>
        <p:nvPicPr>
          <p:cNvPr id="12" name="图片 11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47820" y="2169795"/>
            <a:ext cx="555625" cy="48450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1473200" y="2355850"/>
            <a:ext cx="2522220" cy="732790"/>
            <a:chOff x="2320" y="3710"/>
            <a:chExt cx="3972" cy="1154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2320" y="4005"/>
              <a:ext cx="798" cy="83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3118" y="4504"/>
              <a:ext cx="3175" cy="361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2437" y="3710"/>
              <a:ext cx="2835" cy="3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5272" y="3710"/>
              <a:ext cx="1021" cy="76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89 -0.003951 L -0.086389 0.073086" pathEditMode="relative" rAng="0" ptsTypes="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0" y="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34" grpId="0"/>
      <p:bldP spid="34" grpId="1"/>
      <p:bldP spid="39" grpId="0"/>
      <p:bldP spid="39" grpId="1"/>
      <p:bldP spid="40" grpId="0"/>
      <p:bldP spid="46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91255" y="3571875"/>
            <a:ext cx="1564005" cy="583565"/>
            <a:chOff x="5839" y="1669"/>
            <a:chExt cx="2463" cy="919"/>
          </a:xfrm>
        </p:grpSpPr>
        <p:sp>
          <p:nvSpPr>
            <p:cNvPr id="2" name="文本框 10"/>
            <p:cNvSpPr txBox="1">
              <a:spLocks noChangeArrowheads="1"/>
            </p:cNvSpPr>
            <p:nvPr/>
          </p:nvSpPr>
          <p:spPr bwMode="auto">
            <a:xfrm>
              <a:off x="5839" y="1669"/>
              <a:ext cx="1658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r>
                <a:rPr lang="en-US" altLang="zh-CN" sz="3200" b="1"/>
                <a:t>9+7=</a:t>
              </a:r>
              <a:endParaRPr lang="en-US" altLang="zh-CN" sz="3200" b="1"/>
            </a:p>
          </p:txBody>
        </p:sp>
        <p:sp>
          <p:nvSpPr>
            <p:cNvPr id="17444" name="矩形 8"/>
            <p:cNvSpPr>
              <a:spLocks noChangeArrowheads="1"/>
            </p:cNvSpPr>
            <p:nvPr/>
          </p:nvSpPr>
          <p:spPr bwMode="auto">
            <a:xfrm>
              <a:off x="7540" y="1782"/>
              <a:ext cx="762" cy="764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02310" y="374015"/>
            <a:ext cx="1119505" cy="1452880"/>
          </a:xfrm>
          <a:prstGeom prst="rect">
            <a:avLst/>
          </a:prstGeom>
        </p:spPr>
      </p:pic>
      <p:sp>
        <p:nvSpPr>
          <p:cNvPr id="43" name="Text Box 15"/>
          <p:cNvSpPr txBox="1">
            <a:spLocks noChangeArrowheads="1"/>
          </p:cNvSpPr>
          <p:nvPr/>
        </p:nvSpPr>
        <p:spPr bwMode="auto">
          <a:xfrm>
            <a:off x="2155190" y="808355"/>
            <a:ext cx="357441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</a:rPr>
              <a:t>给你们奖励小花花。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558925" y="1927860"/>
            <a:ext cx="5541645" cy="1197610"/>
            <a:chOff x="2463" y="3021"/>
            <a:chExt cx="8727" cy="1886"/>
          </a:xfrm>
        </p:grpSpPr>
        <p:grpSp>
          <p:nvGrpSpPr>
            <p:cNvPr id="25" name="组合 24"/>
            <p:cNvGrpSpPr/>
            <p:nvPr/>
          </p:nvGrpSpPr>
          <p:grpSpPr>
            <a:xfrm>
              <a:off x="2463" y="3021"/>
              <a:ext cx="4465" cy="1861"/>
              <a:chOff x="2929" y="2828"/>
              <a:chExt cx="6316" cy="2632"/>
            </a:xfrm>
          </p:grpSpPr>
          <p:pic>
            <p:nvPicPr>
              <p:cNvPr id="8" name="图片 7" descr="C:/Users/Lenovo/AppData/Local/Temp/kaimatting_20221212210205/output_20221212210209..pngoutput_20221212210209.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2929" y="2865"/>
                <a:ext cx="1190" cy="1262"/>
              </a:xfrm>
              <a:prstGeom prst="rect">
                <a:avLst/>
              </a:prstGeom>
            </p:spPr>
          </p:pic>
          <p:pic>
            <p:nvPicPr>
              <p:cNvPr id="14" name="图片 13" descr="C:/Users/Lenovo/AppData/Local/Temp/kaimatting_20221212210205/output_20221212210209..pngoutput_20221212210209.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2929" y="4127"/>
                <a:ext cx="1190" cy="1262"/>
              </a:xfrm>
              <a:prstGeom prst="rect">
                <a:avLst/>
              </a:prstGeom>
            </p:spPr>
          </p:pic>
          <p:pic>
            <p:nvPicPr>
              <p:cNvPr id="16" name="图片 15" descr="C:/Users/Lenovo/AppData/Local/Temp/kaimatting_20221212210205/output_20221212210209..pngoutput_20221212210209.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4225" y="2865"/>
                <a:ext cx="1190" cy="1262"/>
              </a:xfrm>
              <a:prstGeom prst="rect">
                <a:avLst/>
              </a:prstGeom>
            </p:spPr>
          </p:pic>
          <p:pic>
            <p:nvPicPr>
              <p:cNvPr id="17" name="图片 16" descr="C:/Users/Lenovo/AppData/Local/Temp/kaimatting_20221212210205/output_20221212210209..pngoutput_20221212210209.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5517" y="2865"/>
                <a:ext cx="1190" cy="1262"/>
              </a:xfrm>
              <a:prstGeom prst="rect">
                <a:avLst/>
              </a:prstGeom>
            </p:spPr>
          </p:pic>
          <p:pic>
            <p:nvPicPr>
              <p:cNvPr id="20" name="图片 19" descr="C:/Users/Lenovo/AppData/Local/Temp/kaimatting_20221212210205/output_20221212210209..pngoutput_20221212210209.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4225" y="4198"/>
                <a:ext cx="1190" cy="1262"/>
              </a:xfrm>
              <a:prstGeom prst="rect">
                <a:avLst/>
              </a:prstGeom>
            </p:spPr>
          </p:pic>
          <p:pic>
            <p:nvPicPr>
              <p:cNvPr id="21" name="图片 20" descr="C:/Users/Lenovo/AppData/Local/Temp/kaimatting_20221212210205/output_20221212210209..pngoutput_20221212210209.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5517" y="4198"/>
                <a:ext cx="1190" cy="1262"/>
              </a:xfrm>
              <a:prstGeom prst="rect">
                <a:avLst/>
              </a:prstGeom>
            </p:spPr>
          </p:pic>
          <p:pic>
            <p:nvPicPr>
              <p:cNvPr id="22" name="图片 21" descr="C:/Users/Lenovo/AppData/Local/Temp/kaimatting_20221212210205/output_20221212210209..pngoutput_20221212210209.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6820" y="2828"/>
                <a:ext cx="1190" cy="1262"/>
              </a:xfrm>
              <a:prstGeom prst="rect">
                <a:avLst/>
              </a:prstGeom>
            </p:spPr>
          </p:pic>
          <p:pic>
            <p:nvPicPr>
              <p:cNvPr id="23" name="图片 22" descr="C:/Users/Lenovo/AppData/Local/Temp/kaimatting_20221212210205/output_20221212210209..pngoutput_20221212210209.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6820" y="4161"/>
                <a:ext cx="1190" cy="1262"/>
              </a:xfrm>
              <a:prstGeom prst="rect">
                <a:avLst/>
              </a:prstGeom>
            </p:spPr>
          </p:pic>
          <p:pic>
            <p:nvPicPr>
              <p:cNvPr id="24" name="图片 23" descr="C:/Users/Lenovo/AppData/Local/Temp/kaimatting_20221212210205/output_20221212210209..pngoutput_20221212210209.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8055" y="2828"/>
                <a:ext cx="1190" cy="1262"/>
              </a:xfrm>
              <a:prstGeom prst="rect">
                <a:avLst/>
              </a:prstGeom>
            </p:spPr>
          </p:pic>
        </p:grpSp>
        <p:grpSp>
          <p:nvGrpSpPr>
            <p:cNvPr id="5" name="组合 4"/>
            <p:cNvGrpSpPr/>
            <p:nvPr/>
          </p:nvGrpSpPr>
          <p:grpSpPr>
            <a:xfrm>
              <a:off x="7652" y="3073"/>
              <a:ext cx="3539" cy="1835"/>
              <a:chOff x="7652" y="3073"/>
              <a:chExt cx="3539" cy="1835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7652" y="3073"/>
                <a:ext cx="2671" cy="1835"/>
                <a:chOff x="2929" y="2865"/>
                <a:chExt cx="3778" cy="2595"/>
              </a:xfrm>
            </p:grpSpPr>
            <p:pic>
              <p:nvPicPr>
                <p:cNvPr id="27" name="图片 26" descr="C:/Users/Lenovo/AppData/Local/Temp/kaimatting_20221212210205/output_20221212210209..pngoutput_20221212210209."/>
                <p:cNvPicPr>
                  <a:picLocks noChangeAspect="1"/>
                </p:cNvPicPr>
                <p:nvPr/>
              </p:nvPicPr>
              <p:blipFill>
                <a:blip r:embed="rId2" cstate="email"/>
                <a:stretch>
                  <a:fillRect/>
                </a:stretch>
              </p:blipFill>
              <p:spPr>
                <a:xfrm>
                  <a:off x="2929" y="2865"/>
                  <a:ext cx="1190" cy="1262"/>
                </a:xfrm>
                <a:prstGeom prst="rect">
                  <a:avLst/>
                </a:prstGeom>
              </p:spPr>
            </p:pic>
            <p:pic>
              <p:nvPicPr>
                <p:cNvPr id="28" name="图片 27" descr="C:/Users/Lenovo/AppData/Local/Temp/kaimatting_20221212210205/output_20221212210209..pngoutput_20221212210209."/>
                <p:cNvPicPr>
                  <a:picLocks noChangeAspect="1"/>
                </p:cNvPicPr>
                <p:nvPr/>
              </p:nvPicPr>
              <p:blipFill>
                <a:blip r:embed="rId2" cstate="email"/>
                <a:stretch>
                  <a:fillRect/>
                </a:stretch>
              </p:blipFill>
              <p:spPr>
                <a:xfrm>
                  <a:off x="2929" y="4127"/>
                  <a:ext cx="1190" cy="1262"/>
                </a:xfrm>
                <a:prstGeom prst="rect">
                  <a:avLst/>
                </a:prstGeom>
              </p:spPr>
            </p:pic>
            <p:pic>
              <p:nvPicPr>
                <p:cNvPr id="29" name="图片 28" descr="C:/Users/Lenovo/AppData/Local/Temp/kaimatting_20221212210205/output_20221212210209..pngoutput_20221212210209."/>
                <p:cNvPicPr>
                  <a:picLocks noChangeAspect="1"/>
                </p:cNvPicPr>
                <p:nvPr/>
              </p:nvPicPr>
              <p:blipFill>
                <a:blip r:embed="rId2" cstate="email"/>
                <a:stretch>
                  <a:fillRect/>
                </a:stretch>
              </p:blipFill>
              <p:spPr>
                <a:xfrm>
                  <a:off x="4225" y="2865"/>
                  <a:ext cx="1190" cy="1262"/>
                </a:xfrm>
                <a:prstGeom prst="rect">
                  <a:avLst/>
                </a:prstGeom>
              </p:spPr>
            </p:pic>
            <p:pic>
              <p:nvPicPr>
                <p:cNvPr id="30" name="图片 29" descr="C:/Users/Lenovo/AppData/Local/Temp/kaimatting_20221212210205/output_20221212210209..pngoutput_20221212210209."/>
                <p:cNvPicPr>
                  <a:picLocks noChangeAspect="1"/>
                </p:cNvPicPr>
                <p:nvPr/>
              </p:nvPicPr>
              <p:blipFill>
                <a:blip r:embed="rId2" cstate="email"/>
                <a:stretch>
                  <a:fillRect/>
                </a:stretch>
              </p:blipFill>
              <p:spPr>
                <a:xfrm>
                  <a:off x="5517" y="2865"/>
                  <a:ext cx="1190" cy="1262"/>
                </a:xfrm>
                <a:prstGeom prst="rect">
                  <a:avLst/>
                </a:prstGeom>
              </p:spPr>
            </p:pic>
            <p:pic>
              <p:nvPicPr>
                <p:cNvPr id="31" name="图片 30" descr="C:/Users/Lenovo/AppData/Local/Temp/kaimatting_20221212210205/output_20221212210209..pngoutput_20221212210209."/>
                <p:cNvPicPr>
                  <a:picLocks noChangeAspect="1"/>
                </p:cNvPicPr>
                <p:nvPr/>
              </p:nvPicPr>
              <p:blipFill>
                <a:blip r:embed="rId2" cstate="email"/>
                <a:stretch>
                  <a:fillRect/>
                </a:stretch>
              </p:blipFill>
              <p:spPr>
                <a:xfrm>
                  <a:off x="4225" y="4198"/>
                  <a:ext cx="1190" cy="1262"/>
                </a:xfrm>
                <a:prstGeom prst="rect">
                  <a:avLst/>
                </a:prstGeom>
              </p:spPr>
            </p:pic>
          </p:grpSp>
          <p:pic>
            <p:nvPicPr>
              <p:cNvPr id="3" name="图片 2" descr="C:/Users/Lenovo/AppData/Local/Temp/kaimatting_20221212210205/output_20221212210209..pngoutput_20221212210209.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10351" y="3073"/>
                <a:ext cx="841" cy="892"/>
              </a:xfrm>
              <a:prstGeom prst="rect">
                <a:avLst/>
              </a:prstGeom>
            </p:spPr>
          </p:pic>
          <p:pic>
            <p:nvPicPr>
              <p:cNvPr id="4" name="图片 3" descr="C:/Users/Lenovo/AppData/Local/Temp/kaimatting_20221212210205/output_20221212210209..pngoutput_20221212210209.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9484" y="4016"/>
                <a:ext cx="841" cy="892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Box 10"/>
          <p:cNvSpPr txBox="1">
            <a:spLocks noChangeArrowheads="1"/>
          </p:cNvSpPr>
          <p:nvPr/>
        </p:nvSpPr>
        <p:spPr bwMode="auto">
          <a:xfrm>
            <a:off x="644525" y="1010920"/>
            <a:ext cx="41910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/>
              <a:t>1. </a:t>
            </a:r>
            <a:endParaRPr lang="zh-CN" altLang="en-US" sz="2800" b="1"/>
          </a:p>
        </p:txBody>
      </p:sp>
      <p:grpSp>
        <p:nvGrpSpPr>
          <p:cNvPr id="20485" name="组合 24"/>
          <p:cNvGrpSpPr/>
          <p:nvPr/>
        </p:nvGrpSpPr>
        <p:grpSpPr>
          <a:xfrm>
            <a:off x="6038850" y="1955800"/>
            <a:ext cx="1814513" cy="2089575"/>
            <a:chOff x="1676476" y="2831032"/>
            <a:chExt cx="1814163" cy="2089742"/>
          </a:xfrm>
        </p:grpSpPr>
        <p:grpSp>
          <p:nvGrpSpPr>
            <p:cNvPr id="20510" name="组合 10"/>
            <p:cNvGrpSpPr/>
            <p:nvPr/>
          </p:nvGrpSpPr>
          <p:grpSpPr>
            <a:xfrm>
              <a:off x="1676476" y="2831032"/>
              <a:ext cx="1814163" cy="583612"/>
              <a:chOff x="4077658" y="1034500"/>
              <a:chExt cx="1814163" cy="583612"/>
            </a:xfrm>
          </p:grpSpPr>
          <p:sp>
            <p:nvSpPr>
              <p:cNvPr id="20521" name="文本框 11"/>
              <p:cNvSpPr txBox="1">
                <a:spLocks noChangeArrowheads="1"/>
              </p:cNvSpPr>
              <p:nvPr/>
            </p:nvSpPr>
            <p:spPr bwMode="auto">
              <a:xfrm>
                <a:off x="4077658" y="1034500"/>
                <a:ext cx="1255788" cy="583612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9pPr>
              </a:lstStyle>
              <a:p>
                <a:r>
                  <a:rPr lang="en-US" altLang="zh-CN" sz="3200" b="1"/>
                  <a:t>9 +6 =</a:t>
                </a:r>
                <a:endParaRPr lang="zh-CN" altLang="en-US" sz="3200" b="1"/>
              </a:p>
            </p:txBody>
          </p:sp>
          <p:sp>
            <p:nvSpPr>
              <p:cNvPr id="20522" name="矩形 12"/>
              <p:cNvSpPr>
                <a:spLocks noChangeArrowheads="1"/>
              </p:cNvSpPr>
              <p:nvPr/>
            </p:nvSpPr>
            <p:spPr bwMode="auto">
              <a:xfrm>
                <a:off x="5407784" y="1084868"/>
                <a:ext cx="484037" cy="484037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9pPr>
              </a:lstStyle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20511" name="组合 13"/>
            <p:cNvGrpSpPr/>
            <p:nvPr/>
          </p:nvGrpSpPr>
          <p:grpSpPr>
            <a:xfrm>
              <a:off x="2305247" y="3352859"/>
              <a:ext cx="467845" cy="433346"/>
              <a:chOff x="1752674" y="3566160"/>
              <a:chExt cx="467845" cy="433346"/>
            </a:xfrm>
          </p:grpSpPr>
          <p:cxnSp>
            <p:nvCxnSpPr>
              <p:cNvPr id="20519" name="直接连接符 14"/>
              <p:cNvCxnSpPr>
                <a:cxnSpLocks noChangeShapeType="1"/>
              </p:cNvCxnSpPr>
              <p:nvPr/>
            </p:nvCxnSpPr>
            <p:spPr bwMode="auto">
              <a:xfrm flipH="1">
                <a:off x="1752674" y="3566160"/>
                <a:ext cx="217006" cy="433346"/>
              </a:xfrm>
              <a:prstGeom prst="line">
                <a:avLst/>
              </a:prstGeom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20520" name="直接连接符 15"/>
              <p:cNvCxnSpPr>
                <a:cxnSpLocks noChangeShapeType="1"/>
              </p:cNvCxnSpPr>
              <p:nvPr/>
            </p:nvCxnSpPr>
            <p:spPr bwMode="auto">
              <a:xfrm>
                <a:off x="1969679" y="3566160"/>
                <a:ext cx="250840" cy="433346"/>
              </a:xfrm>
              <a:prstGeom prst="line">
                <a:avLst/>
              </a:prstGeom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</p:grpSp>
        <p:sp>
          <p:nvSpPr>
            <p:cNvPr id="20512" name="文本框 16"/>
            <p:cNvSpPr txBox="1">
              <a:spLocks noChangeArrowheads="1"/>
            </p:cNvSpPr>
            <p:nvPr/>
          </p:nvSpPr>
          <p:spPr bwMode="auto">
            <a:xfrm>
              <a:off x="2116264" y="3688393"/>
              <a:ext cx="309820" cy="583612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endParaRPr lang="zh-CN" altLang="en-US" sz="3200" b="1"/>
            </a:p>
          </p:txBody>
        </p:sp>
        <p:grpSp>
          <p:nvGrpSpPr>
            <p:cNvPr id="20513" name="组合 18"/>
            <p:cNvGrpSpPr/>
            <p:nvPr/>
          </p:nvGrpSpPr>
          <p:grpSpPr>
            <a:xfrm>
              <a:off x="1822415" y="3312361"/>
              <a:ext cx="482832" cy="1127552"/>
              <a:chOff x="1477055" y="2015647"/>
              <a:chExt cx="482832" cy="1127552"/>
            </a:xfrm>
          </p:grpSpPr>
          <p:cxnSp>
            <p:nvCxnSpPr>
              <p:cNvPr id="20516" name="直接连接符 19"/>
              <p:cNvCxnSpPr>
                <a:cxnSpLocks noChangeShapeType="1"/>
              </p:cNvCxnSpPr>
              <p:nvPr/>
            </p:nvCxnSpPr>
            <p:spPr bwMode="auto">
              <a:xfrm flipH="1">
                <a:off x="1485006" y="2015647"/>
                <a:ext cx="0" cy="1117167"/>
              </a:xfrm>
              <a:prstGeom prst="line">
                <a:avLst/>
              </a:prstGeom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20517" name="直接连接符 20"/>
              <p:cNvCxnSpPr>
                <a:cxnSpLocks noChangeShapeType="1"/>
              </p:cNvCxnSpPr>
              <p:nvPr/>
            </p:nvCxnSpPr>
            <p:spPr bwMode="auto">
              <a:xfrm>
                <a:off x="1477055" y="3132814"/>
                <a:ext cx="482832" cy="0"/>
              </a:xfrm>
              <a:prstGeom prst="line">
                <a:avLst/>
              </a:prstGeom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20518" name="直接连接符 21"/>
              <p:cNvCxnSpPr>
                <a:cxnSpLocks noChangeShapeType="1"/>
              </p:cNvCxnSpPr>
              <p:nvPr/>
            </p:nvCxnSpPr>
            <p:spPr bwMode="auto">
              <a:xfrm flipH="1">
                <a:off x="1959887" y="2845873"/>
                <a:ext cx="0" cy="297326"/>
              </a:xfrm>
              <a:prstGeom prst="line">
                <a:avLst/>
              </a:prstGeom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</p:grpSp>
        <p:sp>
          <p:nvSpPr>
            <p:cNvPr id="20514" name="文本框 22"/>
            <p:cNvSpPr txBox="1">
              <a:spLocks noChangeArrowheads="1"/>
            </p:cNvSpPr>
            <p:nvPr/>
          </p:nvSpPr>
          <p:spPr bwMode="auto">
            <a:xfrm>
              <a:off x="1781422" y="4337162"/>
              <a:ext cx="309820" cy="583612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endParaRPr lang="zh-CN" altLang="en-US" sz="3200" b="1">
                <a:solidFill>
                  <a:srgbClr val="FF0000"/>
                </a:solidFill>
              </a:endParaRPr>
            </a:p>
          </p:txBody>
        </p:sp>
        <p:sp>
          <p:nvSpPr>
            <p:cNvPr id="20515" name="矩形 23"/>
            <p:cNvSpPr>
              <a:spLocks noChangeArrowheads="1"/>
            </p:cNvSpPr>
            <p:nvPr/>
          </p:nvSpPr>
          <p:spPr bwMode="auto">
            <a:xfrm>
              <a:off x="2586633" y="3777475"/>
              <a:ext cx="484037" cy="48403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0496" name="文本框 46"/>
          <p:cNvSpPr txBox="1">
            <a:spLocks noChangeArrowheads="1"/>
          </p:cNvSpPr>
          <p:nvPr/>
        </p:nvSpPr>
        <p:spPr bwMode="auto">
          <a:xfrm>
            <a:off x="323850" y="411163"/>
            <a:ext cx="5053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sz="2800" b="1" dirty="0"/>
              <a:t>三、应用“凑十法”计算</a:t>
            </a:r>
            <a:r>
              <a:rPr lang="en-US" altLang="zh-CN" sz="2800" b="1" dirty="0"/>
              <a:t>9</a:t>
            </a:r>
            <a:r>
              <a:rPr lang="zh-CN" altLang="en-US" sz="2800" b="1" dirty="0"/>
              <a:t>加几</a:t>
            </a:r>
            <a:endParaRPr lang="zh-CN" altLang="en-US" sz="2800" b="1" dirty="0"/>
          </a:p>
        </p:txBody>
      </p:sp>
      <p:pic>
        <p:nvPicPr>
          <p:cNvPr id="7172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21105" y="2215515"/>
            <a:ext cx="4606925" cy="161099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" name="组合 17"/>
          <p:cNvGrpSpPr/>
          <p:nvPr/>
        </p:nvGrpSpPr>
        <p:grpSpPr>
          <a:xfrm>
            <a:off x="1154430" y="1644015"/>
            <a:ext cx="1847850" cy="1012825"/>
            <a:chOff x="5714940" y="3357573"/>
            <a:chExt cx="1851867" cy="1143018"/>
          </a:xfrm>
        </p:grpSpPr>
        <p:sp>
          <p:nvSpPr>
            <p:cNvPr id="8" name="云形标注 7"/>
            <p:cNvSpPr/>
            <p:nvPr/>
          </p:nvSpPr>
          <p:spPr>
            <a:xfrm>
              <a:off x="5714940" y="3357573"/>
              <a:ext cx="1785219" cy="1143018"/>
            </a:xfrm>
            <a:prstGeom prst="cloudCallout">
              <a:avLst>
                <a:gd name="adj1" fmla="val 60984"/>
                <a:gd name="adj2" fmla="val 34528"/>
              </a:avLst>
            </a:prstGeom>
            <a:solidFill>
              <a:srgbClr val="FFF5D5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9" name="TextBox 14"/>
            <p:cNvSpPr txBox="1"/>
            <p:nvPr/>
          </p:nvSpPr>
          <p:spPr>
            <a:xfrm>
              <a:off x="5786354" y="3392580"/>
              <a:ext cx="1780453" cy="9366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再放</a:t>
              </a:r>
              <a:r>
                <a:rPr lang="en-US" altLang="zh-CN" sz="24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1</a:t>
              </a:r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块，就是</a:t>
              </a:r>
              <a:r>
                <a:rPr lang="en-US" altLang="zh-CN" sz="240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10</a:t>
              </a:r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块。</a:t>
              </a:r>
              <a:endParaRPr lang="zh-CN" altLang="zh-CN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Box 10"/>
          <p:cNvSpPr txBox="1">
            <a:spLocks noChangeArrowheads="1"/>
          </p:cNvSpPr>
          <p:nvPr/>
        </p:nvSpPr>
        <p:spPr bwMode="auto">
          <a:xfrm>
            <a:off x="462915" y="411480"/>
            <a:ext cx="41910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sz="2800" b="1"/>
              <a:t>2.</a:t>
            </a:r>
            <a:r>
              <a:rPr lang="zh-CN" altLang="en-US" sz="2800" b="1"/>
              <a:t>圈一圈，填一填。</a:t>
            </a:r>
            <a:endParaRPr lang="zh-CN" altLang="en-US" sz="2800" b="1"/>
          </a:p>
        </p:txBody>
      </p:sp>
      <p:grpSp>
        <p:nvGrpSpPr>
          <p:cNvPr id="20485" name="组合 24"/>
          <p:cNvGrpSpPr/>
          <p:nvPr/>
        </p:nvGrpSpPr>
        <p:grpSpPr>
          <a:xfrm>
            <a:off x="1515745" y="2905760"/>
            <a:ext cx="1814513" cy="2090738"/>
            <a:chOff x="1676476" y="2831032"/>
            <a:chExt cx="1814163" cy="2090905"/>
          </a:xfrm>
        </p:grpSpPr>
        <p:grpSp>
          <p:nvGrpSpPr>
            <p:cNvPr id="20510" name="组合 10"/>
            <p:cNvGrpSpPr/>
            <p:nvPr/>
          </p:nvGrpSpPr>
          <p:grpSpPr>
            <a:xfrm>
              <a:off x="1676476" y="2831032"/>
              <a:ext cx="1814163" cy="583612"/>
              <a:chOff x="4077658" y="1034500"/>
              <a:chExt cx="1814163" cy="583612"/>
            </a:xfrm>
          </p:grpSpPr>
          <p:sp>
            <p:nvSpPr>
              <p:cNvPr id="20521" name="文本框 11"/>
              <p:cNvSpPr txBox="1">
                <a:spLocks noChangeArrowheads="1"/>
              </p:cNvSpPr>
              <p:nvPr/>
            </p:nvSpPr>
            <p:spPr bwMode="auto">
              <a:xfrm>
                <a:off x="4077658" y="1034500"/>
                <a:ext cx="1357368" cy="583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9pPr>
              </a:lstStyle>
              <a:p>
                <a:r>
                  <a:rPr lang="en-US" altLang="zh-CN" sz="3200" b="1"/>
                  <a:t>9 + 3 =</a:t>
                </a:r>
                <a:endParaRPr lang="zh-CN" altLang="en-US" sz="3200" b="1"/>
              </a:p>
            </p:txBody>
          </p:sp>
          <p:sp>
            <p:nvSpPr>
              <p:cNvPr id="20522" name="矩形 12"/>
              <p:cNvSpPr>
                <a:spLocks noChangeArrowheads="1"/>
              </p:cNvSpPr>
              <p:nvPr/>
            </p:nvSpPr>
            <p:spPr bwMode="auto">
              <a:xfrm>
                <a:off x="5407784" y="1084868"/>
                <a:ext cx="484037" cy="484037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9pPr>
              </a:lstStyle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20511" name="组合 13"/>
            <p:cNvGrpSpPr/>
            <p:nvPr/>
          </p:nvGrpSpPr>
          <p:grpSpPr>
            <a:xfrm>
              <a:off x="2305247" y="3352859"/>
              <a:ext cx="467845" cy="433346"/>
              <a:chOff x="1752674" y="3566160"/>
              <a:chExt cx="467845" cy="433346"/>
            </a:xfrm>
          </p:grpSpPr>
          <p:cxnSp>
            <p:nvCxnSpPr>
              <p:cNvPr id="20519" name="直接连接符 14"/>
              <p:cNvCxnSpPr>
                <a:cxnSpLocks noChangeShapeType="1"/>
              </p:cNvCxnSpPr>
              <p:nvPr/>
            </p:nvCxnSpPr>
            <p:spPr bwMode="auto">
              <a:xfrm flipH="1">
                <a:off x="1752674" y="3566160"/>
                <a:ext cx="217006" cy="43334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20" name="直接连接符 15"/>
              <p:cNvCxnSpPr>
                <a:cxnSpLocks noChangeShapeType="1"/>
              </p:cNvCxnSpPr>
              <p:nvPr/>
            </p:nvCxnSpPr>
            <p:spPr bwMode="auto">
              <a:xfrm>
                <a:off x="1969679" y="3566160"/>
                <a:ext cx="250840" cy="43334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0512" name="文本框 16"/>
            <p:cNvSpPr txBox="1">
              <a:spLocks noChangeArrowheads="1"/>
            </p:cNvSpPr>
            <p:nvPr/>
          </p:nvSpPr>
          <p:spPr bwMode="auto">
            <a:xfrm>
              <a:off x="2116264" y="3688393"/>
              <a:ext cx="38985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r>
                <a:rPr lang="en-US" altLang="zh-CN" sz="3200" b="1"/>
                <a:t>1</a:t>
              </a:r>
              <a:endParaRPr lang="zh-CN" altLang="en-US" sz="3200" b="1"/>
            </a:p>
          </p:txBody>
        </p:sp>
        <p:grpSp>
          <p:nvGrpSpPr>
            <p:cNvPr id="20513" name="组合 18"/>
            <p:cNvGrpSpPr/>
            <p:nvPr/>
          </p:nvGrpSpPr>
          <p:grpSpPr>
            <a:xfrm>
              <a:off x="1822415" y="3312361"/>
              <a:ext cx="482832" cy="1127552"/>
              <a:chOff x="1477055" y="2015647"/>
              <a:chExt cx="482832" cy="1127552"/>
            </a:xfrm>
          </p:grpSpPr>
          <p:cxnSp>
            <p:nvCxnSpPr>
              <p:cNvPr id="20516" name="直接连接符 19"/>
              <p:cNvCxnSpPr>
                <a:cxnSpLocks noChangeShapeType="1"/>
              </p:cNvCxnSpPr>
              <p:nvPr/>
            </p:nvCxnSpPr>
            <p:spPr bwMode="auto">
              <a:xfrm flipH="1">
                <a:off x="1485006" y="2015647"/>
                <a:ext cx="0" cy="111716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17" name="直接连接符 20"/>
              <p:cNvCxnSpPr>
                <a:cxnSpLocks noChangeShapeType="1"/>
              </p:cNvCxnSpPr>
              <p:nvPr/>
            </p:nvCxnSpPr>
            <p:spPr bwMode="auto">
              <a:xfrm>
                <a:off x="1477055" y="3132814"/>
                <a:ext cx="4828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18" name="直接连接符 21"/>
              <p:cNvCxnSpPr>
                <a:cxnSpLocks noChangeShapeType="1"/>
              </p:cNvCxnSpPr>
              <p:nvPr/>
            </p:nvCxnSpPr>
            <p:spPr bwMode="auto">
              <a:xfrm flipH="1">
                <a:off x="1959887" y="2845873"/>
                <a:ext cx="0" cy="29732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0514" name="文本框 22"/>
            <p:cNvSpPr txBox="1">
              <a:spLocks noChangeArrowheads="1"/>
            </p:cNvSpPr>
            <p:nvPr/>
          </p:nvSpPr>
          <p:spPr bwMode="auto">
            <a:xfrm>
              <a:off x="1781422" y="4337162"/>
              <a:ext cx="59503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r>
                <a:rPr lang="en-US" altLang="zh-CN" sz="3200" b="1">
                  <a:solidFill>
                    <a:srgbClr val="FF0000"/>
                  </a:solidFill>
                </a:rPr>
                <a:t>10</a:t>
              </a:r>
              <a:endParaRPr lang="zh-CN" altLang="en-US" sz="3200" b="1">
                <a:solidFill>
                  <a:srgbClr val="FF0000"/>
                </a:solidFill>
              </a:endParaRPr>
            </a:p>
          </p:txBody>
        </p:sp>
        <p:sp>
          <p:nvSpPr>
            <p:cNvPr id="20515" name="矩形 23"/>
            <p:cNvSpPr>
              <a:spLocks noChangeArrowheads="1"/>
            </p:cNvSpPr>
            <p:nvPr/>
          </p:nvSpPr>
          <p:spPr bwMode="auto">
            <a:xfrm>
              <a:off x="2586633" y="3777475"/>
              <a:ext cx="484037" cy="484037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0487" name="组合 26"/>
          <p:cNvGrpSpPr/>
          <p:nvPr/>
        </p:nvGrpSpPr>
        <p:grpSpPr>
          <a:xfrm>
            <a:off x="5638800" y="2770188"/>
            <a:ext cx="1814513" cy="2090737"/>
            <a:chOff x="1676476" y="2831032"/>
            <a:chExt cx="1814163" cy="2090905"/>
          </a:xfrm>
        </p:grpSpPr>
        <p:grpSp>
          <p:nvGrpSpPr>
            <p:cNvPr id="20497" name="组合 27"/>
            <p:cNvGrpSpPr/>
            <p:nvPr/>
          </p:nvGrpSpPr>
          <p:grpSpPr>
            <a:xfrm>
              <a:off x="1676476" y="2831032"/>
              <a:ext cx="1814163" cy="583612"/>
              <a:chOff x="4077658" y="1034500"/>
              <a:chExt cx="1814163" cy="583612"/>
            </a:xfrm>
          </p:grpSpPr>
          <p:sp>
            <p:nvSpPr>
              <p:cNvPr id="20508" name="文本框 38"/>
              <p:cNvSpPr txBox="1">
                <a:spLocks noChangeArrowheads="1"/>
              </p:cNvSpPr>
              <p:nvPr/>
            </p:nvSpPr>
            <p:spPr bwMode="auto">
              <a:xfrm>
                <a:off x="4077658" y="1034500"/>
                <a:ext cx="1255788" cy="583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9pPr>
              </a:lstStyle>
              <a:p>
                <a:r>
                  <a:rPr lang="en-US" altLang="zh-CN" sz="3200" b="1"/>
                  <a:t>9 + 5=</a:t>
                </a:r>
                <a:endParaRPr lang="zh-CN" altLang="en-US" sz="3200" b="1"/>
              </a:p>
            </p:txBody>
          </p:sp>
          <p:sp>
            <p:nvSpPr>
              <p:cNvPr id="20509" name="矩形 39"/>
              <p:cNvSpPr>
                <a:spLocks noChangeArrowheads="1"/>
              </p:cNvSpPr>
              <p:nvPr/>
            </p:nvSpPr>
            <p:spPr bwMode="auto">
              <a:xfrm>
                <a:off x="5407784" y="1084868"/>
                <a:ext cx="484037" cy="484037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9pPr>
              </a:lstStyle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20498" name="组合 28"/>
            <p:cNvGrpSpPr/>
            <p:nvPr/>
          </p:nvGrpSpPr>
          <p:grpSpPr>
            <a:xfrm>
              <a:off x="2305247" y="3352859"/>
              <a:ext cx="467845" cy="433346"/>
              <a:chOff x="1752674" y="3566160"/>
              <a:chExt cx="467845" cy="433346"/>
            </a:xfrm>
          </p:grpSpPr>
          <p:cxnSp>
            <p:nvCxnSpPr>
              <p:cNvPr id="20506" name="直接连接符 36"/>
              <p:cNvCxnSpPr>
                <a:cxnSpLocks noChangeShapeType="1"/>
              </p:cNvCxnSpPr>
              <p:nvPr/>
            </p:nvCxnSpPr>
            <p:spPr bwMode="auto">
              <a:xfrm flipH="1">
                <a:off x="1752674" y="3566160"/>
                <a:ext cx="217006" cy="43334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07" name="直接连接符 37"/>
              <p:cNvCxnSpPr>
                <a:cxnSpLocks noChangeShapeType="1"/>
              </p:cNvCxnSpPr>
              <p:nvPr/>
            </p:nvCxnSpPr>
            <p:spPr bwMode="auto">
              <a:xfrm>
                <a:off x="1969679" y="3566160"/>
                <a:ext cx="250840" cy="43334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0499" name="组合 30"/>
            <p:cNvGrpSpPr/>
            <p:nvPr/>
          </p:nvGrpSpPr>
          <p:grpSpPr>
            <a:xfrm>
              <a:off x="1822415" y="3312361"/>
              <a:ext cx="482832" cy="1127552"/>
              <a:chOff x="1477055" y="2015647"/>
              <a:chExt cx="482832" cy="1127552"/>
            </a:xfrm>
          </p:grpSpPr>
          <p:cxnSp>
            <p:nvCxnSpPr>
              <p:cNvPr id="20503" name="直接连接符 33"/>
              <p:cNvCxnSpPr>
                <a:cxnSpLocks noChangeShapeType="1"/>
              </p:cNvCxnSpPr>
              <p:nvPr/>
            </p:nvCxnSpPr>
            <p:spPr bwMode="auto">
              <a:xfrm flipH="1">
                <a:off x="1485006" y="2015647"/>
                <a:ext cx="0" cy="111716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04" name="直接连接符 34"/>
              <p:cNvCxnSpPr>
                <a:cxnSpLocks noChangeShapeType="1"/>
              </p:cNvCxnSpPr>
              <p:nvPr/>
            </p:nvCxnSpPr>
            <p:spPr bwMode="auto">
              <a:xfrm>
                <a:off x="1477055" y="3132814"/>
                <a:ext cx="4828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05" name="直接连接符 35"/>
              <p:cNvCxnSpPr>
                <a:cxnSpLocks noChangeShapeType="1"/>
              </p:cNvCxnSpPr>
              <p:nvPr/>
            </p:nvCxnSpPr>
            <p:spPr bwMode="auto">
              <a:xfrm flipH="1">
                <a:off x="1959887" y="2845873"/>
                <a:ext cx="0" cy="29732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0500" name="文本框 31"/>
            <p:cNvSpPr txBox="1">
              <a:spLocks noChangeArrowheads="1"/>
            </p:cNvSpPr>
            <p:nvPr/>
          </p:nvSpPr>
          <p:spPr bwMode="auto">
            <a:xfrm>
              <a:off x="1781422" y="4337162"/>
              <a:ext cx="59503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r>
                <a:rPr lang="en-US" altLang="zh-CN" sz="3200" b="1">
                  <a:solidFill>
                    <a:srgbClr val="FF0000"/>
                  </a:solidFill>
                </a:rPr>
                <a:t>10</a:t>
              </a:r>
              <a:endParaRPr lang="zh-CN" altLang="en-US" sz="3200" b="1">
                <a:solidFill>
                  <a:srgbClr val="FF0000"/>
                </a:solidFill>
              </a:endParaRPr>
            </a:p>
          </p:txBody>
        </p:sp>
        <p:sp>
          <p:nvSpPr>
            <p:cNvPr id="20501" name="矩形 32"/>
            <p:cNvSpPr>
              <a:spLocks noChangeArrowheads="1"/>
            </p:cNvSpPr>
            <p:nvPr/>
          </p:nvSpPr>
          <p:spPr bwMode="auto">
            <a:xfrm>
              <a:off x="2586633" y="3777475"/>
              <a:ext cx="484037" cy="484037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02" name="矩形 40"/>
            <p:cNvSpPr>
              <a:spLocks noChangeArrowheads="1"/>
            </p:cNvSpPr>
            <p:nvPr/>
          </p:nvSpPr>
          <p:spPr bwMode="auto">
            <a:xfrm>
              <a:off x="2063831" y="3777450"/>
              <a:ext cx="484037" cy="484037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3" name="图片 9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429760" y="1364615"/>
            <a:ext cx="4360545" cy="130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428625" y="1364615"/>
            <a:ext cx="3824605" cy="1407160"/>
            <a:chOff x="1048" y="2197"/>
            <a:chExt cx="6023" cy="2216"/>
          </a:xfrm>
        </p:grpSpPr>
        <p:pic>
          <p:nvPicPr>
            <p:cNvPr id="20484" name="图片 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048" y="2197"/>
              <a:ext cx="5746" cy="2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矩形 3"/>
            <p:cNvSpPr/>
            <p:nvPr/>
          </p:nvSpPr>
          <p:spPr>
            <a:xfrm rot="1320000">
              <a:off x="6453" y="2501"/>
              <a:ext cx="618" cy="19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467043" y="555308"/>
            <a:ext cx="9906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/>
              <a:t>3.</a:t>
            </a:r>
            <a:endParaRPr lang="zh-CN" altLang="en-US" sz="3200" b="1"/>
          </a:p>
        </p:txBody>
      </p:sp>
      <p:sp>
        <p:nvSpPr>
          <p:cNvPr id="4" name="圆角矩形 3"/>
          <p:cNvSpPr/>
          <p:nvPr/>
        </p:nvSpPr>
        <p:spPr bwMode="auto">
          <a:xfrm>
            <a:off x="533400" y="1559878"/>
            <a:ext cx="2505075" cy="1524000"/>
          </a:xfrm>
          <a:prstGeom prst="roundRect">
            <a:avLst/>
          </a:prstGeom>
          <a:solidFill>
            <a:srgbClr val="FFFFCC"/>
          </a:solidFill>
          <a:ln w="9525" cap="flat" cmpd="sng" algn="ctr">
            <a:solidFill>
              <a:srgbClr val="FF6600"/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lnSpc>
                <a:spcPct val="120000"/>
              </a:lnSpc>
              <a:defRPr/>
            </a:pPr>
            <a:r>
              <a:rPr lang="en-US" altLang="zh-CN" sz="3200" b="1" dirty="0">
                <a:latin typeface="+mn-lt"/>
                <a:sym typeface="+mn-ea"/>
              </a:rPr>
              <a:t>9 + 1 + 2 =</a:t>
            </a:r>
            <a:endParaRPr lang="en-US" altLang="zh-CN" sz="3200" b="1" dirty="0">
              <a:latin typeface="+mn-lt"/>
              <a:sym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zh-CN" sz="3200" b="1" dirty="0">
                <a:latin typeface="+mn-lt"/>
                <a:sym typeface="+mn-ea"/>
              </a:rPr>
              <a:t>9 + 3 =</a:t>
            </a:r>
            <a:endParaRPr lang="zh-CN" altLang="en-US" sz="3200" b="1" dirty="0">
              <a:latin typeface="+mn-lt"/>
              <a:sym typeface="+mn-ea"/>
            </a:endParaRPr>
          </a:p>
        </p:txBody>
      </p:sp>
      <p:sp>
        <p:nvSpPr>
          <p:cNvPr id="38" name="圆角矩形 37"/>
          <p:cNvSpPr/>
          <p:nvPr/>
        </p:nvSpPr>
        <p:spPr bwMode="auto">
          <a:xfrm>
            <a:off x="3219450" y="1559878"/>
            <a:ext cx="2505075" cy="1524000"/>
          </a:xfrm>
          <a:prstGeom prst="roundRect">
            <a:avLst/>
          </a:prstGeom>
          <a:solidFill>
            <a:srgbClr val="FFFFCC"/>
          </a:solidFill>
          <a:ln w="9525" cap="flat" cmpd="sng" algn="ctr">
            <a:solidFill>
              <a:srgbClr val="FF6600"/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lnSpc>
                <a:spcPct val="120000"/>
              </a:lnSpc>
              <a:defRPr/>
            </a:pPr>
            <a:r>
              <a:rPr lang="en-US" altLang="zh-CN" sz="3200" b="1" dirty="0">
                <a:latin typeface="+mn-lt"/>
                <a:sym typeface="+mn-ea"/>
              </a:rPr>
              <a:t>9 + 1 + 5 =</a:t>
            </a:r>
            <a:endParaRPr lang="en-US" altLang="zh-CN" sz="3200" b="1" dirty="0">
              <a:latin typeface="+mn-lt"/>
              <a:sym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zh-CN" sz="3200" b="1" dirty="0">
                <a:latin typeface="+mn-lt"/>
                <a:sym typeface="+mn-ea"/>
              </a:rPr>
              <a:t>9 + 6 =</a:t>
            </a:r>
            <a:endParaRPr lang="zh-CN" altLang="en-US" sz="3200" b="1" dirty="0">
              <a:latin typeface="+mn-lt"/>
              <a:sym typeface="+mn-ea"/>
            </a:endParaRPr>
          </a:p>
        </p:txBody>
      </p:sp>
      <p:sp>
        <p:nvSpPr>
          <p:cNvPr id="39" name="圆角矩形 38"/>
          <p:cNvSpPr/>
          <p:nvPr/>
        </p:nvSpPr>
        <p:spPr bwMode="auto">
          <a:xfrm>
            <a:off x="5856288" y="1553528"/>
            <a:ext cx="2733675" cy="1524000"/>
          </a:xfrm>
          <a:prstGeom prst="roundRect">
            <a:avLst/>
          </a:prstGeom>
          <a:solidFill>
            <a:srgbClr val="FFFFCC"/>
          </a:solidFill>
          <a:ln w="9525" cap="flat" cmpd="sng" algn="ctr">
            <a:solidFill>
              <a:srgbClr val="FF6600"/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lnSpc>
                <a:spcPct val="120000"/>
              </a:lnSpc>
              <a:defRPr/>
            </a:pPr>
            <a:r>
              <a:rPr lang="en-US" altLang="zh-CN" sz="3200" b="1" dirty="0">
                <a:latin typeface="+mn-lt"/>
                <a:sym typeface="+mn-ea"/>
              </a:rPr>
              <a:t>9 + 1 + 8 =</a:t>
            </a:r>
            <a:endParaRPr lang="en-US" altLang="zh-CN" sz="3200" b="1" dirty="0">
              <a:latin typeface="+mn-lt"/>
              <a:sym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zh-CN" sz="3200" b="1" dirty="0">
                <a:latin typeface="+mn-lt"/>
                <a:sym typeface="+mn-ea"/>
              </a:rPr>
              <a:t>9 + 9 =</a:t>
            </a:r>
            <a:endParaRPr lang="zh-CN" altLang="en-US" sz="3200" b="1" dirty="0">
              <a:latin typeface="+mn-lt"/>
              <a:sym typeface="+mn-ea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2457450" y="1672590"/>
            <a:ext cx="76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F0000"/>
                </a:solidFill>
              </a:rPr>
              <a:t>12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870075" y="2256790"/>
            <a:ext cx="838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F0000"/>
                </a:solidFill>
              </a:rPr>
              <a:t>12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7751763" y="1644015"/>
            <a:ext cx="838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F0000"/>
                </a:solidFill>
              </a:rPr>
              <a:t>18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7145338" y="2239328"/>
            <a:ext cx="838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F0000"/>
                </a:solidFill>
              </a:rPr>
              <a:t>18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5118100" y="1644015"/>
            <a:ext cx="838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F0000"/>
                </a:solidFill>
              </a:rPr>
              <a:t>15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4497388" y="2256790"/>
            <a:ext cx="838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F0000"/>
                </a:solidFill>
              </a:rPr>
              <a:t>15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112164" y="3446463"/>
            <a:ext cx="750647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对话气泡: 圆角矩形 13"/>
          <p:cNvSpPr>
            <a:spLocks noChangeArrowheads="1"/>
          </p:cNvSpPr>
          <p:nvPr/>
        </p:nvSpPr>
        <p:spPr bwMode="auto">
          <a:xfrm>
            <a:off x="2057400" y="3665538"/>
            <a:ext cx="5468938" cy="581025"/>
          </a:xfrm>
          <a:prstGeom prst="wedgeRoundRectCallout">
            <a:avLst>
              <a:gd name="adj1" fmla="val -54185"/>
              <a:gd name="adj2" fmla="val 27981"/>
              <a:gd name="adj3" fmla="val 16667"/>
            </a:avLst>
          </a:prstGeom>
          <a:solidFill>
            <a:schemeClr val="bg1"/>
          </a:solidFill>
          <a:ln w="9525">
            <a:solidFill>
              <a:srgbClr val="7030A0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观察每组算式，你发现了什么？</a:t>
            </a:r>
            <a:endParaRPr lang="zh-CN" altLang="en-US" sz="2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文本框 40"/>
          <p:cNvSpPr txBox="1">
            <a:spLocks noChangeArrowheads="1"/>
          </p:cNvSpPr>
          <p:nvPr/>
        </p:nvSpPr>
        <p:spPr bwMode="auto">
          <a:xfrm>
            <a:off x="2339975" y="1275715"/>
            <a:ext cx="5266055" cy="279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4400" b="1" dirty="0"/>
              <a:t>      </a:t>
            </a:r>
            <a:r>
              <a:rPr lang="zh-CN" altLang="en-US" sz="4400" b="1" dirty="0"/>
              <a:t>第三关</a:t>
            </a:r>
            <a:endParaRPr lang="zh-CN" altLang="en-US" sz="4400" b="1" dirty="0"/>
          </a:p>
          <a:p>
            <a:pPr>
              <a:lnSpc>
                <a:spcPct val="150000"/>
              </a:lnSpc>
            </a:pPr>
            <a:r>
              <a:rPr lang="zh-CN" altLang="en-US" sz="4400" b="1" dirty="0"/>
              <a:t>灰太狼吹气球</a:t>
            </a:r>
            <a:endParaRPr lang="zh-CN" altLang="en-US" sz="4400" b="1" dirty="0"/>
          </a:p>
          <a:p>
            <a:endParaRPr lang="zh-CN" altLang="en-US" sz="4400" b="1" dirty="0"/>
          </a:p>
        </p:txBody>
      </p:sp>
      <p:pic>
        <p:nvPicPr>
          <p:cNvPr id="4" name="图片 3" descr="IMG_25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6235" y="1348105"/>
            <a:ext cx="1748790" cy="17487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046095" y="1163003"/>
            <a:ext cx="1887855" cy="1783556"/>
            <a:chOff x="10463" y="1515"/>
            <a:chExt cx="3586" cy="3430"/>
          </a:xfrm>
        </p:grpSpPr>
        <p:sp>
          <p:nvSpPr>
            <p:cNvPr id="4" name="流程图: 摘录 3"/>
            <p:cNvSpPr/>
            <p:nvPr/>
          </p:nvSpPr>
          <p:spPr>
            <a:xfrm rot="3120000">
              <a:off x="10473" y="3957"/>
              <a:ext cx="568" cy="589"/>
            </a:xfrm>
            <a:prstGeom prst="flowChartExtra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6" name="椭圆 5"/>
            <p:cNvSpPr/>
            <p:nvPr/>
          </p:nvSpPr>
          <p:spPr>
            <a:xfrm>
              <a:off x="10619" y="1515"/>
              <a:ext cx="3431" cy="3431"/>
            </a:xfrm>
            <a:prstGeom prst="ellipse">
              <a:avLst/>
            </a:prstGeom>
            <a:gradFill>
              <a:gsLst>
                <a:gs pos="0">
                  <a:srgbClr val="FAFAFA"/>
                </a:gs>
                <a:gs pos="73000">
                  <a:schemeClr val="accent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183606" y="160020"/>
            <a:ext cx="4694396" cy="3179445"/>
            <a:chOff x="4585" y="336"/>
            <a:chExt cx="9857" cy="6676"/>
          </a:xfrm>
        </p:grpSpPr>
        <p:sp>
          <p:nvSpPr>
            <p:cNvPr id="11" name="流程图: 资料带 10"/>
            <p:cNvSpPr/>
            <p:nvPr/>
          </p:nvSpPr>
          <p:spPr>
            <a:xfrm>
              <a:off x="4585" y="2711"/>
              <a:ext cx="842" cy="400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2" name="流程图: 资料带 11"/>
            <p:cNvSpPr/>
            <p:nvPr/>
          </p:nvSpPr>
          <p:spPr>
            <a:xfrm rot="4140000">
              <a:off x="11836" y="1434"/>
              <a:ext cx="542" cy="323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3" name="流程图: 资料带 12"/>
            <p:cNvSpPr/>
            <p:nvPr/>
          </p:nvSpPr>
          <p:spPr>
            <a:xfrm rot="10800000">
              <a:off x="13600" y="4048"/>
              <a:ext cx="842" cy="400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4" name="流程图: 资料带 13"/>
            <p:cNvSpPr/>
            <p:nvPr/>
          </p:nvSpPr>
          <p:spPr>
            <a:xfrm rot="9060000" flipV="1">
              <a:off x="9986" y="911"/>
              <a:ext cx="507" cy="120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5" name="流程图: 资料带 14"/>
            <p:cNvSpPr/>
            <p:nvPr/>
          </p:nvSpPr>
          <p:spPr>
            <a:xfrm rot="8520000">
              <a:off x="10797" y="6612"/>
              <a:ext cx="842" cy="400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6" name="流程图: 资料带 15"/>
            <p:cNvSpPr/>
            <p:nvPr/>
          </p:nvSpPr>
          <p:spPr>
            <a:xfrm rot="17040000">
              <a:off x="11365" y="2795"/>
              <a:ext cx="542" cy="323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7" name="流程图: 资料带 16"/>
            <p:cNvSpPr/>
            <p:nvPr/>
          </p:nvSpPr>
          <p:spPr>
            <a:xfrm rot="360000" flipV="1">
              <a:off x="13340" y="2508"/>
              <a:ext cx="507" cy="120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8" name="流程图: 资料带 17"/>
            <p:cNvSpPr/>
            <p:nvPr/>
          </p:nvSpPr>
          <p:spPr>
            <a:xfrm rot="4140000">
              <a:off x="6772" y="859"/>
              <a:ext cx="542" cy="323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9" name="流程图: 资料带 18"/>
            <p:cNvSpPr/>
            <p:nvPr/>
          </p:nvSpPr>
          <p:spPr>
            <a:xfrm rot="9060000" flipV="1">
              <a:off x="4922" y="336"/>
              <a:ext cx="507" cy="120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0" name="流程图: 资料带 19"/>
            <p:cNvSpPr/>
            <p:nvPr/>
          </p:nvSpPr>
          <p:spPr>
            <a:xfrm rot="17040000">
              <a:off x="6301" y="2220"/>
              <a:ext cx="542" cy="323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1" name="流程图: 资料带 20"/>
            <p:cNvSpPr/>
            <p:nvPr/>
          </p:nvSpPr>
          <p:spPr>
            <a:xfrm rot="360000" flipV="1">
              <a:off x="8276" y="1933"/>
              <a:ext cx="507" cy="120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</p:grpSp>
      <p:pic>
        <p:nvPicPr>
          <p:cNvPr id="28" name="图片 27" descr="D:\Desktop\3E8D453F3094A04D41421A88B5D91FA4.jpg3E8D453F3094A04D41421A88B5D91FA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224" y="1082516"/>
            <a:ext cx="2861786" cy="28141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236119" y="1674495"/>
            <a:ext cx="1325880" cy="78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500" dirty="0">
                <a:latin typeface="汉仪乐喵体简" panose="00020600040101010101" charset="-122"/>
                <a:ea typeface="汉仪乐喵体简" panose="00020600040101010101" charset="-122"/>
              </a:rPr>
              <a:t>9+3=</a:t>
            </a:r>
            <a:endParaRPr lang="en-US" altLang="zh-CN" sz="4500" dirty="0">
              <a:latin typeface="汉仪乐喵体简" panose="00020600040101010101" charset="-122"/>
              <a:ea typeface="汉仪乐喵体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401 0.035093" pathEditMode="relative" ptsTypes="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046095" y="1163003"/>
            <a:ext cx="1887855" cy="1783556"/>
            <a:chOff x="10463" y="1515"/>
            <a:chExt cx="3586" cy="3430"/>
          </a:xfrm>
        </p:grpSpPr>
        <p:sp>
          <p:nvSpPr>
            <p:cNvPr id="4" name="流程图: 摘录 3"/>
            <p:cNvSpPr/>
            <p:nvPr/>
          </p:nvSpPr>
          <p:spPr>
            <a:xfrm rot="3120000">
              <a:off x="10473" y="3957"/>
              <a:ext cx="568" cy="589"/>
            </a:xfrm>
            <a:prstGeom prst="flowChartExtra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6" name="椭圆 5"/>
            <p:cNvSpPr/>
            <p:nvPr/>
          </p:nvSpPr>
          <p:spPr>
            <a:xfrm>
              <a:off x="10619" y="1515"/>
              <a:ext cx="3431" cy="3431"/>
            </a:xfrm>
            <a:prstGeom prst="ellipse">
              <a:avLst/>
            </a:prstGeom>
            <a:gradFill>
              <a:gsLst>
                <a:gs pos="0">
                  <a:srgbClr val="FAFAFA"/>
                </a:gs>
                <a:gs pos="73000">
                  <a:schemeClr val="accent4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183606" y="160020"/>
            <a:ext cx="4694396" cy="3179445"/>
            <a:chOff x="4585" y="336"/>
            <a:chExt cx="9857" cy="6676"/>
          </a:xfrm>
          <a:solidFill>
            <a:schemeClr val="accent4"/>
          </a:solidFill>
        </p:grpSpPr>
        <p:sp>
          <p:nvSpPr>
            <p:cNvPr id="11" name="流程图: 资料带 10"/>
            <p:cNvSpPr/>
            <p:nvPr/>
          </p:nvSpPr>
          <p:spPr>
            <a:xfrm>
              <a:off x="4585" y="2711"/>
              <a:ext cx="842" cy="400"/>
            </a:xfrm>
            <a:prstGeom prst="flowChartPunchedTap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2" name="流程图: 资料带 11"/>
            <p:cNvSpPr/>
            <p:nvPr/>
          </p:nvSpPr>
          <p:spPr>
            <a:xfrm rot="4140000">
              <a:off x="11836" y="1434"/>
              <a:ext cx="542" cy="323"/>
            </a:xfrm>
            <a:prstGeom prst="flowChartPunchedTap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3" name="流程图: 资料带 12"/>
            <p:cNvSpPr/>
            <p:nvPr/>
          </p:nvSpPr>
          <p:spPr>
            <a:xfrm rot="10800000">
              <a:off x="13600" y="4048"/>
              <a:ext cx="842" cy="400"/>
            </a:xfrm>
            <a:prstGeom prst="flowChartPunchedTap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4" name="流程图: 资料带 13"/>
            <p:cNvSpPr/>
            <p:nvPr/>
          </p:nvSpPr>
          <p:spPr>
            <a:xfrm rot="9060000" flipV="1">
              <a:off x="9986" y="911"/>
              <a:ext cx="507" cy="120"/>
            </a:xfrm>
            <a:prstGeom prst="flowChartPunchedTap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5" name="流程图: 资料带 14"/>
            <p:cNvSpPr/>
            <p:nvPr/>
          </p:nvSpPr>
          <p:spPr>
            <a:xfrm rot="8520000">
              <a:off x="10797" y="6612"/>
              <a:ext cx="842" cy="400"/>
            </a:xfrm>
            <a:prstGeom prst="flowChartPunchedTap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6" name="流程图: 资料带 15"/>
            <p:cNvSpPr/>
            <p:nvPr/>
          </p:nvSpPr>
          <p:spPr>
            <a:xfrm rot="17040000">
              <a:off x="11365" y="2795"/>
              <a:ext cx="542" cy="323"/>
            </a:xfrm>
            <a:prstGeom prst="flowChartPunchedTap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7" name="流程图: 资料带 16"/>
            <p:cNvSpPr/>
            <p:nvPr/>
          </p:nvSpPr>
          <p:spPr>
            <a:xfrm rot="360000" flipV="1">
              <a:off x="13340" y="2508"/>
              <a:ext cx="507" cy="120"/>
            </a:xfrm>
            <a:prstGeom prst="flowChartPunchedTap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8" name="流程图: 资料带 17"/>
            <p:cNvSpPr/>
            <p:nvPr/>
          </p:nvSpPr>
          <p:spPr>
            <a:xfrm rot="4140000">
              <a:off x="6772" y="859"/>
              <a:ext cx="542" cy="323"/>
            </a:xfrm>
            <a:prstGeom prst="flowChartPunchedTap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9" name="流程图: 资料带 18"/>
            <p:cNvSpPr/>
            <p:nvPr/>
          </p:nvSpPr>
          <p:spPr>
            <a:xfrm rot="9060000" flipV="1">
              <a:off x="4922" y="336"/>
              <a:ext cx="507" cy="120"/>
            </a:xfrm>
            <a:prstGeom prst="flowChartPunchedTap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0" name="流程图: 资料带 19"/>
            <p:cNvSpPr/>
            <p:nvPr/>
          </p:nvSpPr>
          <p:spPr>
            <a:xfrm rot="17040000">
              <a:off x="6301" y="2220"/>
              <a:ext cx="542" cy="323"/>
            </a:xfrm>
            <a:prstGeom prst="flowChartPunchedTap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1" name="流程图: 资料带 20"/>
            <p:cNvSpPr/>
            <p:nvPr/>
          </p:nvSpPr>
          <p:spPr>
            <a:xfrm rot="360000" flipV="1">
              <a:off x="8276" y="1933"/>
              <a:ext cx="507" cy="120"/>
            </a:xfrm>
            <a:prstGeom prst="flowChartPunchedTape">
              <a:avLst/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3236119" y="1674495"/>
            <a:ext cx="1325880" cy="78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500" dirty="0">
                <a:latin typeface="汉仪乐喵体简" panose="00020600040101010101" charset="-122"/>
                <a:ea typeface="汉仪乐喵体简" panose="00020600040101010101" charset="-122"/>
              </a:rPr>
              <a:t>9+6=</a:t>
            </a:r>
            <a:endParaRPr lang="en-US" altLang="zh-CN" sz="4500" dirty="0">
              <a:latin typeface="汉仪乐喵体简" panose="00020600040101010101" charset="-122"/>
              <a:ea typeface="汉仪乐喵体简" panose="00020600040101010101" charset="-122"/>
            </a:endParaRPr>
          </a:p>
        </p:txBody>
      </p:sp>
      <p:pic>
        <p:nvPicPr>
          <p:cNvPr id="28" name="图片 27" descr="D:\Desktop\3E8D453F3094A04D41421A88B5D91FA4.jpg3E8D453F3094A04D41421A88B5D91FA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129" y="1079183"/>
            <a:ext cx="2859881" cy="2813209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401 0.035093" pathEditMode="relative" ptsTypes="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046095" y="1163003"/>
            <a:ext cx="1887855" cy="1783556"/>
            <a:chOff x="10463" y="1515"/>
            <a:chExt cx="3586" cy="3430"/>
          </a:xfrm>
        </p:grpSpPr>
        <p:sp>
          <p:nvSpPr>
            <p:cNvPr id="4" name="流程图: 摘录 3"/>
            <p:cNvSpPr/>
            <p:nvPr/>
          </p:nvSpPr>
          <p:spPr>
            <a:xfrm rot="3120000">
              <a:off x="10473" y="3957"/>
              <a:ext cx="568" cy="589"/>
            </a:xfrm>
            <a:prstGeom prst="flowChartExtra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6" name="椭圆 5"/>
            <p:cNvSpPr/>
            <p:nvPr/>
          </p:nvSpPr>
          <p:spPr>
            <a:xfrm>
              <a:off x="10619" y="1515"/>
              <a:ext cx="3431" cy="3431"/>
            </a:xfrm>
            <a:prstGeom prst="ellipse">
              <a:avLst/>
            </a:prstGeom>
            <a:gradFill>
              <a:gsLst>
                <a:gs pos="0">
                  <a:srgbClr val="FAFAFA"/>
                </a:gs>
                <a:gs pos="63000">
                  <a:schemeClr val="accent6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193608" y="160020"/>
            <a:ext cx="4694396" cy="3179445"/>
            <a:chOff x="4585" y="336"/>
            <a:chExt cx="9857" cy="6676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1" name="流程图: 资料带 10"/>
            <p:cNvSpPr/>
            <p:nvPr/>
          </p:nvSpPr>
          <p:spPr>
            <a:xfrm>
              <a:off x="4585" y="2711"/>
              <a:ext cx="842" cy="400"/>
            </a:xfrm>
            <a:prstGeom prst="flowChartPunchedTap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2" name="流程图: 资料带 11"/>
            <p:cNvSpPr/>
            <p:nvPr/>
          </p:nvSpPr>
          <p:spPr>
            <a:xfrm rot="4140000">
              <a:off x="11836" y="1434"/>
              <a:ext cx="542" cy="323"/>
            </a:xfrm>
            <a:prstGeom prst="flowChartPunchedTap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3" name="流程图: 资料带 12"/>
            <p:cNvSpPr/>
            <p:nvPr/>
          </p:nvSpPr>
          <p:spPr>
            <a:xfrm rot="10800000">
              <a:off x="13600" y="4048"/>
              <a:ext cx="842" cy="400"/>
            </a:xfrm>
            <a:prstGeom prst="flowChartPunchedTap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4" name="流程图: 资料带 13"/>
            <p:cNvSpPr/>
            <p:nvPr/>
          </p:nvSpPr>
          <p:spPr>
            <a:xfrm rot="9060000" flipV="1">
              <a:off x="9986" y="911"/>
              <a:ext cx="507" cy="120"/>
            </a:xfrm>
            <a:prstGeom prst="flowChartPunchedTap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5" name="流程图: 资料带 14"/>
            <p:cNvSpPr/>
            <p:nvPr/>
          </p:nvSpPr>
          <p:spPr>
            <a:xfrm rot="8520000">
              <a:off x="10797" y="6612"/>
              <a:ext cx="842" cy="400"/>
            </a:xfrm>
            <a:prstGeom prst="flowChartPunchedTap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6" name="流程图: 资料带 15"/>
            <p:cNvSpPr/>
            <p:nvPr/>
          </p:nvSpPr>
          <p:spPr>
            <a:xfrm rot="17040000">
              <a:off x="11365" y="2795"/>
              <a:ext cx="542" cy="323"/>
            </a:xfrm>
            <a:prstGeom prst="flowChartPunchedTap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7" name="流程图: 资料带 16"/>
            <p:cNvSpPr/>
            <p:nvPr/>
          </p:nvSpPr>
          <p:spPr>
            <a:xfrm rot="360000" flipV="1">
              <a:off x="13340" y="2508"/>
              <a:ext cx="507" cy="120"/>
            </a:xfrm>
            <a:prstGeom prst="flowChartPunchedTap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8" name="流程图: 资料带 17"/>
            <p:cNvSpPr/>
            <p:nvPr/>
          </p:nvSpPr>
          <p:spPr>
            <a:xfrm rot="4140000">
              <a:off x="6772" y="859"/>
              <a:ext cx="542" cy="323"/>
            </a:xfrm>
            <a:prstGeom prst="flowChartPunchedTap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9" name="流程图: 资料带 18"/>
            <p:cNvSpPr/>
            <p:nvPr/>
          </p:nvSpPr>
          <p:spPr>
            <a:xfrm rot="9060000" flipV="1">
              <a:off x="4922" y="336"/>
              <a:ext cx="507" cy="120"/>
            </a:xfrm>
            <a:prstGeom prst="flowChartPunchedTap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0" name="流程图: 资料带 19"/>
            <p:cNvSpPr/>
            <p:nvPr/>
          </p:nvSpPr>
          <p:spPr>
            <a:xfrm rot="17040000">
              <a:off x="6301" y="2220"/>
              <a:ext cx="542" cy="323"/>
            </a:xfrm>
            <a:prstGeom prst="flowChartPunchedTap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1" name="流程图: 资料带 20"/>
            <p:cNvSpPr/>
            <p:nvPr/>
          </p:nvSpPr>
          <p:spPr>
            <a:xfrm rot="360000" flipV="1">
              <a:off x="8276" y="1933"/>
              <a:ext cx="507" cy="120"/>
            </a:xfrm>
            <a:prstGeom prst="flowChartPunchedTape">
              <a:avLst/>
            </a:prstGeom>
            <a:grp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</p:grpSp>
      <p:pic>
        <p:nvPicPr>
          <p:cNvPr id="28" name="图片 27" descr="D:\Desktop\3E8D453F3094A04D41421A88B5D91FA4.jpg3E8D453F3094A04D41421A88B5D91FA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50" y="1078706"/>
            <a:ext cx="2842260" cy="2795111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3236119" y="1674495"/>
            <a:ext cx="1325880" cy="78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500" dirty="0">
                <a:latin typeface="汉仪乐喵体简" panose="00020600040101010101" charset="-122"/>
                <a:ea typeface="汉仪乐喵体简" panose="00020600040101010101" charset="-122"/>
              </a:rPr>
              <a:t>9+2=</a:t>
            </a:r>
            <a:endParaRPr lang="en-US" altLang="zh-CN" sz="4500" dirty="0">
              <a:latin typeface="汉仪乐喵体简" panose="00020600040101010101" charset="-122"/>
              <a:ea typeface="汉仪乐喵体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401 0.035093" pathEditMode="relative" ptsTypes="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046095" y="1163003"/>
            <a:ext cx="1887855" cy="1783556"/>
            <a:chOff x="10463" y="1515"/>
            <a:chExt cx="3586" cy="3430"/>
          </a:xfrm>
        </p:grpSpPr>
        <p:sp>
          <p:nvSpPr>
            <p:cNvPr id="4" name="流程图: 摘录 3"/>
            <p:cNvSpPr/>
            <p:nvPr/>
          </p:nvSpPr>
          <p:spPr>
            <a:xfrm rot="3120000">
              <a:off x="10473" y="3957"/>
              <a:ext cx="568" cy="589"/>
            </a:xfrm>
            <a:prstGeom prst="flowChartExtra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6" name="椭圆 5"/>
            <p:cNvSpPr/>
            <p:nvPr/>
          </p:nvSpPr>
          <p:spPr>
            <a:xfrm>
              <a:off x="10619" y="1515"/>
              <a:ext cx="3431" cy="3431"/>
            </a:xfrm>
            <a:prstGeom prst="ellipse">
              <a:avLst/>
            </a:prstGeom>
            <a:gradFill>
              <a:gsLst>
                <a:gs pos="0">
                  <a:srgbClr val="FAFAFA"/>
                </a:gs>
                <a:gs pos="73000">
                  <a:schemeClr val="accent3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183606" y="160020"/>
            <a:ext cx="4694396" cy="3179445"/>
            <a:chOff x="4585" y="336"/>
            <a:chExt cx="9857" cy="6676"/>
          </a:xfrm>
          <a:solidFill>
            <a:schemeClr val="accent3"/>
          </a:solidFill>
        </p:grpSpPr>
        <p:sp>
          <p:nvSpPr>
            <p:cNvPr id="11" name="流程图: 资料带 10"/>
            <p:cNvSpPr/>
            <p:nvPr/>
          </p:nvSpPr>
          <p:spPr>
            <a:xfrm>
              <a:off x="4585" y="2711"/>
              <a:ext cx="842" cy="400"/>
            </a:xfrm>
            <a:prstGeom prst="flowChartPunchedTap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2" name="流程图: 资料带 11"/>
            <p:cNvSpPr/>
            <p:nvPr/>
          </p:nvSpPr>
          <p:spPr>
            <a:xfrm rot="4140000">
              <a:off x="11836" y="1434"/>
              <a:ext cx="542" cy="323"/>
            </a:xfrm>
            <a:prstGeom prst="flowChartPunchedTap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3" name="流程图: 资料带 12"/>
            <p:cNvSpPr/>
            <p:nvPr/>
          </p:nvSpPr>
          <p:spPr>
            <a:xfrm rot="10800000">
              <a:off x="13600" y="4048"/>
              <a:ext cx="842" cy="400"/>
            </a:xfrm>
            <a:prstGeom prst="flowChartPunchedTap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4" name="流程图: 资料带 13"/>
            <p:cNvSpPr/>
            <p:nvPr/>
          </p:nvSpPr>
          <p:spPr>
            <a:xfrm rot="9060000" flipV="1">
              <a:off x="9986" y="911"/>
              <a:ext cx="507" cy="120"/>
            </a:xfrm>
            <a:prstGeom prst="flowChartPunchedTap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5" name="流程图: 资料带 14"/>
            <p:cNvSpPr/>
            <p:nvPr/>
          </p:nvSpPr>
          <p:spPr>
            <a:xfrm rot="8520000">
              <a:off x="10797" y="6612"/>
              <a:ext cx="842" cy="400"/>
            </a:xfrm>
            <a:prstGeom prst="flowChartPunchedTap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6" name="流程图: 资料带 15"/>
            <p:cNvSpPr/>
            <p:nvPr/>
          </p:nvSpPr>
          <p:spPr>
            <a:xfrm rot="17040000">
              <a:off x="11365" y="2795"/>
              <a:ext cx="542" cy="323"/>
            </a:xfrm>
            <a:prstGeom prst="flowChartPunchedTap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7" name="流程图: 资料带 16"/>
            <p:cNvSpPr/>
            <p:nvPr/>
          </p:nvSpPr>
          <p:spPr>
            <a:xfrm rot="360000" flipV="1">
              <a:off x="13340" y="2508"/>
              <a:ext cx="507" cy="120"/>
            </a:xfrm>
            <a:prstGeom prst="flowChartPunchedTap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8" name="流程图: 资料带 17"/>
            <p:cNvSpPr/>
            <p:nvPr/>
          </p:nvSpPr>
          <p:spPr>
            <a:xfrm rot="4140000">
              <a:off x="6772" y="859"/>
              <a:ext cx="542" cy="323"/>
            </a:xfrm>
            <a:prstGeom prst="flowChartPunchedTap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9" name="流程图: 资料带 18"/>
            <p:cNvSpPr/>
            <p:nvPr/>
          </p:nvSpPr>
          <p:spPr>
            <a:xfrm rot="9060000" flipV="1">
              <a:off x="4922" y="336"/>
              <a:ext cx="507" cy="120"/>
            </a:xfrm>
            <a:prstGeom prst="flowChartPunchedTap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0" name="流程图: 资料带 19"/>
            <p:cNvSpPr/>
            <p:nvPr/>
          </p:nvSpPr>
          <p:spPr>
            <a:xfrm rot="17040000">
              <a:off x="6301" y="2220"/>
              <a:ext cx="542" cy="323"/>
            </a:xfrm>
            <a:prstGeom prst="flowChartPunchedTap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1" name="流程图: 资料带 20"/>
            <p:cNvSpPr/>
            <p:nvPr/>
          </p:nvSpPr>
          <p:spPr>
            <a:xfrm rot="360000" flipV="1">
              <a:off x="8276" y="1933"/>
              <a:ext cx="507" cy="120"/>
            </a:xfrm>
            <a:prstGeom prst="flowChartPunchedTap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</p:grpSp>
      <p:pic>
        <p:nvPicPr>
          <p:cNvPr id="28" name="图片 27" descr="D:\Desktop\3E8D453F3094A04D41421A88B5D91FA4.jpg3E8D453F3094A04D41421A88B5D91FA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2898" y="1072515"/>
            <a:ext cx="2853690" cy="280654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236119" y="1674495"/>
            <a:ext cx="1325880" cy="78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500" dirty="0">
                <a:latin typeface="汉仪乐喵体简" panose="00020600040101010101" charset="-122"/>
                <a:ea typeface="汉仪乐喵体简" panose="00020600040101010101" charset="-122"/>
              </a:rPr>
              <a:t>9+8=</a:t>
            </a:r>
            <a:endParaRPr lang="en-US" altLang="zh-CN" sz="4500" dirty="0">
              <a:latin typeface="汉仪乐喵体简" panose="00020600040101010101" charset="-122"/>
              <a:ea typeface="汉仪乐喵体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401 0.035093" pathEditMode="relative" ptsTypes="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文本框 40"/>
          <p:cNvSpPr txBox="1">
            <a:spLocks noChangeArrowheads="1"/>
          </p:cNvSpPr>
          <p:nvPr/>
        </p:nvSpPr>
        <p:spPr bwMode="auto">
          <a:xfrm>
            <a:off x="2627630" y="1203960"/>
            <a:ext cx="4839970" cy="212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4400" b="1" dirty="0"/>
              <a:t>    </a:t>
            </a:r>
            <a:r>
              <a:rPr lang="zh-CN" altLang="en-US" sz="4400" b="1" dirty="0"/>
              <a:t>第一关</a:t>
            </a:r>
            <a:endParaRPr lang="zh-CN" altLang="en-US" sz="4400" b="1" dirty="0"/>
          </a:p>
          <a:p>
            <a:pPr>
              <a:lnSpc>
                <a:spcPct val="150000"/>
              </a:lnSpc>
            </a:pPr>
            <a:r>
              <a:rPr lang="zh-CN" altLang="en-US" sz="4400" b="1" dirty="0">
                <a:solidFill>
                  <a:schemeClr val="tx1"/>
                </a:solidFill>
              </a:rPr>
              <a:t>看谁算的快</a:t>
            </a:r>
            <a:endParaRPr lang="zh-CN" altLang="en-US" sz="4400" b="1" dirty="0">
              <a:solidFill>
                <a:schemeClr val="tx1"/>
              </a:solidFill>
            </a:endParaRPr>
          </a:p>
        </p:txBody>
      </p:sp>
      <p:pic>
        <p:nvPicPr>
          <p:cNvPr id="3" name="图片 2" descr="IMG_25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35" y="1348105"/>
            <a:ext cx="1816100" cy="2044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046095" y="1163003"/>
            <a:ext cx="1887855" cy="1783556"/>
            <a:chOff x="10463" y="1515"/>
            <a:chExt cx="3586" cy="3430"/>
          </a:xfrm>
        </p:grpSpPr>
        <p:sp>
          <p:nvSpPr>
            <p:cNvPr id="4" name="流程图: 摘录 3"/>
            <p:cNvSpPr/>
            <p:nvPr/>
          </p:nvSpPr>
          <p:spPr>
            <a:xfrm rot="3120000">
              <a:off x="10473" y="3957"/>
              <a:ext cx="568" cy="589"/>
            </a:xfrm>
            <a:prstGeom prst="flowChartExtra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6" name="椭圆 5"/>
            <p:cNvSpPr/>
            <p:nvPr/>
          </p:nvSpPr>
          <p:spPr>
            <a:xfrm>
              <a:off x="10619" y="1515"/>
              <a:ext cx="3431" cy="3431"/>
            </a:xfrm>
            <a:prstGeom prst="ellipse">
              <a:avLst/>
            </a:prstGeom>
            <a:gradFill>
              <a:gsLst>
                <a:gs pos="0">
                  <a:srgbClr val="FAFAFA"/>
                </a:gs>
                <a:gs pos="73000">
                  <a:schemeClr val="accent5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183606" y="160020"/>
            <a:ext cx="4694396" cy="3179445"/>
            <a:chOff x="4585" y="336"/>
            <a:chExt cx="9857" cy="6676"/>
          </a:xfrm>
          <a:solidFill>
            <a:schemeClr val="accent5">
              <a:lumMod val="75000"/>
            </a:schemeClr>
          </a:solidFill>
        </p:grpSpPr>
        <p:sp>
          <p:nvSpPr>
            <p:cNvPr id="11" name="流程图: 资料带 10"/>
            <p:cNvSpPr/>
            <p:nvPr/>
          </p:nvSpPr>
          <p:spPr>
            <a:xfrm>
              <a:off x="4585" y="2711"/>
              <a:ext cx="842" cy="400"/>
            </a:xfrm>
            <a:prstGeom prst="flowChartPunchedTap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2" name="流程图: 资料带 11"/>
            <p:cNvSpPr/>
            <p:nvPr/>
          </p:nvSpPr>
          <p:spPr>
            <a:xfrm rot="4140000">
              <a:off x="11836" y="1434"/>
              <a:ext cx="542" cy="323"/>
            </a:xfrm>
            <a:prstGeom prst="flowChartPunchedTap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3" name="流程图: 资料带 12"/>
            <p:cNvSpPr/>
            <p:nvPr/>
          </p:nvSpPr>
          <p:spPr>
            <a:xfrm rot="10800000">
              <a:off x="13600" y="4048"/>
              <a:ext cx="842" cy="400"/>
            </a:xfrm>
            <a:prstGeom prst="flowChartPunchedTap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4" name="流程图: 资料带 13"/>
            <p:cNvSpPr/>
            <p:nvPr/>
          </p:nvSpPr>
          <p:spPr>
            <a:xfrm rot="9060000" flipV="1">
              <a:off x="9986" y="911"/>
              <a:ext cx="507" cy="120"/>
            </a:xfrm>
            <a:prstGeom prst="flowChartPunchedTap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5" name="流程图: 资料带 14"/>
            <p:cNvSpPr/>
            <p:nvPr/>
          </p:nvSpPr>
          <p:spPr>
            <a:xfrm rot="8520000">
              <a:off x="10797" y="6612"/>
              <a:ext cx="842" cy="400"/>
            </a:xfrm>
            <a:prstGeom prst="flowChartPunchedTap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6" name="流程图: 资料带 15"/>
            <p:cNvSpPr/>
            <p:nvPr/>
          </p:nvSpPr>
          <p:spPr>
            <a:xfrm rot="17040000">
              <a:off x="11365" y="2795"/>
              <a:ext cx="542" cy="323"/>
            </a:xfrm>
            <a:prstGeom prst="flowChartPunchedTap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7" name="流程图: 资料带 16"/>
            <p:cNvSpPr/>
            <p:nvPr/>
          </p:nvSpPr>
          <p:spPr>
            <a:xfrm rot="360000" flipV="1">
              <a:off x="13340" y="2508"/>
              <a:ext cx="507" cy="120"/>
            </a:xfrm>
            <a:prstGeom prst="flowChartPunchedTap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8" name="流程图: 资料带 17"/>
            <p:cNvSpPr/>
            <p:nvPr/>
          </p:nvSpPr>
          <p:spPr>
            <a:xfrm rot="4140000">
              <a:off x="6772" y="859"/>
              <a:ext cx="542" cy="323"/>
            </a:xfrm>
            <a:prstGeom prst="flowChartPunchedTap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19" name="流程图: 资料带 18"/>
            <p:cNvSpPr/>
            <p:nvPr/>
          </p:nvSpPr>
          <p:spPr>
            <a:xfrm rot="9060000" flipV="1">
              <a:off x="4922" y="336"/>
              <a:ext cx="507" cy="120"/>
            </a:xfrm>
            <a:prstGeom prst="flowChartPunchedTap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0" name="流程图: 资料带 19"/>
            <p:cNvSpPr/>
            <p:nvPr/>
          </p:nvSpPr>
          <p:spPr>
            <a:xfrm rot="17040000">
              <a:off x="6301" y="2220"/>
              <a:ext cx="542" cy="323"/>
            </a:xfrm>
            <a:prstGeom prst="flowChartPunchedTap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21" name="流程图: 资料带 20"/>
            <p:cNvSpPr/>
            <p:nvPr/>
          </p:nvSpPr>
          <p:spPr>
            <a:xfrm rot="360000" flipV="1">
              <a:off x="8276" y="1933"/>
              <a:ext cx="507" cy="120"/>
            </a:xfrm>
            <a:prstGeom prst="flowChartPunchedTap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</p:grpSp>
      <p:pic>
        <p:nvPicPr>
          <p:cNvPr id="28" name="图片 27" descr="D:\Desktop\3E8D453F3094A04D41421A88B5D91FA4.jpg3E8D453F3094A04D41421A88B5D91FA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893" y="1058228"/>
            <a:ext cx="2845118" cy="279796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236119" y="1674495"/>
            <a:ext cx="1325880" cy="78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500" dirty="0">
                <a:latin typeface="汉仪乐喵体简" panose="00020600040101010101" charset="-122"/>
                <a:ea typeface="汉仪乐喵体简" panose="00020600040101010101" charset="-122"/>
              </a:rPr>
              <a:t>9+9=</a:t>
            </a:r>
            <a:endParaRPr lang="en-US" altLang="zh-CN" sz="4500" dirty="0">
              <a:latin typeface="汉仪乐喵体简" panose="00020600040101010101" charset="-122"/>
              <a:ea typeface="汉仪乐喵体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401 0.035093" pathEditMode="relative" ptsTypes="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1911350" y="323850"/>
            <a:ext cx="373063" cy="4495800"/>
          </a:xfrm>
          <a:prstGeom prst="rect">
            <a:avLst/>
          </a:prstGeom>
          <a:solidFill>
            <a:srgbClr val="FF0000">
              <a:alpha val="4784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371600" y="217488"/>
            <a:ext cx="14049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364" name="TextBox 2"/>
          <p:cNvSpPr txBox="1">
            <a:spLocks noChangeArrowheads="1"/>
          </p:cNvSpPr>
          <p:nvPr/>
        </p:nvSpPr>
        <p:spPr bwMode="auto">
          <a:xfrm>
            <a:off x="1381125" y="703263"/>
            <a:ext cx="14049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2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365" name="TextBox 2"/>
          <p:cNvSpPr txBox="1">
            <a:spLocks noChangeArrowheads="1"/>
          </p:cNvSpPr>
          <p:nvPr/>
        </p:nvSpPr>
        <p:spPr bwMode="auto">
          <a:xfrm>
            <a:off x="1373188" y="1185863"/>
            <a:ext cx="1489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3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366" name="TextBox 2"/>
          <p:cNvSpPr txBox="1">
            <a:spLocks noChangeArrowheads="1"/>
          </p:cNvSpPr>
          <p:nvPr/>
        </p:nvSpPr>
        <p:spPr bwMode="auto">
          <a:xfrm>
            <a:off x="1368425" y="1703388"/>
            <a:ext cx="1420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4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367" name="TextBox 2"/>
          <p:cNvSpPr txBox="1">
            <a:spLocks noChangeArrowheads="1"/>
          </p:cNvSpPr>
          <p:nvPr/>
        </p:nvSpPr>
        <p:spPr bwMode="auto">
          <a:xfrm>
            <a:off x="1381125" y="2233613"/>
            <a:ext cx="13954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5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368" name="TextBox 2"/>
          <p:cNvSpPr txBox="1">
            <a:spLocks noChangeArrowheads="1"/>
          </p:cNvSpPr>
          <p:nvPr/>
        </p:nvSpPr>
        <p:spPr bwMode="auto">
          <a:xfrm>
            <a:off x="1381125" y="2776538"/>
            <a:ext cx="13954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6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369" name="TextBox 2"/>
          <p:cNvSpPr txBox="1">
            <a:spLocks noChangeArrowheads="1"/>
          </p:cNvSpPr>
          <p:nvPr/>
        </p:nvSpPr>
        <p:spPr bwMode="auto">
          <a:xfrm>
            <a:off x="1381125" y="3319463"/>
            <a:ext cx="13954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7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370" name="TextBox 2"/>
          <p:cNvSpPr txBox="1">
            <a:spLocks noChangeArrowheads="1"/>
          </p:cNvSpPr>
          <p:nvPr/>
        </p:nvSpPr>
        <p:spPr bwMode="auto">
          <a:xfrm>
            <a:off x="1381125" y="3862388"/>
            <a:ext cx="1438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8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371" name="TextBox 2"/>
          <p:cNvSpPr txBox="1">
            <a:spLocks noChangeArrowheads="1"/>
          </p:cNvSpPr>
          <p:nvPr/>
        </p:nvSpPr>
        <p:spPr bwMode="auto">
          <a:xfrm>
            <a:off x="1362075" y="4408488"/>
            <a:ext cx="1533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2" name="TextBox 2"/>
          <p:cNvSpPr txBox="1">
            <a:spLocks noChangeArrowheads="1"/>
          </p:cNvSpPr>
          <p:nvPr/>
        </p:nvSpPr>
        <p:spPr bwMode="auto">
          <a:xfrm>
            <a:off x="2540000" y="209550"/>
            <a:ext cx="38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3" name="TextBox 2"/>
          <p:cNvSpPr txBox="1">
            <a:spLocks noChangeArrowheads="1"/>
          </p:cNvSpPr>
          <p:nvPr/>
        </p:nvSpPr>
        <p:spPr bwMode="auto">
          <a:xfrm>
            <a:off x="2730500" y="209550"/>
            <a:ext cx="38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0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4" name="TextBox 2"/>
          <p:cNvSpPr txBox="1">
            <a:spLocks noChangeArrowheads="1"/>
          </p:cNvSpPr>
          <p:nvPr/>
        </p:nvSpPr>
        <p:spPr bwMode="auto">
          <a:xfrm>
            <a:off x="2549525" y="706438"/>
            <a:ext cx="381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5" name="TextBox 2"/>
          <p:cNvSpPr txBox="1">
            <a:spLocks noChangeArrowheads="1"/>
          </p:cNvSpPr>
          <p:nvPr/>
        </p:nvSpPr>
        <p:spPr bwMode="auto">
          <a:xfrm>
            <a:off x="2740025" y="706438"/>
            <a:ext cx="381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6" name="TextBox 2"/>
          <p:cNvSpPr txBox="1">
            <a:spLocks noChangeArrowheads="1"/>
          </p:cNvSpPr>
          <p:nvPr/>
        </p:nvSpPr>
        <p:spPr bwMode="auto">
          <a:xfrm>
            <a:off x="2557463" y="1185863"/>
            <a:ext cx="38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7" name="TextBox 2"/>
          <p:cNvSpPr txBox="1">
            <a:spLocks noChangeArrowheads="1"/>
          </p:cNvSpPr>
          <p:nvPr/>
        </p:nvSpPr>
        <p:spPr bwMode="auto">
          <a:xfrm>
            <a:off x="2746375" y="1185863"/>
            <a:ext cx="38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8" name="TextBox 2"/>
          <p:cNvSpPr txBox="1">
            <a:spLocks noChangeArrowheads="1"/>
          </p:cNvSpPr>
          <p:nvPr/>
        </p:nvSpPr>
        <p:spPr bwMode="auto">
          <a:xfrm>
            <a:off x="2540000" y="1685925"/>
            <a:ext cx="38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9" name="TextBox 2"/>
          <p:cNvSpPr txBox="1">
            <a:spLocks noChangeArrowheads="1"/>
          </p:cNvSpPr>
          <p:nvPr/>
        </p:nvSpPr>
        <p:spPr bwMode="auto">
          <a:xfrm>
            <a:off x="2730500" y="1693863"/>
            <a:ext cx="38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0" name="TextBox 2"/>
          <p:cNvSpPr txBox="1">
            <a:spLocks noChangeArrowheads="1"/>
          </p:cNvSpPr>
          <p:nvPr/>
        </p:nvSpPr>
        <p:spPr bwMode="auto">
          <a:xfrm>
            <a:off x="2535238" y="2244725"/>
            <a:ext cx="381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1" name="TextBox 2"/>
          <p:cNvSpPr txBox="1">
            <a:spLocks noChangeArrowheads="1"/>
          </p:cNvSpPr>
          <p:nvPr/>
        </p:nvSpPr>
        <p:spPr bwMode="auto">
          <a:xfrm>
            <a:off x="2725738" y="2244725"/>
            <a:ext cx="381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4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2" name="TextBox 2"/>
          <p:cNvSpPr txBox="1">
            <a:spLocks noChangeArrowheads="1"/>
          </p:cNvSpPr>
          <p:nvPr/>
        </p:nvSpPr>
        <p:spPr bwMode="auto">
          <a:xfrm>
            <a:off x="2544763" y="2779713"/>
            <a:ext cx="381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3" name="TextBox 2"/>
          <p:cNvSpPr txBox="1">
            <a:spLocks noChangeArrowheads="1"/>
          </p:cNvSpPr>
          <p:nvPr/>
        </p:nvSpPr>
        <p:spPr bwMode="auto">
          <a:xfrm>
            <a:off x="2735263" y="2779713"/>
            <a:ext cx="381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5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4" name="TextBox 2"/>
          <p:cNvSpPr txBox="1">
            <a:spLocks noChangeArrowheads="1"/>
          </p:cNvSpPr>
          <p:nvPr/>
        </p:nvSpPr>
        <p:spPr bwMode="auto">
          <a:xfrm>
            <a:off x="2552700" y="3306763"/>
            <a:ext cx="381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5" name="TextBox 2"/>
          <p:cNvSpPr txBox="1">
            <a:spLocks noChangeArrowheads="1"/>
          </p:cNvSpPr>
          <p:nvPr/>
        </p:nvSpPr>
        <p:spPr bwMode="auto">
          <a:xfrm>
            <a:off x="2741613" y="3306763"/>
            <a:ext cx="381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6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6" name="TextBox 2"/>
          <p:cNvSpPr txBox="1">
            <a:spLocks noChangeArrowheads="1"/>
          </p:cNvSpPr>
          <p:nvPr/>
        </p:nvSpPr>
        <p:spPr bwMode="auto">
          <a:xfrm>
            <a:off x="2535238" y="3848100"/>
            <a:ext cx="381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7" name="TextBox 2"/>
          <p:cNvSpPr txBox="1">
            <a:spLocks noChangeArrowheads="1"/>
          </p:cNvSpPr>
          <p:nvPr/>
        </p:nvSpPr>
        <p:spPr bwMode="auto">
          <a:xfrm>
            <a:off x="2725738" y="3856038"/>
            <a:ext cx="381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7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8" name="TextBox 2"/>
          <p:cNvSpPr txBox="1">
            <a:spLocks noChangeArrowheads="1"/>
          </p:cNvSpPr>
          <p:nvPr/>
        </p:nvSpPr>
        <p:spPr bwMode="auto">
          <a:xfrm>
            <a:off x="2535238" y="4402138"/>
            <a:ext cx="38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9" name="TextBox 2"/>
          <p:cNvSpPr txBox="1">
            <a:spLocks noChangeArrowheads="1"/>
          </p:cNvSpPr>
          <p:nvPr/>
        </p:nvSpPr>
        <p:spPr bwMode="auto">
          <a:xfrm>
            <a:off x="2725738" y="4410075"/>
            <a:ext cx="38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8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grpSp>
        <p:nvGrpSpPr>
          <p:cNvPr id="202" name="组合 201"/>
          <p:cNvGrpSpPr/>
          <p:nvPr/>
        </p:nvGrpSpPr>
        <p:grpSpPr>
          <a:xfrm>
            <a:off x="3227070" y="282575"/>
            <a:ext cx="3069527" cy="4537824"/>
            <a:chOff x="5082" y="445"/>
            <a:chExt cx="4834" cy="7146"/>
          </a:xfrm>
        </p:grpSpPr>
        <p:grpSp>
          <p:nvGrpSpPr>
            <p:cNvPr id="18" name="组合 17"/>
            <p:cNvGrpSpPr/>
            <p:nvPr/>
          </p:nvGrpSpPr>
          <p:grpSpPr>
            <a:xfrm>
              <a:off x="5278" y="445"/>
              <a:ext cx="2781" cy="615"/>
              <a:chOff x="2915" y="3435"/>
              <a:chExt cx="6938" cy="3435"/>
            </a:xfrm>
          </p:grpSpPr>
          <p:sp>
            <p:nvSpPr>
              <p:cNvPr id="21508" name="AutoShape 4"/>
              <p:cNvSpPr/>
              <p:nvPr/>
            </p:nvSpPr>
            <p:spPr>
              <a:xfrm rot="600000" flipV="1">
                <a:off x="2915" y="3435"/>
                <a:ext cx="360" cy="3418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509" name="AutoShape 5"/>
              <p:cNvSpPr/>
              <p:nvPr/>
            </p:nvSpPr>
            <p:spPr>
              <a:xfrm rot="600000" flipV="1">
                <a:off x="346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510" name="AutoShape 6"/>
              <p:cNvSpPr/>
              <p:nvPr/>
            </p:nvSpPr>
            <p:spPr>
              <a:xfrm rot="600000" flipV="1">
                <a:off x="399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511" name="AutoShape 7"/>
              <p:cNvSpPr/>
              <p:nvPr/>
            </p:nvSpPr>
            <p:spPr>
              <a:xfrm rot="600000" flipV="1">
                <a:off x="448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512" name="AutoShape 8"/>
              <p:cNvSpPr/>
              <p:nvPr/>
            </p:nvSpPr>
            <p:spPr>
              <a:xfrm rot="600000" flipV="1">
                <a:off x="507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513" name="AutoShape 9"/>
              <p:cNvSpPr/>
              <p:nvPr/>
            </p:nvSpPr>
            <p:spPr>
              <a:xfrm rot="600000" flipV="1">
                <a:off x="56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514" name="AutoShape 10"/>
              <p:cNvSpPr/>
              <p:nvPr/>
            </p:nvSpPr>
            <p:spPr>
              <a:xfrm rot="600000" flipV="1">
                <a:off x="6185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515" name="AutoShape 11"/>
              <p:cNvSpPr/>
              <p:nvPr/>
            </p:nvSpPr>
            <p:spPr>
              <a:xfrm rot="600000" flipV="1">
                <a:off x="675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516" name="AutoShape 12"/>
              <p:cNvSpPr/>
              <p:nvPr/>
            </p:nvSpPr>
            <p:spPr>
              <a:xfrm rot="600000" flipV="1">
                <a:off x="73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517" name="AutoShape 13"/>
              <p:cNvSpPr/>
              <p:nvPr/>
            </p:nvSpPr>
            <p:spPr>
              <a:xfrm rot="600000" flipV="1">
                <a:off x="949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5256" y="1245"/>
              <a:ext cx="3001" cy="615"/>
              <a:chOff x="2915" y="3435"/>
              <a:chExt cx="7485" cy="3435"/>
            </a:xfrm>
          </p:grpSpPr>
          <p:sp>
            <p:nvSpPr>
              <p:cNvPr id="57" name="AutoShape 4"/>
              <p:cNvSpPr/>
              <p:nvPr/>
            </p:nvSpPr>
            <p:spPr>
              <a:xfrm rot="600000" flipV="1">
                <a:off x="2915" y="3435"/>
                <a:ext cx="360" cy="3418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" name="AutoShape 5"/>
              <p:cNvSpPr/>
              <p:nvPr/>
            </p:nvSpPr>
            <p:spPr>
              <a:xfrm rot="600000" flipV="1">
                <a:off x="346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9" name="AutoShape 6"/>
              <p:cNvSpPr/>
              <p:nvPr/>
            </p:nvSpPr>
            <p:spPr>
              <a:xfrm rot="600000" flipV="1">
                <a:off x="399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0" name="AutoShape 7"/>
              <p:cNvSpPr/>
              <p:nvPr/>
            </p:nvSpPr>
            <p:spPr>
              <a:xfrm rot="600000" flipV="1">
                <a:off x="448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" name="AutoShape 8"/>
              <p:cNvSpPr/>
              <p:nvPr/>
            </p:nvSpPr>
            <p:spPr>
              <a:xfrm rot="600000" flipV="1">
                <a:off x="507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" name="AutoShape 9"/>
              <p:cNvSpPr/>
              <p:nvPr/>
            </p:nvSpPr>
            <p:spPr>
              <a:xfrm rot="600000" flipV="1">
                <a:off x="56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3" name="AutoShape 10"/>
              <p:cNvSpPr/>
              <p:nvPr/>
            </p:nvSpPr>
            <p:spPr>
              <a:xfrm rot="600000" flipV="1">
                <a:off x="6185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4" name="AutoShape 11"/>
              <p:cNvSpPr/>
              <p:nvPr/>
            </p:nvSpPr>
            <p:spPr>
              <a:xfrm rot="600000" flipV="1">
                <a:off x="675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5" name="AutoShape 12"/>
              <p:cNvSpPr/>
              <p:nvPr/>
            </p:nvSpPr>
            <p:spPr>
              <a:xfrm rot="600000" flipV="1">
                <a:off x="73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" name="AutoShape 13"/>
              <p:cNvSpPr/>
              <p:nvPr/>
            </p:nvSpPr>
            <p:spPr>
              <a:xfrm rot="600000" flipV="1">
                <a:off x="949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7" name="AutoShape 14"/>
              <p:cNvSpPr/>
              <p:nvPr/>
            </p:nvSpPr>
            <p:spPr>
              <a:xfrm rot="600000" flipV="1">
                <a:off x="1004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5208" y="2070"/>
              <a:ext cx="3273" cy="615"/>
              <a:chOff x="2915" y="3435"/>
              <a:chExt cx="8165" cy="3435"/>
            </a:xfrm>
          </p:grpSpPr>
          <p:sp>
            <p:nvSpPr>
              <p:cNvPr id="71" name="AutoShape 4"/>
              <p:cNvSpPr/>
              <p:nvPr/>
            </p:nvSpPr>
            <p:spPr>
              <a:xfrm rot="600000" flipV="1">
                <a:off x="2915" y="3435"/>
                <a:ext cx="360" cy="3418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" name="AutoShape 5"/>
              <p:cNvSpPr/>
              <p:nvPr/>
            </p:nvSpPr>
            <p:spPr>
              <a:xfrm rot="600000" flipV="1">
                <a:off x="346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" name="AutoShape 6"/>
              <p:cNvSpPr/>
              <p:nvPr/>
            </p:nvSpPr>
            <p:spPr>
              <a:xfrm rot="600000" flipV="1">
                <a:off x="399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4" name="AutoShape 7"/>
              <p:cNvSpPr/>
              <p:nvPr/>
            </p:nvSpPr>
            <p:spPr>
              <a:xfrm rot="600000" flipV="1">
                <a:off x="448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5" name="AutoShape 8"/>
              <p:cNvSpPr/>
              <p:nvPr/>
            </p:nvSpPr>
            <p:spPr>
              <a:xfrm rot="600000" flipV="1">
                <a:off x="507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6" name="AutoShape 9"/>
              <p:cNvSpPr/>
              <p:nvPr/>
            </p:nvSpPr>
            <p:spPr>
              <a:xfrm rot="600000" flipV="1">
                <a:off x="56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7" name="AutoShape 10"/>
              <p:cNvSpPr/>
              <p:nvPr/>
            </p:nvSpPr>
            <p:spPr>
              <a:xfrm rot="600000" flipV="1">
                <a:off x="6185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8" name="AutoShape 11"/>
              <p:cNvSpPr/>
              <p:nvPr/>
            </p:nvSpPr>
            <p:spPr>
              <a:xfrm rot="600000" flipV="1">
                <a:off x="675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9" name="AutoShape 12"/>
              <p:cNvSpPr/>
              <p:nvPr/>
            </p:nvSpPr>
            <p:spPr>
              <a:xfrm rot="600000" flipV="1">
                <a:off x="73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0" name="AutoShape 13"/>
              <p:cNvSpPr/>
              <p:nvPr/>
            </p:nvSpPr>
            <p:spPr>
              <a:xfrm rot="600000" flipV="1">
                <a:off x="949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1" name="AutoShape 14"/>
              <p:cNvSpPr/>
              <p:nvPr/>
            </p:nvSpPr>
            <p:spPr>
              <a:xfrm rot="600000" flipV="1">
                <a:off x="1004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2" name="AutoShape 15"/>
              <p:cNvSpPr/>
              <p:nvPr/>
            </p:nvSpPr>
            <p:spPr>
              <a:xfrm rot="600000" flipV="1">
                <a:off x="1072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5160" y="2919"/>
              <a:ext cx="3546" cy="616"/>
              <a:chOff x="2915" y="3435"/>
              <a:chExt cx="8845" cy="3439"/>
            </a:xfrm>
          </p:grpSpPr>
          <p:sp>
            <p:nvSpPr>
              <p:cNvPr id="85" name="AutoShape 4"/>
              <p:cNvSpPr/>
              <p:nvPr/>
            </p:nvSpPr>
            <p:spPr>
              <a:xfrm rot="600000" flipV="1">
                <a:off x="2915" y="3435"/>
                <a:ext cx="360" cy="3418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6" name="AutoShape 5"/>
              <p:cNvSpPr/>
              <p:nvPr/>
            </p:nvSpPr>
            <p:spPr>
              <a:xfrm rot="600000" flipV="1">
                <a:off x="346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7" name="AutoShape 6"/>
              <p:cNvSpPr/>
              <p:nvPr/>
            </p:nvSpPr>
            <p:spPr>
              <a:xfrm rot="600000" flipV="1">
                <a:off x="399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8" name="AutoShape 7"/>
              <p:cNvSpPr/>
              <p:nvPr/>
            </p:nvSpPr>
            <p:spPr>
              <a:xfrm rot="600000" flipV="1">
                <a:off x="448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89" name="AutoShape 8"/>
              <p:cNvSpPr/>
              <p:nvPr/>
            </p:nvSpPr>
            <p:spPr>
              <a:xfrm rot="600000" flipV="1">
                <a:off x="507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0" name="AutoShape 9"/>
              <p:cNvSpPr/>
              <p:nvPr/>
            </p:nvSpPr>
            <p:spPr>
              <a:xfrm rot="600000" flipV="1">
                <a:off x="56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1" name="AutoShape 10"/>
              <p:cNvSpPr/>
              <p:nvPr/>
            </p:nvSpPr>
            <p:spPr>
              <a:xfrm rot="600000" flipV="1">
                <a:off x="6185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2" name="AutoShape 11"/>
              <p:cNvSpPr/>
              <p:nvPr/>
            </p:nvSpPr>
            <p:spPr>
              <a:xfrm rot="600000" flipV="1">
                <a:off x="675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3" name="AutoShape 12"/>
              <p:cNvSpPr/>
              <p:nvPr/>
            </p:nvSpPr>
            <p:spPr>
              <a:xfrm rot="600000" flipV="1">
                <a:off x="73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4" name="AutoShape 13"/>
              <p:cNvSpPr/>
              <p:nvPr/>
            </p:nvSpPr>
            <p:spPr>
              <a:xfrm rot="600000" flipV="1">
                <a:off x="949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5" name="AutoShape 14"/>
              <p:cNvSpPr/>
              <p:nvPr/>
            </p:nvSpPr>
            <p:spPr>
              <a:xfrm rot="600000" flipV="1">
                <a:off x="1004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6" name="AutoShape 15"/>
              <p:cNvSpPr/>
              <p:nvPr/>
            </p:nvSpPr>
            <p:spPr>
              <a:xfrm rot="600000" flipV="1">
                <a:off x="1072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7" name="AutoShape 16"/>
              <p:cNvSpPr/>
              <p:nvPr/>
            </p:nvSpPr>
            <p:spPr>
              <a:xfrm rot="600000" flipV="1">
                <a:off x="11400" y="3458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5156" y="3742"/>
              <a:ext cx="3546" cy="616"/>
              <a:chOff x="2915" y="3435"/>
              <a:chExt cx="8845" cy="3439"/>
            </a:xfrm>
          </p:grpSpPr>
          <p:sp>
            <p:nvSpPr>
              <p:cNvPr id="99" name="AutoShape 4"/>
              <p:cNvSpPr/>
              <p:nvPr/>
            </p:nvSpPr>
            <p:spPr>
              <a:xfrm rot="600000" flipV="1">
                <a:off x="2915" y="3435"/>
                <a:ext cx="360" cy="3418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0" name="AutoShape 5"/>
              <p:cNvSpPr/>
              <p:nvPr/>
            </p:nvSpPr>
            <p:spPr>
              <a:xfrm rot="600000" flipV="1">
                <a:off x="346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1" name="AutoShape 6"/>
              <p:cNvSpPr/>
              <p:nvPr/>
            </p:nvSpPr>
            <p:spPr>
              <a:xfrm rot="600000" flipV="1">
                <a:off x="399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2" name="AutoShape 7"/>
              <p:cNvSpPr/>
              <p:nvPr/>
            </p:nvSpPr>
            <p:spPr>
              <a:xfrm rot="600000" flipV="1">
                <a:off x="448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" name="AutoShape 8"/>
              <p:cNvSpPr/>
              <p:nvPr/>
            </p:nvSpPr>
            <p:spPr>
              <a:xfrm rot="600000" flipV="1">
                <a:off x="507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" name="AutoShape 9"/>
              <p:cNvSpPr/>
              <p:nvPr/>
            </p:nvSpPr>
            <p:spPr>
              <a:xfrm rot="600000" flipV="1">
                <a:off x="56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5" name="AutoShape 10"/>
              <p:cNvSpPr/>
              <p:nvPr/>
            </p:nvSpPr>
            <p:spPr>
              <a:xfrm rot="600000" flipV="1">
                <a:off x="6185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6" name="AutoShape 11"/>
              <p:cNvSpPr/>
              <p:nvPr/>
            </p:nvSpPr>
            <p:spPr>
              <a:xfrm rot="600000" flipV="1">
                <a:off x="675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7" name="AutoShape 12"/>
              <p:cNvSpPr/>
              <p:nvPr/>
            </p:nvSpPr>
            <p:spPr>
              <a:xfrm rot="600000" flipV="1">
                <a:off x="73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8" name="AutoShape 13"/>
              <p:cNvSpPr/>
              <p:nvPr/>
            </p:nvSpPr>
            <p:spPr>
              <a:xfrm rot="600000" flipV="1">
                <a:off x="949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9" name="AutoShape 14"/>
              <p:cNvSpPr/>
              <p:nvPr/>
            </p:nvSpPr>
            <p:spPr>
              <a:xfrm rot="600000" flipV="1">
                <a:off x="1004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0" name="AutoShape 15"/>
              <p:cNvSpPr/>
              <p:nvPr/>
            </p:nvSpPr>
            <p:spPr>
              <a:xfrm rot="600000" flipV="1">
                <a:off x="1072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1" name="AutoShape 16"/>
              <p:cNvSpPr/>
              <p:nvPr/>
            </p:nvSpPr>
            <p:spPr>
              <a:xfrm rot="600000" flipV="1">
                <a:off x="11400" y="3458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12" name="组合 111"/>
            <p:cNvGrpSpPr/>
            <p:nvPr/>
          </p:nvGrpSpPr>
          <p:grpSpPr>
            <a:xfrm>
              <a:off x="5082" y="4508"/>
              <a:ext cx="3546" cy="616"/>
              <a:chOff x="2915" y="3435"/>
              <a:chExt cx="8845" cy="3439"/>
            </a:xfrm>
          </p:grpSpPr>
          <p:sp>
            <p:nvSpPr>
              <p:cNvPr id="113" name="AutoShape 4"/>
              <p:cNvSpPr/>
              <p:nvPr/>
            </p:nvSpPr>
            <p:spPr>
              <a:xfrm rot="600000" flipV="1">
                <a:off x="2915" y="3435"/>
                <a:ext cx="360" cy="3418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" name="AutoShape 5"/>
              <p:cNvSpPr/>
              <p:nvPr/>
            </p:nvSpPr>
            <p:spPr>
              <a:xfrm rot="600000" flipV="1">
                <a:off x="346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5" name="AutoShape 6"/>
              <p:cNvSpPr/>
              <p:nvPr/>
            </p:nvSpPr>
            <p:spPr>
              <a:xfrm rot="600000" flipV="1">
                <a:off x="399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6" name="AutoShape 7"/>
              <p:cNvSpPr/>
              <p:nvPr/>
            </p:nvSpPr>
            <p:spPr>
              <a:xfrm rot="600000" flipV="1">
                <a:off x="448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7" name="AutoShape 8"/>
              <p:cNvSpPr/>
              <p:nvPr/>
            </p:nvSpPr>
            <p:spPr>
              <a:xfrm rot="600000" flipV="1">
                <a:off x="507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8" name="AutoShape 9"/>
              <p:cNvSpPr/>
              <p:nvPr/>
            </p:nvSpPr>
            <p:spPr>
              <a:xfrm rot="600000" flipV="1">
                <a:off x="56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9" name="AutoShape 10"/>
              <p:cNvSpPr/>
              <p:nvPr/>
            </p:nvSpPr>
            <p:spPr>
              <a:xfrm rot="600000" flipV="1">
                <a:off x="6185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0" name="AutoShape 11"/>
              <p:cNvSpPr/>
              <p:nvPr/>
            </p:nvSpPr>
            <p:spPr>
              <a:xfrm rot="600000" flipV="1">
                <a:off x="675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1" name="AutoShape 12"/>
              <p:cNvSpPr/>
              <p:nvPr/>
            </p:nvSpPr>
            <p:spPr>
              <a:xfrm rot="600000" flipV="1">
                <a:off x="73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2" name="AutoShape 13"/>
              <p:cNvSpPr/>
              <p:nvPr/>
            </p:nvSpPr>
            <p:spPr>
              <a:xfrm rot="600000" flipV="1">
                <a:off x="949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3" name="AutoShape 14"/>
              <p:cNvSpPr/>
              <p:nvPr/>
            </p:nvSpPr>
            <p:spPr>
              <a:xfrm rot="600000" flipV="1">
                <a:off x="1004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4" name="AutoShape 15"/>
              <p:cNvSpPr/>
              <p:nvPr/>
            </p:nvSpPr>
            <p:spPr>
              <a:xfrm rot="600000" flipV="1">
                <a:off x="1072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5" name="AutoShape 16"/>
              <p:cNvSpPr/>
              <p:nvPr/>
            </p:nvSpPr>
            <p:spPr>
              <a:xfrm rot="600000" flipV="1">
                <a:off x="11400" y="3458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26" name="组合 125"/>
            <p:cNvGrpSpPr/>
            <p:nvPr/>
          </p:nvGrpSpPr>
          <p:grpSpPr>
            <a:xfrm>
              <a:off x="5115" y="5332"/>
              <a:ext cx="3546" cy="616"/>
              <a:chOff x="2915" y="3435"/>
              <a:chExt cx="8845" cy="3439"/>
            </a:xfrm>
          </p:grpSpPr>
          <p:sp>
            <p:nvSpPr>
              <p:cNvPr id="127" name="AutoShape 4"/>
              <p:cNvSpPr/>
              <p:nvPr/>
            </p:nvSpPr>
            <p:spPr>
              <a:xfrm rot="600000" flipV="1">
                <a:off x="2915" y="3435"/>
                <a:ext cx="360" cy="3418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8" name="AutoShape 5"/>
              <p:cNvSpPr/>
              <p:nvPr/>
            </p:nvSpPr>
            <p:spPr>
              <a:xfrm rot="600000" flipV="1">
                <a:off x="346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9" name="AutoShape 6"/>
              <p:cNvSpPr/>
              <p:nvPr/>
            </p:nvSpPr>
            <p:spPr>
              <a:xfrm rot="600000" flipV="1">
                <a:off x="399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0" name="AutoShape 7"/>
              <p:cNvSpPr/>
              <p:nvPr/>
            </p:nvSpPr>
            <p:spPr>
              <a:xfrm rot="600000" flipV="1">
                <a:off x="448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1" name="AutoShape 8"/>
              <p:cNvSpPr/>
              <p:nvPr/>
            </p:nvSpPr>
            <p:spPr>
              <a:xfrm rot="600000" flipV="1">
                <a:off x="507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2" name="AutoShape 9"/>
              <p:cNvSpPr/>
              <p:nvPr/>
            </p:nvSpPr>
            <p:spPr>
              <a:xfrm rot="600000" flipV="1">
                <a:off x="56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3" name="AutoShape 10"/>
              <p:cNvSpPr/>
              <p:nvPr/>
            </p:nvSpPr>
            <p:spPr>
              <a:xfrm rot="600000" flipV="1">
                <a:off x="6185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4" name="AutoShape 11"/>
              <p:cNvSpPr/>
              <p:nvPr/>
            </p:nvSpPr>
            <p:spPr>
              <a:xfrm rot="600000" flipV="1">
                <a:off x="675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5" name="AutoShape 12"/>
              <p:cNvSpPr/>
              <p:nvPr/>
            </p:nvSpPr>
            <p:spPr>
              <a:xfrm rot="600000" flipV="1">
                <a:off x="73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6" name="AutoShape 13"/>
              <p:cNvSpPr/>
              <p:nvPr/>
            </p:nvSpPr>
            <p:spPr>
              <a:xfrm rot="600000" flipV="1">
                <a:off x="949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7" name="AutoShape 14"/>
              <p:cNvSpPr/>
              <p:nvPr/>
            </p:nvSpPr>
            <p:spPr>
              <a:xfrm rot="600000" flipV="1">
                <a:off x="1004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8" name="AutoShape 15"/>
              <p:cNvSpPr/>
              <p:nvPr/>
            </p:nvSpPr>
            <p:spPr>
              <a:xfrm rot="600000" flipV="1">
                <a:off x="1072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9" name="AutoShape 16"/>
              <p:cNvSpPr/>
              <p:nvPr/>
            </p:nvSpPr>
            <p:spPr>
              <a:xfrm rot="600000" flipV="1">
                <a:off x="11400" y="3458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40" name="组合 139"/>
            <p:cNvGrpSpPr/>
            <p:nvPr/>
          </p:nvGrpSpPr>
          <p:grpSpPr>
            <a:xfrm>
              <a:off x="5082" y="6163"/>
              <a:ext cx="3546" cy="616"/>
              <a:chOff x="2915" y="3435"/>
              <a:chExt cx="8845" cy="3439"/>
            </a:xfrm>
          </p:grpSpPr>
          <p:sp>
            <p:nvSpPr>
              <p:cNvPr id="141" name="AutoShape 4"/>
              <p:cNvSpPr/>
              <p:nvPr/>
            </p:nvSpPr>
            <p:spPr>
              <a:xfrm rot="600000" flipV="1">
                <a:off x="2915" y="3435"/>
                <a:ext cx="360" cy="3418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2" name="AutoShape 5"/>
              <p:cNvSpPr/>
              <p:nvPr/>
            </p:nvSpPr>
            <p:spPr>
              <a:xfrm rot="600000" flipV="1">
                <a:off x="346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3" name="AutoShape 6"/>
              <p:cNvSpPr/>
              <p:nvPr/>
            </p:nvSpPr>
            <p:spPr>
              <a:xfrm rot="600000" flipV="1">
                <a:off x="399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4" name="AutoShape 7"/>
              <p:cNvSpPr/>
              <p:nvPr/>
            </p:nvSpPr>
            <p:spPr>
              <a:xfrm rot="600000" flipV="1">
                <a:off x="448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5" name="AutoShape 8"/>
              <p:cNvSpPr/>
              <p:nvPr/>
            </p:nvSpPr>
            <p:spPr>
              <a:xfrm rot="600000" flipV="1">
                <a:off x="507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6" name="AutoShape 9"/>
              <p:cNvSpPr/>
              <p:nvPr/>
            </p:nvSpPr>
            <p:spPr>
              <a:xfrm rot="600000" flipV="1">
                <a:off x="56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7" name="AutoShape 10"/>
              <p:cNvSpPr/>
              <p:nvPr/>
            </p:nvSpPr>
            <p:spPr>
              <a:xfrm rot="600000" flipV="1">
                <a:off x="6185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8" name="AutoShape 11"/>
              <p:cNvSpPr/>
              <p:nvPr/>
            </p:nvSpPr>
            <p:spPr>
              <a:xfrm rot="600000" flipV="1">
                <a:off x="675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9" name="AutoShape 12"/>
              <p:cNvSpPr/>
              <p:nvPr/>
            </p:nvSpPr>
            <p:spPr>
              <a:xfrm rot="600000" flipV="1">
                <a:off x="73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0" name="AutoShape 13"/>
              <p:cNvSpPr/>
              <p:nvPr/>
            </p:nvSpPr>
            <p:spPr>
              <a:xfrm rot="600000" flipV="1">
                <a:off x="949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1" name="AutoShape 14"/>
              <p:cNvSpPr/>
              <p:nvPr/>
            </p:nvSpPr>
            <p:spPr>
              <a:xfrm rot="600000" flipV="1">
                <a:off x="1004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2" name="AutoShape 15"/>
              <p:cNvSpPr/>
              <p:nvPr/>
            </p:nvSpPr>
            <p:spPr>
              <a:xfrm rot="600000" flipV="1">
                <a:off x="1072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" name="AutoShape 16"/>
              <p:cNvSpPr/>
              <p:nvPr/>
            </p:nvSpPr>
            <p:spPr>
              <a:xfrm rot="600000" flipV="1">
                <a:off x="11400" y="3458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54" name="组合 153"/>
            <p:cNvGrpSpPr/>
            <p:nvPr/>
          </p:nvGrpSpPr>
          <p:grpSpPr>
            <a:xfrm>
              <a:off x="5108" y="6974"/>
              <a:ext cx="3427" cy="616"/>
              <a:chOff x="2915" y="3435"/>
              <a:chExt cx="8548" cy="3440"/>
            </a:xfrm>
          </p:grpSpPr>
          <p:sp>
            <p:nvSpPr>
              <p:cNvPr id="155" name="AutoShape 4"/>
              <p:cNvSpPr/>
              <p:nvPr/>
            </p:nvSpPr>
            <p:spPr>
              <a:xfrm rot="600000" flipV="1">
                <a:off x="2915" y="3435"/>
                <a:ext cx="360" cy="3418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6" name="AutoShape 5"/>
              <p:cNvSpPr/>
              <p:nvPr/>
            </p:nvSpPr>
            <p:spPr>
              <a:xfrm rot="600000" flipV="1">
                <a:off x="346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7" name="AutoShape 6"/>
              <p:cNvSpPr/>
              <p:nvPr/>
            </p:nvSpPr>
            <p:spPr>
              <a:xfrm rot="600000" flipV="1">
                <a:off x="399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8" name="AutoShape 7"/>
              <p:cNvSpPr/>
              <p:nvPr/>
            </p:nvSpPr>
            <p:spPr>
              <a:xfrm rot="600000" flipV="1">
                <a:off x="448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9" name="AutoShape 8"/>
              <p:cNvSpPr/>
              <p:nvPr/>
            </p:nvSpPr>
            <p:spPr>
              <a:xfrm rot="600000" flipV="1">
                <a:off x="507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0" name="AutoShape 9"/>
              <p:cNvSpPr/>
              <p:nvPr/>
            </p:nvSpPr>
            <p:spPr>
              <a:xfrm rot="600000" flipV="1">
                <a:off x="56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1" name="AutoShape 10"/>
              <p:cNvSpPr/>
              <p:nvPr/>
            </p:nvSpPr>
            <p:spPr>
              <a:xfrm rot="600000" flipV="1">
                <a:off x="6185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2" name="AutoShape 11"/>
              <p:cNvSpPr/>
              <p:nvPr/>
            </p:nvSpPr>
            <p:spPr>
              <a:xfrm rot="600000" flipV="1">
                <a:off x="675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3" name="AutoShape 12"/>
              <p:cNvSpPr/>
              <p:nvPr/>
            </p:nvSpPr>
            <p:spPr>
              <a:xfrm rot="600000" flipV="1">
                <a:off x="7318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FF99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4" name="AutoShape 13"/>
              <p:cNvSpPr/>
              <p:nvPr/>
            </p:nvSpPr>
            <p:spPr>
              <a:xfrm rot="600000" flipV="1">
                <a:off x="9196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5" name="AutoShape 14"/>
              <p:cNvSpPr/>
              <p:nvPr/>
            </p:nvSpPr>
            <p:spPr>
              <a:xfrm rot="600000" flipV="1">
                <a:off x="974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6" name="AutoShape 15"/>
              <p:cNvSpPr/>
              <p:nvPr/>
            </p:nvSpPr>
            <p:spPr>
              <a:xfrm rot="600000" flipV="1">
                <a:off x="1042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7" name="AutoShape 16"/>
              <p:cNvSpPr/>
              <p:nvPr/>
            </p:nvSpPr>
            <p:spPr>
              <a:xfrm rot="600000" flipV="1">
                <a:off x="11103" y="3458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68" name="组合 167"/>
            <p:cNvGrpSpPr/>
            <p:nvPr/>
          </p:nvGrpSpPr>
          <p:grpSpPr>
            <a:xfrm>
              <a:off x="8712" y="6164"/>
              <a:ext cx="909" cy="613"/>
              <a:chOff x="9493" y="3453"/>
              <a:chExt cx="2267" cy="3422"/>
            </a:xfrm>
          </p:grpSpPr>
          <p:sp>
            <p:nvSpPr>
              <p:cNvPr id="178" name="AutoShape 13"/>
              <p:cNvSpPr/>
              <p:nvPr/>
            </p:nvSpPr>
            <p:spPr>
              <a:xfrm rot="600000" flipV="1">
                <a:off x="949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9" name="AutoShape 14"/>
              <p:cNvSpPr/>
              <p:nvPr/>
            </p:nvSpPr>
            <p:spPr>
              <a:xfrm rot="600000" flipV="1">
                <a:off x="1004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0" name="AutoShape 15"/>
              <p:cNvSpPr/>
              <p:nvPr/>
            </p:nvSpPr>
            <p:spPr>
              <a:xfrm rot="600000" flipV="1">
                <a:off x="1072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1" name="AutoShape 16"/>
              <p:cNvSpPr/>
              <p:nvPr/>
            </p:nvSpPr>
            <p:spPr>
              <a:xfrm rot="600000" flipV="1">
                <a:off x="11400" y="3458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82" name="组合 181"/>
            <p:cNvGrpSpPr/>
            <p:nvPr/>
          </p:nvGrpSpPr>
          <p:grpSpPr>
            <a:xfrm>
              <a:off x="8681" y="6970"/>
              <a:ext cx="1235" cy="621"/>
              <a:chOff x="9196" y="3408"/>
              <a:chExt cx="3080" cy="3468"/>
            </a:xfrm>
          </p:grpSpPr>
          <p:sp>
            <p:nvSpPr>
              <p:cNvPr id="183" name="AutoShape 13"/>
              <p:cNvSpPr/>
              <p:nvPr/>
            </p:nvSpPr>
            <p:spPr>
              <a:xfrm rot="600000" flipV="1">
                <a:off x="9196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4" name="AutoShape 14"/>
              <p:cNvSpPr/>
              <p:nvPr/>
            </p:nvSpPr>
            <p:spPr>
              <a:xfrm rot="600000" flipV="1">
                <a:off x="11916" y="3408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5" name="AutoShape 15"/>
              <p:cNvSpPr/>
              <p:nvPr/>
            </p:nvSpPr>
            <p:spPr>
              <a:xfrm rot="600000" flipV="1">
                <a:off x="9891" y="3459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6" name="AutoShape 16"/>
              <p:cNvSpPr/>
              <p:nvPr/>
            </p:nvSpPr>
            <p:spPr>
              <a:xfrm rot="600000" flipV="1">
                <a:off x="10511" y="3458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87" name="组合 186"/>
            <p:cNvGrpSpPr/>
            <p:nvPr/>
          </p:nvGrpSpPr>
          <p:grpSpPr>
            <a:xfrm>
              <a:off x="8764" y="5370"/>
              <a:ext cx="636" cy="612"/>
              <a:chOff x="9493" y="3453"/>
              <a:chExt cx="1587" cy="3417"/>
            </a:xfrm>
          </p:grpSpPr>
          <p:sp>
            <p:nvSpPr>
              <p:cNvPr id="188" name="AutoShape 13"/>
              <p:cNvSpPr/>
              <p:nvPr/>
            </p:nvSpPr>
            <p:spPr>
              <a:xfrm rot="600000" flipV="1">
                <a:off x="949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9" name="AutoShape 14"/>
              <p:cNvSpPr/>
              <p:nvPr/>
            </p:nvSpPr>
            <p:spPr>
              <a:xfrm rot="600000" flipV="1">
                <a:off x="1004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0" name="AutoShape 15"/>
              <p:cNvSpPr/>
              <p:nvPr/>
            </p:nvSpPr>
            <p:spPr>
              <a:xfrm rot="600000" flipV="1">
                <a:off x="1072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92" name="组合 191"/>
            <p:cNvGrpSpPr/>
            <p:nvPr/>
          </p:nvGrpSpPr>
          <p:grpSpPr>
            <a:xfrm>
              <a:off x="8748" y="4535"/>
              <a:ext cx="364" cy="612"/>
              <a:chOff x="9493" y="3453"/>
              <a:chExt cx="907" cy="3417"/>
            </a:xfrm>
          </p:grpSpPr>
          <p:sp>
            <p:nvSpPr>
              <p:cNvPr id="193" name="AutoShape 13"/>
              <p:cNvSpPr/>
              <p:nvPr/>
            </p:nvSpPr>
            <p:spPr>
              <a:xfrm rot="600000" flipV="1">
                <a:off x="9493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4" name="AutoShape 14"/>
              <p:cNvSpPr/>
              <p:nvPr/>
            </p:nvSpPr>
            <p:spPr>
              <a:xfrm rot="600000" flipV="1">
                <a:off x="10040" y="3453"/>
                <a:ext cx="360" cy="3417"/>
              </a:xfrm>
              <a:prstGeom prst="can">
                <a:avLst>
                  <a:gd name="adj" fmla="val 38366"/>
                </a:avLst>
              </a:prstGeom>
              <a:solidFill>
                <a:srgbClr val="0000FF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buFontTx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98" name="AutoShape 13"/>
          <p:cNvSpPr/>
          <p:nvPr/>
        </p:nvSpPr>
        <p:spPr>
          <a:xfrm rot="600000" flipV="1">
            <a:off x="5588000" y="2390775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AutoShape 13"/>
          <p:cNvSpPr/>
          <p:nvPr/>
        </p:nvSpPr>
        <p:spPr>
          <a:xfrm rot="600000" flipV="1">
            <a:off x="6005004" y="4431806"/>
            <a:ext cx="91631" cy="388479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22" grpId="0"/>
      <p:bldP spid="23" grpId="0"/>
      <p:bldP spid="23" grpId="1"/>
      <p:bldP spid="24" grpId="0"/>
      <p:bldP spid="25" grpId="0"/>
      <p:bldP spid="25" grpId="1"/>
      <p:bldP spid="26" grpId="0"/>
      <p:bldP spid="27" grpId="0"/>
      <p:bldP spid="27" grpId="1"/>
      <p:bldP spid="28" grpId="0"/>
      <p:bldP spid="29" grpId="0"/>
      <p:bldP spid="29" grpId="1"/>
      <p:bldP spid="30" grpId="0"/>
      <p:bldP spid="31" grpId="0"/>
      <p:bldP spid="31" grpId="1"/>
      <p:bldP spid="32" grpId="0"/>
      <p:bldP spid="33" grpId="0"/>
      <p:bldP spid="33" grpId="1"/>
      <p:bldP spid="34" grpId="0"/>
      <p:bldP spid="35" grpId="0"/>
      <p:bldP spid="35" grpId="1"/>
      <p:bldP spid="36" grpId="0"/>
      <p:bldP spid="37" grpId="0"/>
      <p:bldP spid="37" grpId="1"/>
      <p:bldP spid="38" grpId="0"/>
      <p:bldP spid="39" grpId="0"/>
      <p:bldP spid="39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11350" y="323850"/>
            <a:ext cx="373063" cy="4495800"/>
          </a:xfrm>
          <a:prstGeom prst="rect">
            <a:avLst/>
          </a:prstGeom>
          <a:solidFill>
            <a:srgbClr val="FF0000">
              <a:alpha val="4784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1371600" y="217488"/>
            <a:ext cx="14049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1381125" y="703263"/>
            <a:ext cx="14049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2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1373188" y="1185863"/>
            <a:ext cx="1489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3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1368425" y="1703388"/>
            <a:ext cx="1420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4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1381125" y="2233613"/>
            <a:ext cx="13954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5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1381125" y="2776538"/>
            <a:ext cx="13954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6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1381125" y="3319463"/>
            <a:ext cx="13954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7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1381125" y="3862388"/>
            <a:ext cx="1438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8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1362075" y="4408488"/>
            <a:ext cx="1533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9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＝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4" name="TextBox 2"/>
          <p:cNvSpPr txBox="1">
            <a:spLocks noChangeArrowheads="1"/>
          </p:cNvSpPr>
          <p:nvPr/>
        </p:nvSpPr>
        <p:spPr bwMode="auto">
          <a:xfrm>
            <a:off x="2540000" y="209550"/>
            <a:ext cx="38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2730500" y="209550"/>
            <a:ext cx="38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0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2549525" y="706438"/>
            <a:ext cx="381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2740025" y="706438"/>
            <a:ext cx="381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9" name="TextBox 2"/>
          <p:cNvSpPr txBox="1">
            <a:spLocks noChangeArrowheads="1"/>
          </p:cNvSpPr>
          <p:nvPr/>
        </p:nvSpPr>
        <p:spPr bwMode="auto">
          <a:xfrm>
            <a:off x="2557463" y="1185863"/>
            <a:ext cx="38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0" name="TextBox 2"/>
          <p:cNvSpPr txBox="1">
            <a:spLocks noChangeArrowheads="1"/>
          </p:cNvSpPr>
          <p:nvPr/>
        </p:nvSpPr>
        <p:spPr bwMode="auto">
          <a:xfrm>
            <a:off x="2746375" y="1185863"/>
            <a:ext cx="38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1" name="TextBox 2"/>
          <p:cNvSpPr txBox="1">
            <a:spLocks noChangeArrowheads="1"/>
          </p:cNvSpPr>
          <p:nvPr/>
        </p:nvSpPr>
        <p:spPr bwMode="auto">
          <a:xfrm>
            <a:off x="2540000" y="1685925"/>
            <a:ext cx="38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0" name="TextBox 2"/>
          <p:cNvSpPr txBox="1">
            <a:spLocks noChangeArrowheads="1"/>
          </p:cNvSpPr>
          <p:nvPr/>
        </p:nvSpPr>
        <p:spPr bwMode="auto">
          <a:xfrm>
            <a:off x="2730500" y="1693863"/>
            <a:ext cx="38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1" name="TextBox 2"/>
          <p:cNvSpPr txBox="1">
            <a:spLocks noChangeArrowheads="1"/>
          </p:cNvSpPr>
          <p:nvPr/>
        </p:nvSpPr>
        <p:spPr bwMode="auto">
          <a:xfrm>
            <a:off x="2535238" y="2244725"/>
            <a:ext cx="381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2" name="TextBox 2"/>
          <p:cNvSpPr txBox="1">
            <a:spLocks noChangeArrowheads="1"/>
          </p:cNvSpPr>
          <p:nvPr/>
        </p:nvSpPr>
        <p:spPr bwMode="auto">
          <a:xfrm>
            <a:off x="2725738" y="2244725"/>
            <a:ext cx="381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4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3" name="TextBox 2"/>
          <p:cNvSpPr txBox="1">
            <a:spLocks noChangeArrowheads="1"/>
          </p:cNvSpPr>
          <p:nvPr/>
        </p:nvSpPr>
        <p:spPr bwMode="auto">
          <a:xfrm>
            <a:off x="2544763" y="2779713"/>
            <a:ext cx="381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5" name="TextBox 2"/>
          <p:cNvSpPr txBox="1">
            <a:spLocks noChangeArrowheads="1"/>
          </p:cNvSpPr>
          <p:nvPr/>
        </p:nvSpPr>
        <p:spPr bwMode="auto">
          <a:xfrm>
            <a:off x="2735263" y="2779713"/>
            <a:ext cx="381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5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6" name="TextBox 2"/>
          <p:cNvSpPr txBox="1">
            <a:spLocks noChangeArrowheads="1"/>
          </p:cNvSpPr>
          <p:nvPr/>
        </p:nvSpPr>
        <p:spPr bwMode="auto">
          <a:xfrm>
            <a:off x="2552700" y="3306763"/>
            <a:ext cx="381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7" name="TextBox 2"/>
          <p:cNvSpPr txBox="1">
            <a:spLocks noChangeArrowheads="1"/>
          </p:cNvSpPr>
          <p:nvPr/>
        </p:nvSpPr>
        <p:spPr bwMode="auto">
          <a:xfrm>
            <a:off x="2741613" y="3306763"/>
            <a:ext cx="381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6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8" name="TextBox 2"/>
          <p:cNvSpPr txBox="1">
            <a:spLocks noChangeArrowheads="1"/>
          </p:cNvSpPr>
          <p:nvPr/>
        </p:nvSpPr>
        <p:spPr bwMode="auto">
          <a:xfrm>
            <a:off x="2535238" y="3848100"/>
            <a:ext cx="381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9" name="TextBox 2"/>
          <p:cNvSpPr txBox="1">
            <a:spLocks noChangeArrowheads="1"/>
          </p:cNvSpPr>
          <p:nvPr/>
        </p:nvSpPr>
        <p:spPr bwMode="auto">
          <a:xfrm>
            <a:off x="2725738" y="3856038"/>
            <a:ext cx="381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7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0" name="TextBox 2"/>
          <p:cNvSpPr txBox="1">
            <a:spLocks noChangeArrowheads="1"/>
          </p:cNvSpPr>
          <p:nvPr/>
        </p:nvSpPr>
        <p:spPr bwMode="auto">
          <a:xfrm>
            <a:off x="2535238" y="4402138"/>
            <a:ext cx="38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1" name="TextBox 2"/>
          <p:cNvSpPr txBox="1">
            <a:spLocks noChangeArrowheads="1"/>
          </p:cNvSpPr>
          <p:nvPr/>
        </p:nvSpPr>
        <p:spPr bwMode="auto">
          <a:xfrm>
            <a:off x="2725738" y="4410075"/>
            <a:ext cx="38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8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2" name="AutoShape 4"/>
          <p:cNvSpPr/>
          <p:nvPr/>
        </p:nvSpPr>
        <p:spPr>
          <a:xfrm rot="600000" flipV="1">
            <a:off x="3351530" y="28257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" name="AutoShape 5"/>
          <p:cNvSpPr/>
          <p:nvPr/>
        </p:nvSpPr>
        <p:spPr>
          <a:xfrm rot="600000" flipV="1">
            <a:off x="3491230" y="2844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" name="AutoShape 6"/>
          <p:cNvSpPr/>
          <p:nvPr/>
        </p:nvSpPr>
        <p:spPr>
          <a:xfrm rot="600000" flipV="1">
            <a:off x="3625215" y="2844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" name="AutoShape 7"/>
          <p:cNvSpPr/>
          <p:nvPr/>
        </p:nvSpPr>
        <p:spPr>
          <a:xfrm rot="600000" flipV="1">
            <a:off x="3750945" y="2844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" name="AutoShape 8"/>
          <p:cNvSpPr/>
          <p:nvPr/>
        </p:nvSpPr>
        <p:spPr>
          <a:xfrm rot="600000" flipV="1">
            <a:off x="3900170" y="2844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" name="AutoShape 9"/>
          <p:cNvSpPr/>
          <p:nvPr/>
        </p:nvSpPr>
        <p:spPr>
          <a:xfrm rot="600000" flipV="1">
            <a:off x="4039235" y="2844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3" name="AutoShape 10"/>
          <p:cNvSpPr/>
          <p:nvPr/>
        </p:nvSpPr>
        <p:spPr>
          <a:xfrm rot="600000" flipV="1">
            <a:off x="4184015" y="2844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" name="AutoShape 11"/>
          <p:cNvSpPr/>
          <p:nvPr/>
        </p:nvSpPr>
        <p:spPr>
          <a:xfrm rot="600000" flipV="1">
            <a:off x="4327525" y="2844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9" name="AutoShape 12"/>
          <p:cNvSpPr/>
          <p:nvPr/>
        </p:nvSpPr>
        <p:spPr>
          <a:xfrm rot="600000" flipV="1">
            <a:off x="4472305" y="2844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0" name="AutoShape 4"/>
          <p:cNvSpPr/>
          <p:nvPr/>
        </p:nvSpPr>
        <p:spPr>
          <a:xfrm rot="600000" flipV="1">
            <a:off x="3337560" y="79057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1" name="AutoShape 5"/>
          <p:cNvSpPr/>
          <p:nvPr/>
        </p:nvSpPr>
        <p:spPr>
          <a:xfrm rot="600000" flipV="1">
            <a:off x="3477260" y="7924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2" name="AutoShape 6"/>
          <p:cNvSpPr/>
          <p:nvPr/>
        </p:nvSpPr>
        <p:spPr>
          <a:xfrm rot="600000" flipV="1">
            <a:off x="3611245" y="7924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3" name="AutoShape 7"/>
          <p:cNvSpPr/>
          <p:nvPr/>
        </p:nvSpPr>
        <p:spPr>
          <a:xfrm rot="600000" flipV="1">
            <a:off x="3736975" y="7924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" name="AutoShape 8"/>
          <p:cNvSpPr/>
          <p:nvPr/>
        </p:nvSpPr>
        <p:spPr>
          <a:xfrm rot="600000" flipV="1">
            <a:off x="3886200" y="7924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" name="AutoShape 9"/>
          <p:cNvSpPr/>
          <p:nvPr/>
        </p:nvSpPr>
        <p:spPr>
          <a:xfrm rot="600000" flipV="1">
            <a:off x="4025900" y="7924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6" name="AutoShape 10"/>
          <p:cNvSpPr/>
          <p:nvPr/>
        </p:nvSpPr>
        <p:spPr>
          <a:xfrm rot="600000" flipV="1">
            <a:off x="4170045" y="7924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7" name="AutoShape 11"/>
          <p:cNvSpPr/>
          <p:nvPr/>
        </p:nvSpPr>
        <p:spPr>
          <a:xfrm rot="600000" flipV="1">
            <a:off x="4314190" y="7924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1" name="AutoShape 12"/>
          <p:cNvSpPr/>
          <p:nvPr/>
        </p:nvSpPr>
        <p:spPr>
          <a:xfrm rot="600000" flipV="1">
            <a:off x="4458335" y="7924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5" name="AutoShape 14"/>
          <p:cNvSpPr/>
          <p:nvPr/>
        </p:nvSpPr>
        <p:spPr>
          <a:xfrm rot="600000" flipV="1">
            <a:off x="5151755" y="792480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6" name="AutoShape 4"/>
          <p:cNvSpPr/>
          <p:nvPr/>
        </p:nvSpPr>
        <p:spPr>
          <a:xfrm rot="600000" flipV="1">
            <a:off x="3307080" y="131445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7" name="AutoShape 5"/>
          <p:cNvSpPr/>
          <p:nvPr/>
        </p:nvSpPr>
        <p:spPr>
          <a:xfrm rot="600000" flipV="1">
            <a:off x="3446780" y="131635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9" name="AutoShape 6"/>
          <p:cNvSpPr/>
          <p:nvPr/>
        </p:nvSpPr>
        <p:spPr>
          <a:xfrm rot="600000" flipV="1">
            <a:off x="3580765" y="131635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0" name="AutoShape 7"/>
          <p:cNvSpPr/>
          <p:nvPr/>
        </p:nvSpPr>
        <p:spPr>
          <a:xfrm rot="600000" flipV="1">
            <a:off x="3706495" y="131635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1" name="AutoShape 8"/>
          <p:cNvSpPr/>
          <p:nvPr/>
        </p:nvSpPr>
        <p:spPr>
          <a:xfrm rot="600000" flipV="1">
            <a:off x="3855720" y="131635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3" name="AutoShape 9"/>
          <p:cNvSpPr/>
          <p:nvPr/>
        </p:nvSpPr>
        <p:spPr>
          <a:xfrm rot="600000" flipV="1">
            <a:off x="3995420" y="131635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" name="AutoShape 10"/>
          <p:cNvSpPr/>
          <p:nvPr/>
        </p:nvSpPr>
        <p:spPr>
          <a:xfrm rot="600000" flipV="1">
            <a:off x="4139565" y="131635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" name="AutoShape 11"/>
          <p:cNvSpPr/>
          <p:nvPr/>
        </p:nvSpPr>
        <p:spPr>
          <a:xfrm rot="600000" flipV="1">
            <a:off x="4283075" y="131635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6" name="AutoShape 12"/>
          <p:cNvSpPr/>
          <p:nvPr/>
        </p:nvSpPr>
        <p:spPr>
          <a:xfrm rot="600000" flipV="1">
            <a:off x="4427855" y="131635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7" name="AutoShape 14"/>
          <p:cNvSpPr/>
          <p:nvPr/>
        </p:nvSpPr>
        <p:spPr>
          <a:xfrm rot="600000" flipV="1">
            <a:off x="5120640" y="1316355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8" name="AutoShape 15"/>
          <p:cNvSpPr/>
          <p:nvPr/>
        </p:nvSpPr>
        <p:spPr>
          <a:xfrm rot="600000" flipV="1">
            <a:off x="5293995" y="1316355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9" name="AutoShape 4"/>
          <p:cNvSpPr/>
          <p:nvPr/>
        </p:nvSpPr>
        <p:spPr>
          <a:xfrm rot="600000" flipV="1">
            <a:off x="3276600" y="185356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0" name="AutoShape 5"/>
          <p:cNvSpPr/>
          <p:nvPr/>
        </p:nvSpPr>
        <p:spPr>
          <a:xfrm rot="600000" flipV="1">
            <a:off x="3416300" y="185547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1" name="AutoShape 6"/>
          <p:cNvSpPr/>
          <p:nvPr/>
        </p:nvSpPr>
        <p:spPr>
          <a:xfrm rot="600000" flipV="1">
            <a:off x="3550285" y="185547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2" name="AutoShape 7"/>
          <p:cNvSpPr/>
          <p:nvPr/>
        </p:nvSpPr>
        <p:spPr>
          <a:xfrm rot="600000" flipV="1">
            <a:off x="3676015" y="185547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3" name="AutoShape 8"/>
          <p:cNvSpPr/>
          <p:nvPr/>
        </p:nvSpPr>
        <p:spPr>
          <a:xfrm rot="600000" flipV="1">
            <a:off x="3825240" y="185547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4" name="AutoShape 9"/>
          <p:cNvSpPr/>
          <p:nvPr/>
        </p:nvSpPr>
        <p:spPr>
          <a:xfrm rot="600000" flipV="1">
            <a:off x="3964940" y="185547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" name="AutoShape 10"/>
          <p:cNvSpPr/>
          <p:nvPr/>
        </p:nvSpPr>
        <p:spPr>
          <a:xfrm rot="600000" flipV="1">
            <a:off x="4109085" y="185547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" name="AutoShape 11"/>
          <p:cNvSpPr/>
          <p:nvPr/>
        </p:nvSpPr>
        <p:spPr>
          <a:xfrm rot="600000" flipV="1">
            <a:off x="4252595" y="185547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7" name="AutoShape 12"/>
          <p:cNvSpPr/>
          <p:nvPr/>
        </p:nvSpPr>
        <p:spPr>
          <a:xfrm rot="600000" flipV="1">
            <a:off x="4397375" y="185547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8" name="AutoShape 14"/>
          <p:cNvSpPr/>
          <p:nvPr/>
        </p:nvSpPr>
        <p:spPr>
          <a:xfrm rot="600000" flipV="1">
            <a:off x="5090160" y="1855470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9" name="AutoShape 15"/>
          <p:cNvSpPr/>
          <p:nvPr/>
        </p:nvSpPr>
        <p:spPr>
          <a:xfrm rot="600000" flipV="1">
            <a:off x="5263515" y="1855470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0" name="AutoShape 16"/>
          <p:cNvSpPr/>
          <p:nvPr/>
        </p:nvSpPr>
        <p:spPr>
          <a:xfrm rot="600000" flipV="1">
            <a:off x="5436870" y="1856105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1" name="AutoShape 4"/>
          <p:cNvSpPr/>
          <p:nvPr/>
        </p:nvSpPr>
        <p:spPr>
          <a:xfrm rot="600000" flipV="1">
            <a:off x="3274060" y="237617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2" name="AutoShape 5"/>
          <p:cNvSpPr/>
          <p:nvPr/>
        </p:nvSpPr>
        <p:spPr>
          <a:xfrm rot="600000" flipV="1">
            <a:off x="3413760" y="237807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3" name="AutoShape 6"/>
          <p:cNvSpPr/>
          <p:nvPr/>
        </p:nvSpPr>
        <p:spPr>
          <a:xfrm rot="600000" flipV="1">
            <a:off x="3547745" y="237807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4" name="AutoShape 7"/>
          <p:cNvSpPr/>
          <p:nvPr/>
        </p:nvSpPr>
        <p:spPr>
          <a:xfrm rot="600000" flipV="1">
            <a:off x="3673475" y="237807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" name="AutoShape 8"/>
          <p:cNvSpPr/>
          <p:nvPr/>
        </p:nvSpPr>
        <p:spPr>
          <a:xfrm rot="600000" flipV="1">
            <a:off x="3822700" y="237807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" name="AutoShape 9"/>
          <p:cNvSpPr/>
          <p:nvPr/>
        </p:nvSpPr>
        <p:spPr>
          <a:xfrm rot="600000" flipV="1">
            <a:off x="3962400" y="237807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7" name="AutoShape 10"/>
          <p:cNvSpPr/>
          <p:nvPr/>
        </p:nvSpPr>
        <p:spPr>
          <a:xfrm rot="600000" flipV="1">
            <a:off x="4106545" y="237807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8" name="AutoShape 11"/>
          <p:cNvSpPr/>
          <p:nvPr/>
        </p:nvSpPr>
        <p:spPr>
          <a:xfrm rot="600000" flipV="1">
            <a:off x="4250055" y="237807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9" name="AutoShape 12"/>
          <p:cNvSpPr/>
          <p:nvPr/>
        </p:nvSpPr>
        <p:spPr>
          <a:xfrm rot="600000" flipV="1">
            <a:off x="4394835" y="237807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0" name="AutoShape 14"/>
          <p:cNvSpPr/>
          <p:nvPr/>
        </p:nvSpPr>
        <p:spPr>
          <a:xfrm rot="600000" flipV="1">
            <a:off x="5087620" y="2378075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1" name="AutoShape 15"/>
          <p:cNvSpPr/>
          <p:nvPr/>
        </p:nvSpPr>
        <p:spPr>
          <a:xfrm rot="600000" flipV="1">
            <a:off x="5260975" y="2378075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2" name="AutoShape 16"/>
          <p:cNvSpPr/>
          <p:nvPr/>
        </p:nvSpPr>
        <p:spPr>
          <a:xfrm rot="600000" flipV="1">
            <a:off x="5434330" y="2378710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3" name="AutoShape 4"/>
          <p:cNvSpPr/>
          <p:nvPr/>
        </p:nvSpPr>
        <p:spPr>
          <a:xfrm rot="600000" flipV="1">
            <a:off x="3227070" y="286258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4" name="AutoShape 5"/>
          <p:cNvSpPr/>
          <p:nvPr/>
        </p:nvSpPr>
        <p:spPr>
          <a:xfrm rot="600000" flipV="1">
            <a:off x="3366770" y="286448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" name="AutoShape 6"/>
          <p:cNvSpPr/>
          <p:nvPr/>
        </p:nvSpPr>
        <p:spPr>
          <a:xfrm rot="600000" flipV="1">
            <a:off x="3500755" y="286448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" name="AutoShape 7"/>
          <p:cNvSpPr/>
          <p:nvPr/>
        </p:nvSpPr>
        <p:spPr>
          <a:xfrm rot="600000" flipV="1">
            <a:off x="3626485" y="286448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7" name="AutoShape 8"/>
          <p:cNvSpPr/>
          <p:nvPr/>
        </p:nvSpPr>
        <p:spPr>
          <a:xfrm rot="600000" flipV="1">
            <a:off x="3775710" y="286448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8" name="AutoShape 9"/>
          <p:cNvSpPr/>
          <p:nvPr/>
        </p:nvSpPr>
        <p:spPr>
          <a:xfrm rot="600000" flipV="1">
            <a:off x="3915410" y="286448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9" name="AutoShape 10"/>
          <p:cNvSpPr/>
          <p:nvPr/>
        </p:nvSpPr>
        <p:spPr>
          <a:xfrm rot="600000" flipV="1">
            <a:off x="4059555" y="286448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0" name="AutoShape 11"/>
          <p:cNvSpPr/>
          <p:nvPr/>
        </p:nvSpPr>
        <p:spPr>
          <a:xfrm rot="600000" flipV="1">
            <a:off x="4203065" y="286448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1" name="AutoShape 12"/>
          <p:cNvSpPr/>
          <p:nvPr/>
        </p:nvSpPr>
        <p:spPr>
          <a:xfrm rot="600000" flipV="1">
            <a:off x="4347845" y="286448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2" name="AutoShape 14"/>
          <p:cNvSpPr/>
          <p:nvPr/>
        </p:nvSpPr>
        <p:spPr>
          <a:xfrm rot="600000" flipV="1">
            <a:off x="5040630" y="2864485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3" name="AutoShape 15"/>
          <p:cNvSpPr/>
          <p:nvPr/>
        </p:nvSpPr>
        <p:spPr>
          <a:xfrm rot="600000" flipV="1">
            <a:off x="5213985" y="2864485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4" name="AutoShape 16"/>
          <p:cNvSpPr/>
          <p:nvPr/>
        </p:nvSpPr>
        <p:spPr>
          <a:xfrm rot="600000" flipV="1">
            <a:off x="5387340" y="2865120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" name="AutoShape 4"/>
          <p:cNvSpPr/>
          <p:nvPr/>
        </p:nvSpPr>
        <p:spPr>
          <a:xfrm rot="600000" flipV="1">
            <a:off x="3248025" y="338582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" name="AutoShape 5"/>
          <p:cNvSpPr/>
          <p:nvPr/>
        </p:nvSpPr>
        <p:spPr>
          <a:xfrm rot="600000" flipV="1">
            <a:off x="3387725" y="338772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7" name="AutoShape 6"/>
          <p:cNvSpPr/>
          <p:nvPr/>
        </p:nvSpPr>
        <p:spPr>
          <a:xfrm rot="600000" flipV="1">
            <a:off x="3521710" y="338772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8" name="AutoShape 7"/>
          <p:cNvSpPr/>
          <p:nvPr/>
        </p:nvSpPr>
        <p:spPr>
          <a:xfrm rot="600000" flipV="1">
            <a:off x="3647440" y="338772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9" name="AutoShape 8"/>
          <p:cNvSpPr/>
          <p:nvPr/>
        </p:nvSpPr>
        <p:spPr>
          <a:xfrm rot="600000" flipV="1">
            <a:off x="3796665" y="338772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0" name="AutoShape 9"/>
          <p:cNvSpPr/>
          <p:nvPr/>
        </p:nvSpPr>
        <p:spPr>
          <a:xfrm rot="600000" flipV="1">
            <a:off x="3936365" y="338772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1" name="AutoShape 10"/>
          <p:cNvSpPr/>
          <p:nvPr/>
        </p:nvSpPr>
        <p:spPr>
          <a:xfrm rot="600000" flipV="1">
            <a:off x="4080510" y="338772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2" name="AutoShape 11"/>
          <p:cNvSpPr/>
          <p:nvPr/>
        </p:nvSpPr>
        <p:spPr>
          <a:xfrm rot="600000" flipV="1">
            <a:off x="4224020" y="338772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3" name="AutoShape 12"/>
          <p:cNvSpPr/>
          <p:nvPr/>
        </p:nvSpPr>
        <p:spPr>
          <a:xfrm rot="600000" flipV="1">
            <a:off x="4368800" y="338772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4" name="AutoShape 14"/>
          <p:cNvSpPr/>
          <p:nvPr/>
        </p:nvSpPr>
        <p:spPr>
          <a:xfrm rot="600000" flipV="1">
            <a:off x="5061585" y="3387725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5" name="AutoShape 15"/>
          <p:cNvSpPr/>
          <p:nvPr/>
        </p:nvSpPr>
        <p:spPr>
          <a:xfrm rot="600000" flipV="1">
            <a:off x="5234940" y="3387725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" name="AutoShape 16"/>
          <p:cNvSpPr/>
          <p:nvPr/>
        </p:nvSpPr>
        <p:spPr>
          <a:xfrm rot="600000" flipV="1">
            <a:off x="5408295" y="3388360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7" name="AutoShape 4"/>
          <p:cNvSpPr/>
          <p:nvPr/>
        </p:nvSpPr>
        <p:spPr>
          <a:xfrm rot="600000" flipV="1">
            <a:off x="3227070" y="391350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8" name="AutoShape 5"/>
          <p:cNvSpPr/>
          <p:nvPr/>
        </p:nvSpPr>
        <p:spPr>
          <a:xfrm rot="600000" flipV="1">
            <a:off x="3366770" y="391541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9" name="AutoShape 6"/>
          <p:cNvSpPr/>
          <p:nvPr/>
        </p:nvSpPr>
        <p:spPr>
          <a:xfrm rot="600000" flipV="1">
            <a:off x="3500755" y="391541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0" name="AutoShape 7"/>
          <p:cNvSpPr/>
          <p:nvPr/>
        </p:nvSpPr>
        <p:spPr>
          <a:xfrm rot="600000" flipV="1">
            <a:off x="3626485" y="391541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1" name="AutoShape 8"/>
          <p:cNvSpPr/>
          <p:nvPr/>
        </p:nvSpPr>
        <p:spPr>
          <a:xfrm rot="600000" flipV="1">
            <a:off x="3775710" y="391541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2" name="AutoShape 9"/>
          <p:cNvSpPr/>
          <p:nvPr/>
        </p:nvSpPr>
        <p:spPr>
          <a:xfrm rot="600000" flipV="1">
            <a:off x="3915410" y="391541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3" name="AutoShape 10"/>
          <p:cNvSpPr/>
          <p:nvPr/>
        </p:nvSpPr>
        <p:spPr>
          <a:xfrm rot="600000" flipV="1">
            <a:off x="4059555" y="391541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4" name="AutoShape 11"/>
          <p:cNvSpPr/>
          <p:nvPr/>
        </p:nvSpPr>
        <p:spPr>
          <a:xfrm rot="600000" flipV="1">
            <a:off x="4203065" y="391541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5" name="AutoShape 12"/>
          <p:cNvSpPr/>
          <p:nvPr/>
        </p:nvSpPr>
        <p:spPr>
          <a:xfrm rot="600000" flipV="1">
            <a:off x="4347845" y="391541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" name="AutoShape 14"/>
          <p:cNvSpPr/>
          <p:nvPr/>
        </p:nvSpPr>
        <p:spPr>
          <a:xfrm rot="600000" flipV="1">
            <a:off x="5040630" y="3915410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7" name="AutoShape 15"/>
          <p:cNvSpPr/>
          <p:nvPr/>
        </p:nvSpPr>
        <p:spPr>
          <a:xfrm rot="600000" flipV="1">
            <a:off x="5213985" y="3915410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8" name="AutoShape 16"/>
          <p:cNvSpPr/>
          <p:nvPr/>
        </p:nvSpPr>
        <p:spPr>
          <a:xfrm rot="600000" flipV="1">
            <a:off x="5387340" y="3916045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9" name="AutoShape 4"/>
          <p:cNvSpPr/>
          <p:nvPr/>
        </p:nvSpPr>
        <p:spPr>
          <a:xfrm rot="600000" flipV="1">
            <a:off x="3243580" y="4428490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0" name="AutoShape 5"/>
          <p:cNvSpPr/>
          <p:nvPr/>
        </p:nvSpPr>
        <p:spPr>
          <a:xfrm rot="600000" flipV="1">
            <a:off x="3383280" y="443039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1" name="AutoShape 6"/>
          <p:cNvSpPr/>
          <p:nvPr/>
        </p:nvSpPr>
        <p:spPr>
          <a:xfrm rot="600000" flipV="1">
            <a:off x="3517265" y="443039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2" name="AutoShape 7"/>
          <p:cNvSpPr/>
          <p:nvPr/>
        </p:nvSpPr>
        <p:spPr>
          <a:xfrm rot="600000" flipV="1">
            <a:off x="3642995" y="443039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3" name="AutoShape 8"/>
          <p:cNvSpPr/>
          <p:nvPr/>
        </p:nvSpPr>
        <p:spPr>
          <a:xfrm rot="600000" flipV="1">
            <a:off x="3792220" y="443039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4" name="AutoShape 9"/>
          <p:cNvSpPr/>
          <p:nvPr/>
        </p:nvSpPr>
        <p:spPr>
          <a:xfrm rot="600000" flipV="1">
            <a:off x="3931920" y="443039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5" name="AutoShape 10"/>
          <p:cNvSpPr/>
          <p:nvPr/>
        </p:nvSpPr>
        <p:spPr>
          <a:xfrm rot="600000" flipV="1">
            <a:off x="4076065" y="443039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" name="AutoShape 11"/>
          <p:cNvSpPr/>
          <p:nvPr/>
        </p:nvSpPr>
        <p:spPr>
          <a:xfrm rot="600000" flipV="1">
            <a:off x="4219575" y="443039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7" name="AutoShape 12"/>
          <p:cNvSpPr/>
          <p:nvPr/>
        </p:nvSpPr>
        <p:spPr>
          <a:xfrm rot="600000" flipV="1">
            <a:off x="4364355" y="4430395"/>
            <a:ext cx="91440" cy="388620"/>
          </a:xfrm>
          <a:prstGeom prst="can">
            <a:avLst>
              <a:gd name="adj" fmla="val 38366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78" name="组合 277"/>
          <p:cNvGrpSpPr/>
          <p:nvPr/>
        </p:nvGrpSpPr>
        <p:grpSpPr>
          <a:xfrm>
            <a:off x="4854575" y="284480"/>
            <a:ext cx="262890" cy="4534535"/>
            <a:chOff x="7645" y="448"/>
            <a:chExt cx="414" cy="7141"/>
          </a:xfrm>
        </p:grpSpPr>
        <p:sp>
          <p:nvSpPr>
            <p:cNvPr id="279" name="AutoShape 13"/>
            <p:cNvSpPr/>
            <p:nvPr/>
          </p:nvSpPr>
          <p:spPr>
            <a:xfrm rot="600000" flipV="1">
              <a:off x="7915" y="448"/>
              <a:ext cx="144" cy="612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0" name="AutoShape 13"/>
            <p:cNvSpPr/>
            <p:nvPr/>
          </p:nvSpPr>
          <p:spPr>
            <a:xfrm rot="600000" flipV="1">
              <a:off x="7893" y="1248"/>
              <a:ext cx="144" cy="612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1" name="AutoShape 13"/>
            <p:cNvSpPr/>
            <p:nvPr/>
          </p:nvSpPr>
          <p:spPr>
            <a:xfrm rot="600000" flipV="1">
              <a:off x="7845" y="2073"/>
              <a:ext cx="144" cy="612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2" name="AutoShape 13"/>
            <p:cNvSpPr/>
            <p:nvPr/>
          </p:nvSpPr>
          <p:spPr>
            <a:xfrm rot="600000" flipV="1">
              <a:off x="7797" y="2922"/>
              <a:ext cx="144" cy="612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3" name="AutoShape 13"/>
            <p:cNvSpPr/>
            <p:nvPr/>
          </p:nvSpPr>
          <p:spPr>
            <a:xfrm rot="600000" flipV="1">
              <a:off x="7793" y="3745"/>
              <a:ext cx="144" cy="612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4" name="AutoShape 13"/>
            <p:cNvSpPr/>
            <p:nvPr/>
          </p:nvSpPr>
          <p:spPr>
            <a:xfrm rot="600000" flipV="1">
              <a:off x="7719" y="4511"/>
              <a:ext cx="144" cy="612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5" name="AutoShape 13"/>
            <p:cNvSpPr/>
            <p:nvPr/>
          </p:nvSpPr>
          <p:spPr>
            <a:xfrm rot="600000" flipV="1">
              <a:off x="7752" y="5335"/>
              <a:ext cx="144" cy="612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" name="AutoShape 13"/>
            <p:cNvSpPr/>
            <p:nvPr/>
          </p:nvSpPr>
          <p:spPr>
            <a:xfrm rot="600000" flipV="1">
              <a:off x="7719" y="6166"/>
              <a:ext cx="144" cy="612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7" name="AutoShape 13"/>
            <p:cNvSpPr/>
            <p:nvPr/>
          </p:nvSpPr>
          <p:spPr>
            <a:xfrm rot="600000" flipV="1">
              <a:off x="7645" y="6977"/>
              <a:ext cx="144" cy="612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88" name="AutoShape 14"/>
          <p:cNvSpPr/>
          <p:nvPr/>
        </p:nvSpPr>
        <p:spPr>
          <a:xfrm rot="600000" flipV="1">
            <a:off x="5012055" y="4430395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9" name="AutoShape 15"/>
          <p:cNvSpPr/>
          <p:nvPr/>
        </p:nvSpPr>
        <p:spPr>
          <a:xfrm rot="600000" flipV="1">
            <a:off x="5183505" y="4430395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0" name="AutoShape 16"/>
          <p:cNvSpPr/>
          <p:nvPr/>
        </p:nvSpPr>
        <p:spPr>
          <a:xfrm rot="600000" flipV="1">
            <a:off x="5374640" y="4428490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91" name="组合 290"/>
          <p:cNvGrpSpPr/>
          <p:nvPr/>
        </p:nvGrpSpPr>
        <p:grpSpPr>
          <a:xfrm>
            <a:off x="5532120" y="3914140"/>
            <a:ext cx="577215" cy="389255"/>
            <a:chOff x="9493" y="3453"/>
            <a:chExt cx="2267" cy="3422"/>
          </a:xfrm>
        </p:grpSpPr>
        <p:sp>
          <p:nvSpPr>
            <p:cNvPr id="292" name="AutoShape 13"/>
            <p:cNvSpPr/>
            <p:nvPr/>
          </p:nvSpPr>
          <p:spPr>
            <a:xfrm rot="600000" flipV="1">
              <a:off x="9493" y="3453"/>
              <a:ext cx="360" cy="3417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3" name="AutoShape 14"/>
            <p:cNvSpPr/>
            <p:nvPr/>
          </p:nvSpPr>
          <p:spPr>
            <a:xfrm rot="600000" flipV="1">
              <a:off x="10040" y="3453"/>
              <a:ext cx="360" cy="3417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4" name="AutoShape 15"/>
            <p:cNvSpPr/>
            <p:nvPr/>
          </p:nvSpPr>
          <p:spPr>
            <a:xfrm rot="600000" flipV="1">
              <a:off x="10720" y="3453"/>
              <a:ext cx="360" cy="3417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5" name="AutoShape 16"/>
            <p:cNvSpPr/>
            <p:nvPr/>
          </p:nvSpPr>
          <p:spPr>
            <a:xfrm rot="600000" flipV="1">
              <a:off x="11400" y="3458"/>
              <a:ext cx="360" cy="3417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96" name="组合 295"/>
          <p:cNvGrpSpPr/>
          <p:nvPr/>
        </p:nvGrpSpPr>
        <p:grpSpPr>
          <a:xfrm>
            <a:off x="5512435" y="4431030"/>
            <a:ext cx="577215" cy="389255"/>
            <a:chOff x="9493" y="3453"/>
            <a:chExt cx="2267" cy="3422"/>
          </a:xfrm>
        </p:grpSpPr>
        <p:sp>
          <p:nvSpPr>
            <p:cNvPr id="297" name="AutoShape 13"/>
            <p:cNvSpPr/>
            <p:nvPr/>
          </p:nvSpPr>
          <p:spPr>
            <a:xfrm rot="600000" flipV="1">
              <a:off x="9493" y="3453"/>
              <a:ext cx="360" cy="3417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8" name="AutoShape 14"/>
            <p:cNvSpPr/>
            <p:nvPr/>
          </p:nvSpPr>
          <p:spPr>
            <a:xfrm rot="600000" flipV="1">
              <a:off x="10040" y="3453"/>
              <a:ext cx="360" cy="3417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9" name="AutoShape 15"/>
            <p:cNvSpPr/>
            <p:nvPr/>
          </p:nvSpPr>
          <p:spPr>
            <a:xfrm rot="600000" flipV="1">
              <a:off x="10720" y="3453"/>
              <a:ext cx="360" cy="3417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0" name="AutoShape 16"/>
            <p:cNvSpPr/>
            <p:nvPr/>
          </p:nvSpPr>
          <p:spPr>
            <a:xfrm rot="600000" flipV="1">
              <a:off x="11400" y="3458"/>
              <a:ext cx="360" cy="3417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1" name="组合 300"/>
          <p:cNvGrpSpPr/>
          <p:nvPr/>
        </p:nvGrpSpPr>
        <p:grpSpPr>
          <a:xfrm>
            <a:off x="5565140" y="3409950"/>
            <a:ext cx="403860" cy="388620"/>
            <a:chOff x="9493" y="3453"/>
            <a:chExt cx="1587" cy="3417"/>
          </a:xfrm>
        </p:grpSpPr>
        <p:sp>
          <p:nvSpPr>
            <p:cNvPr id="302" name="AutoShape 13"/>
            <p:cNvSpPr/>
            <p:nvPr/>
          </p:nvSpPr>
          <p:spPr>
            <a:xfrm rot="600000" flipV="1">
              <a:off x="9493" y="3453"/>
              <a:ext cx="360" cy="3417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3" name="AutoShape 14"/>
            <p:cNvSpPr/>
            <p:nvPr/>
          </p:nvSpPr>
          <p:spPr>
            <a:xfrm rot="600000" flipV="1">
              <a:off x="10040" y="3453"/>
              <a:ext cx="360" cy="3417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4" name="AutoShape 15"/>
            <p:cNvSpPr/>
            <p:nvPr/>
          </p:nvSpPr>
          <p:spPr>
            <a:xfrm rot="600000" flipV="1">
              <a:off x="10720" y="3453"/>
              <a:ext cx="360" cy="3417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5" name="组合 304"/>
          <p:cNvGrpSpPr/>
          <p:nvPr/>
        </p:nvGrpSpPr>
        <p:grpSpPr>
          <a:xfrm>
            <a:off x="5554980" y="2879725"/>
            <a:ext cx="231140" cy="388620"/>
            <a:chOff x="9493" y="3453"/>
            <a:chExt cx="907" cy="3417"/>
          </a:xfrm>
        </p:grpSpPr>
        <p:sp>
          <p:nvSpPr>
            <p:cNvPr id="306" name="AutoShape 13"/>
            <p:cNvSpPr/>
            <p:nvPr/>
          </p:nvSpPr>
          <p:spPr>
            <a:xfrm rot="600000" flipV="1">
              <a:off x="9493" y="3453"/>
              <a:ext cx="360" cy="3417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" name="AutoShape 14"/>
            <p:cNvSpPr/>
            <p:nvPr/>
          </p:nvSpPr>
          <p:spPr>
            <a:xfrm rot="600000" flipV="1">
              <a:off x="10040" y="3453"/>
              <a:ext cx="360" cy="3417"/>
            </a:xfrm>
            <a:prstGeom prst="can">
              <a:avLst>
                <a:gd name="adj" fmla="val 38366"/>
              </a:avLst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Tx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08" name="AutoShape 13"/>
          <p:cNvSpPr/>
          <p:nvPr/>
        </p:nvSpPr>
        <p:spPr>
          <a:xfrm rot="600000" flipV="1">
            <a:off x="5588000" y="2390775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9" name="矩形 308"/>
          <p:cNvSpPr/>
          <p:nvPr/>
        </p:nvSpPr>
        <p:spPr>
          <a:xfrm>
            <a:off x="3182620" y="206375"/>
            <a:ext cx="1678305" cy="4724400"/>
          </a:xfrm>
          <a:prstGeom prst="rect">
            <a:avLst/>
          </a:prstGeom>
          <a:gradFill>
            <a:gsLst>
              <a:gs pos="100000">
                <a:srgbClr val="EBD7B3"/>
              </a:gs>
              <a:gs pos="100000">
                <a:srgbClr val="838309"/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310" name="组合 309"/>
          <p:cNvGrpSpPr/>
          <p:nvPr/>
        </p:nvGrpSpPr>
        <p:grpSpPr>
          <a:xfrm>
            <a:off x="4425315" y="260350"/>
            <a:ext cx="278765" cy="4620260"/>
            <a:chOff x="6016" y="359"/>
            <a:chExt cx="439" cy="7276"/>
          </a:xfrm>
        </p:grpSpPr>
        <p:grpSp>
          <p:nvGrpSpPr>
            <p:cNvPr id="311" name="组合 310"/>
            <p:cNvGrpSpPr/>
            <p:nvPr/>
          </p:nvGrpSpPr>
          <p:grpSpPr>
            <a:xfrm rot="21180000">
              <a:off x="6042" y="359"/>
              <a:ext cx="406" cy="681"/>
              <a:chOff x="6845" y="2250"/>
              <a:chExt cx="1702" cy="3746"/>
            </a:xfrm>
          </p:grpSpPr>
          <p:grpSp>
            <p:nvGrpSpPr>
              <p:cNvPr id="312" name="Group 18"/>
              <p:cNvGrpSpPr/>
              <p:nvPr/>
            </p:nvGrpSpPr>
            <p:grpSpPr>
              <a:xfrm>
                <a:off x="6960" y="2250"/>
                <a:ext cx="1560" cy="3747"/>
                <a:chOff x="4468" y="1681"/>
                <a:chExt cx="624" cy="1499"/>
              </a:xfrm>
            </p:grpSpPr>
            <p:grpSp>
              <p:nvGrpSpPr>
                <p:cNvPr id="313" name="Group 19"/>
                <p:cNvGrpSpPr/>
                <p:nvPr/>
              </p:nvGrpSpPr>
              <p:grpSpPr>
                <a:xfrm>
                  <a:off x="4558" y="1819"/>
                  <a:ext cx="479" cy="1361"/>
                  <a:chOff x="4568" y="1819"/>
                  <a:chExt cx="479" cy="1361"/>
                </a:xfrm>
              </p:grpSpPr>
              <p:sp>
                <p:nvSpPr>
                  <p:cNvPr id="314" name="AutoShape 20"/>
                  <p:cNvSpPr/>
                  <p:nvPr/>
                </p:nvSpPr>
                <p:spPr>
                  <a:xfrm rot="600000" flipV="1">
                    <a:off x="4893" y="1819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15" name="AutoShape 21"/>
                  <p:cNvSpPr/>
                  <p:nvPr/>
                </p:nvSpPr>
                <p:spPr>
                  <a:xfrm rot="600000" flipV="1">
                    <a:off x="4568" y="1850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16" name="AutoShape 22"/>
                  <p:cNvSpPr/>
                  <p:nvPr/>
                </p:nvSpPr>
                <p:spPr>
                  <a:xfrm rot="600000" flipV="1">
                    <a:off x="4694" y="184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317" name="Group 23"/>
                <p:cNvGrpSpPr/>
                <p:nvPr/>
              </p:nvGrpSpPr>
              <p:grpSpPr>
                <a:xfrm>
                  <a:off x="4468" y="1681"/>
                  <a:ext cx="624" cy="1432"/>
                  <a:chOff x="1394" y="2532"/>
                  <a:chExt cx="624" cy="1432"/>
                </a:xfrm>
              </p:grpSpPr>
              <p:sp>
                <p:nvSpPr>
                  <p:cNvPr id="318" name="AutoShape 24"/>
                  <p:cNvSpPr/>
                  <p:nvPr/>
                </p:nvSpPr>
                <p:spPr>
                  <a:xfrm rot="600000" flipV="1">
                    <a:off x="1394" y="2634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19" name="AutoShape 25"/>
                  <p:cNvSpPr/>
                  <p:nvPr/>
                </p:nvSpPr>
                <p:spPr>
                  <a:xfrm rot="600000" flipV="1">
                    <a:off x="1541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20" name="AutoShape 26"/>
                  <p:cNvSpPr/>
                  <p:nvPr/>
                </p:nvSpPr>
                <p:spPr>
                  <a:xfrm rot="600000" flipV="1">
                    <a:off x="1717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21" name="AutoShape 27"/>
                  <p:cNvSpPr/>
                  <p:nvPr/>
                </p:nvSpPr>
                <p:spPr>
                  <a:xfrm rot="600000" flipV="1">
                    <a:off x="1864" y="2626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22" name="AutoShape 28"/>
                  <p:cNvSpPr/>
                  <p:nvPr/>
                </p:nvSpPr>
                <p:spPr>
                  <a:xfrm rot="600000" flipV="1">
                    <a:off x="1478" y="2563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23" name="AutoShape 29"/>
                  <p:cNvSpPr/>
                  <p:nvPr/>
                </p:nvSpPr>
                <p:spPr>
                  <a:xfrm rot="600000" flipV="1">
                    <a:off x="1642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24" name="AutoShape 30"/>
                  <p:cNvSpPr/>
                  <p:nvPr/>
                </p:nvSpPr>
                <p:spPr>
                  <a:xfrm rot="600000" flipV="1">
                    <a:off x="1810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0000FF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  <p:sp>
            <p:nvSpPr>
              <p:cNvPr id="325" name="Freeform 31"/>
              <p:cNvSpPr/>
              <p:nvPr/>
            </p:nvSpPr>
            <p:spPr>
              <a:xfrm>
                <a:off x="6845" y="3837"/>
                <a:ext cx="1702" cy="455"/>
              </a:xfrm>
              <a:custGeom>
                <a:avLst/>
                <a:gdLst/>
                <a:ahLst/>
                <a:cxnLst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rect l="0" t="0" r="0" b="0"/>
                <a:pathLst>
                  <a:path w="420" h="153">
                    <a:moveTo>
                      <a:pt x="0" y="133"/>
                    </a:moveTo>
                    <a:cubicBezTo>
                      <a:pt x="10" y="103"/>
                      <a:pt x="0" y="117"/>
                      <a:pt x="42" y="103"/>
                    </a:cubicBezTo>
                    <a:cubicBezTo>
                      <a:pt x="68" y="94"/>
                      <a:pt x="88" y="64"/>
                      <a:pt x="114" y="55"/>
                    </a:cubicBezTo>
                    <a:cubicBezTo>
                      <a:pt x="157" y="41"/>
                      <a:pt x="139" y="50"/>
                      <a:pt x="168" y="31"/>
                    </a:cubicBezTo>
                    <a:cubicBezTo>
                      <a:pt x="192" y="33"/>
                      <a:pt x="218" y="27"/>
                      <a:pt x="240" y="37"/>
                    </a:cubicBezTo>
                    <a:cubicBezTo>
                      <a:pt x="273" y="52"/>
                      <a:pt x="223" y="65"/>
                      <a:pt x="216" y="67"/>
                    </a:cubicBezTo>
                    <a:cubicBezTo>
                      <a:pt x="204" y="63"/>
                      <a:pt x="192" y="59"/>
                      <a:pt x="180" y="55"/>
                    </a:cubicBezTo>
                    <a:cubicBezTo>
                      <a:pt x="174" y="53"/>
                      <a:pt x="162" y="49"/>
                      <a:pt x="162" y="49"/>
                    </a:cubicBezTo>
                    <a:cubicBezTo>
                      <a:pt x="146" y="0"/>
                      <a:pt x="173" y="14"/>
                      <a:pt x="222" y="19"/>
                    </a:cubicBezTo>
                    <a:cubicBezTo>
                      <a:pt x="228" y="21"/>
                      <a:pt x="234" y="22"/>
                      <a:pt x="240" y="25"/>
                    </a:cubicBezTo>
                    <a:cubicBezTo>
                      <a:pt x="246" y="28"/>
                      <a:pt x="251" y="34"/>
                      <a:pt x="258" y="37"/>
                    </a:cubicBezTo>
                    <a:cubicBezTo>
                      <a:pt x="270" y="42"/>
                      <a:pt x="294" y="49"/>
                      <a:pt x="294" y="49"/>
                    </a:cubicBezTo>
                    <a:cubicBezTo>
                      <a:pt x="304" y="47"/>
                      <a:pt x="316" y="49"/>
                      <a:pt x="324" y="43"/>
                    </a:cubicBezTo>
                    <a:cubicBezTo>
                      <a:pt x="350" y="26"/>
                      <a:pt x="311" y="5"/>
                      <a:pt x="300" y="1"/>
                    </a:cubicBezTo>
                    <a:cubicBezTo>
                      <a:pt x="286" y="3"/>
                      <a:pt x="272" y="3"/>
                      <a:pt x="258" y="7"/>
                    </a:cubicBezTo>
                    <a:cubicBezTo>
                      <a:pt x="248" y="10"/>
                      <a:pt x="226" y="23"/>
                      <a:pt x="246" y="37"/>
                    </a:cubicBezTo>
                    <a:cubicBezTo>
                      <a:pt x="256" y="44"/>
                      <a:pt x="270" y="45"/>
                      <a:pt x="282" y="49"/>
                    </a:cubicBezTo>
                    <a:cubicBezTo>
                      <a:pt x="313" y="59"/>
                      <a:pt x="342" y="75"/>
                      <a:pt x="372" y="85"/>
                    </a:cubicBezTo>
                    <a:cubicBezTo>
                      <a:pt x="386" y="106"/>
                      <a:pt x="386" y="119"/>
                      <a:pt x="408" y="133"/>
                    </a:cubicBezTo>
                    <a:cubicBezTo>
                      <a:pt x="415" y="153"/>
                      <a:pt x="408" y="151"/>
                      <a:pt x="420" y="151"/>
                    </a:cubicBezTo>
                  </a:path>
                </a:pathLst>
              </a:custGeom>
              <a:noFill/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26" name="组合 325"/>
            <p:cNvGrpSpPr/>
            <p:nvPr/>
          </p:nvGrpSpPr>
          <p:grpSpPr>
            <a:xfrm rot="21060000">
              <a:off x="6037" y="1158"/>
              <a:ext cx="406" cy="681"/>
              <a:chOff x="6845" y="2250"/>
              <a:chExt cx="1702" cy="3746"/>
            </a:xfrm>
          </p:grpSpPr>
          <p:grpSp>
            <p:nvGrpSpPr>
              <p:cNvPr id="327" name="Group 18"/>
              <p:cNvGrpSpPr/>
              <p:nvPr/>
            </p:nvGrpSpPr>
            <p:grpSpPr>
              <a:xfrm>
                <a:off x="6960" y="2250"/>
                <a:ext cx="1560" cy="3747"/>
                <a:chOff x="4468" y="1681"/>
                <a:chExt cx="624" cy="1499"/>
              </a:xfrm>
            </p:grpSpPr>
            <p:grpSp>
              <p:nvGrpSpPr>
                <p:cNvPr id="328" name="Group 19"/>
                <p:cNvGrpSpPr/>
                <p:nvPr/>
              </p:nvGrpSpPr>
              <p:grpSpPr>
                <a:xfrm>
                  <a:off x="4558" y="1819"/>
                  <a:ext cx="479" cy="1361"/>
                  <a:chOff x="4568" y="1819"/>
                  <a:chExt cx="479" cy="1361"/>
                </a:xfrm>
              </p:grpSpPr>
              <p:sp>
                <p:nvSpPr>
                  <p:cNvPr id="329" name="AutoShape 20"/>
                  <p:cNvSpPr/>
                  <p:nvPr/>
                </p:nvSpPr>
                <p:spPr>
                  <a:xfrm rot="600000" flipV="1">
                    <a:off x="4893" y="1819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30" name="AutoShape 21"/>
                  <p:cNvSpPr/>
                  <p:nvPr/>
                </p:nvSpPr>
                <p:spPr>
                  <a:xfrm rot="600000" flipV="1">
                    <a:off x="4568" y="1850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31" name="AutoShape 22"/>
                  <p:cNvSpPr/>
                  <p:nvPr/>
                </p:nvSpPr>
                <p:spPr>
                  <a:xfrm rot="600000" flipV="1">
                    <a:off x="4694" y="184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332" name="Group 23"/>
                <p:cNvGrpSpPr/>
                <p:nvPr/>
              </p:nvGrpSpPr>
              <p:grpSpPr>
                <a:xfrm>
                  <a:off x="4468" y="1681"/>
                  <a:ext cx="624" cy="1432"/>
                  <a:chOff x="1394" y="2532"/>
                  <a:chExt cx="624" cy="1432"/>
                </a:xfrm>
              </p:grpSpPr>
              <p:sp>
                <p:nvSpPr>
                  <p:cNvPr id="333" name="AutoShape 24"/>
                  <p:cNvSpPr/>
                  <p:nvPr/>
                </p:nvSpPr>
                <p:spPr>
                  <a:xfrm rot="600000" flipV="1">
                    <a:off x="1394" y="2634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34" name="AutoShape 25"/>
                  <p:cNvSpPr/>
                  <p:nvPr/>
                </p:nvSpPr>
                <p:spPr>
                  <a:xfrm rot="600000" flipV="1">
                    <a:off x="1541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35" name="AutoShape 26"/>
                  <p:cNvSpPr/>
                  <p:nvPr/>
                </p:nvSpPr>
                <p:spPr>
                  <a:xfrm rot="600000" flipV="1">
                    <a:off x="1717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36" name="AutoShape 27"/>
                  <p:cNvSpPr/>
                  <p:nvPr/>
                </p:nvSpPr>
                <p:spPr>
                  <a:xfrm rot="600000" flipV="1">
                    <a:off x="1864" y="2626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37" name="AutoShape 28"/>
                  <p:cNvSpPr/>
                  <p:nvPr/>
                </p:nvSpPr>
                <p:spPr>
                  <a:xfrm rot="600000" flipV="1">
                    <a:off x="1478" y="2563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38" name="AutoShape 29"/>
                  <p:cNvSpPr/>
                  <p:nvPr/>
                </p:nvSpPr>
                <p:spPr>
                  <a:xfrm rot="600000" flipV="1">
                    <a:off x="1642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39" name="AutoShape 30"/>
                  <p:cNvSpPr/>
                  <p:nvPr/>
                </p:nvSpPr>
                <p:spPr>
                  <a:xfrm rot="600000" flipV="1">
                    <a:off x="1810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0000FF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  <p:sp>
            <p:nvSpPr>
              <p:cNvPr id="340" name="Freeform 31"/>
              <p:cNvSpPr/>
              <p:nvPr/>
            </p:nvSpPr>
            <p:spPr>
              <a:xfrm>
                <a:off x="6845" y="3837"/>
                <a:ext cx="1702" cy="455"/>
              </a:xfrm>
              <a:custGeom>
                <a:avLst/>
                <a:gdLst/>
                <a:ahLst/>
                <a:cxnLst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rect l="0" t="0" r="0" b="0"/>
                <a:pathLst>
                  <a:path w="420" h="153">
                    <a:moveTo>
                      <a:pt x="0" y="133"/>
                    </a:moveTo>
                    <a:cubicBezTo>
                      <a:pt x="10" y="103"/>
                      <a:pt x="0" y="117"/>
                      <a:pt x="42" y="103"/>
                    </a:cubicBezTo>
                    <a:cubicBezTo>
                      <a:pt x="68" y="94"/>
                      <a:pt x="88" y="64"/>
                      <a:pt x="114" y="55"/>
                    </a:cubicBezTo>
                    <a:cubicBezTo>
                      <a:pt x="157" y="41"/>
                      <a:pt x="139" y="50"/>
                      <a:pt x="168" y="31"/>
                    </a:cubicBezTo>
                    <a:cubicBezTo>
                      <a:pt x="192" y="33"/>
                      <a:pt x="218" y="27"/>
                      <a:pt x="240" y="37"/>
                    </a:cubicBezTo>
                    <a:cubicBezTo>
                      <a:pt x="273" y="52"/>
                      <a:pt x="223" y="65"/>
                      <a:pt x="216" y="67"/>
                    </a:cubicBezTo>
                    <a:cubicBezTo>
                      <a:pt x="204" y="63"/>
                      <a:pt x="192" y="59"/>
                      <a:pt x="180" y="55"/>
                    </a:cubicBezTo>
                    <a:cubicBezTo>
                      <a:pt x="174" y="53"/>
                      <a:pt x="162" y="49"/>
                      <a:pt x="162" y="49"/>
                    </a:cubicBezTo>
                    <a:cubicBezTo>
                      <a:pt x="146" y="0"/>
                      <a:pt x="173" y="14"/>
                      <a:pt x="222" y="19"/>
                    </a:cubicBezTo>
                    <a:cubicBezTo>
                      <a:pt x="228" y="21"/>
                      <a:pt x="234" y="22"/>
                      <a:pt x="240" y="25"/>
                    </a:cubicBezTo>
                    <a:cubicBezTo>
                      <a:pt x="246" y="28"/>
                      <a:pt x="251" y="34"/>
                      <a:pt x="258" y="37"/>
                    </a:cubicBezTo>
                    <a:cubicBezTo>
                      <a:pt x="270" y="42"/>
                      <a:pt x="294" y="49"/>
                      <a:pt x="294" y="49"/>
                    </a:cubicBezTo>
                    <a:cubicBezTo>
                      <a:pt x="304" y="47"/>
                      <a:pt x="316" y="49"/>
                      <a:pt x="324" y="43"/>
                    </a:cubicBezTo>
                    <a:cubicBezTo>
                      <a:pt x="350" y="26"/>
                      <a:pt x="311" y="5"/>
                      <a:pt x="300" y="1"/>
                    </a:cubicBezTo>
                    <a:cubicBezTo>
                      <a:pt x="286" y="3"/>
                      <a:pt x="272" y="3"/>
                      <a:pt x="258" y="7"/>
                    </a:cubicBezTo>
                    <a:cubicBezTo>
                      <a:pt x="248" y="10"/>
                      <a:pt x="226" y="23"/>
                      <a:pt x="246" y="37"/>
                    </a:cubicBezTo>
                    <a:cubicBezTo>
                      <a:pt x="256" y="44"/>
                      <a:pt x="270" y="45"/>
                      <a:pt x="282" y="49"/>
                    </a:cubicBezTo>
                    <a:cubicBezTo>
                      <a:pt x="313" y="59"/>
                      <a:pt x="342" y="75"/>
                      <a:pt x="372" y="85"/>
                    </a:cubicBezTo>
                    <a:cubicBezTo>
                      <a:pt x="386" y="106"/>
                      <a:pt x="386" y="119"/>
                      <a:pt x="408" y="133"/>
                    </a:cubicBezTo>
                    <a:cubicBezTo>
                      <a:pt x="415" y="153"/>
                      <a:pt x="408" y="151"/>
                      <a:pt x="420" y="151"/>
                    </a:cubicBezTo>
                  </a:path>
                </a:pathLst>
              </a:custGeom>
              <a:noFill/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41" name="组合 340"/>
            <p:cNvGrpSpPr/>
            <p:nvPr/>
          </p:nvGrpSpPr>
          <p:grpSpPr>
            <a:xfrm rot="21060000">
              <a:off x="6017" y="1938"/>
              <a:ext cx="406" cy="681"/>
              <a:chOff x="6845" y="2250"/>
              <a:chExt cx="1702" cy="3746"/>
            </a:xfrm>
          </p:grpSpPr>
          <p:grpSp>
            <p:nvGrpSpPr>
              <p:cNvPr id="342" name="Group 18"/>
              <p:cNvGrpSpPr/>
              <p:nvPr/>
            </p:nvGrpSpPr>
            <p:grpSpPr>
              <a:xfrm>
                <a:off x="6960" y="2250"/>
                <a:ext cx="1560" cy="3747"/>
                <a:chOff x="4468" y="1681"/>
                <a:chExt cx="624" cy="1499"/>
              </a:xfrm>
            </p:grpSpPr>
            <p:grpSp>
              <p:nvGrpSpPr>
                <p:cNvPr id="343" name="Group 19"/>
                <p:cNvGrpSpPr/>
                <p:nvPr/>
              </p:nvGrpSpPr>
              <p:grpSpPr>
                <a:xfrm>
                  <a:off x="4558" y="1819"/>
                  <a:ext cx="479" cy="1361"/>
                  <a:chOff x="4568" y="1819"/>
                  <a:chExt cx="479" cy="1361"/>
                </a:xfrm>
              </p:grpSpPr>
              <p:sp>
                <p:nvSpPr>
                  <p:cNvPr id="344" name="AutoShape 20"/>
                  <p:cNvSpPr/>
                  <p:nvPr/>
                </p:nvSpPr>
                <p:spPr>
                  <a:xfrm rot="600000" flipV="1">
                    <a:off x="4893" y="1819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45" name="AutoShape 21"/>
                  <p:cNvSpPr/>
                  <p:nvPr/>
                </p:nvSpPr>
                <p:spPr>
                  <a:xfrm rot="600000" flipV="1">
                    <a:off x="4568" y="1850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46" name="AutoShape 22"/>
                  <p:cNvSpPr/>
                  <p:nvPr/>
                </p:nvSpPr>
                <p:spPr>
                  <a:xfrm rot="600000" flipV="1">
                    <a:off x="4694" y="184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347" name="Group 23"/>
                <p:cNvGrpSpPr/>
                <p:nvPr/>
              </p:nvGrpSpPr>
              <p:grpSpPr>
                <a:xfrm>
                  <a:off x="4468" y="1681"/>
                  <a:ext cx="624" cy="1432"/>
                  <a:chOff x="1394" y="2532"/>
                  <a:chExt cx="624" cy="1432"/>
                </a:xfrm>
              </p:grpSpPr>
              <p:sp>
                <p:nvSpPr>
                  <p:cNvPr id="348" name="AutoShape 24"/>
                  <p:cNvSpPr/>
                  <p:nvPr/>
                </p:nvSpPr>
                <p:spPr>
                  <a:xfrm rot="600000" flipV="1">
                    <a:off x="1394" y="2634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49" name="AutoShape 25"/>
                  <p:cNvSpPr/>
                  <p:nvPr/>
                </p:nvSpPr>
                <p:spPr>
                  <a:xfrm rot="600000" flipV="1">
                    <a:off x="1541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0" name="AutoShape 26"/>
                  <p:cNvSpPr/>
                  <p:nvPr/>
                </p:nvSpPr>
                <p:spPr>
                  <a:xfrm rot="600000" flipV="1">
                    <a:off x="1717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1" name="AutoShape 27"/>
                  <p:cNvSpPr/>
                  <p:nvPr/>
                </p:nvSpPr>
                <p:spPr>
                  <a:xfrm rot="600000" flipV="1">
                    <a:off x="1864" y="2626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2" name="AutoShape 28"/>
                  <p:cNvSpPr/>
                  <p:nvPr/>
                </p:nvSpPr>
                <p:spPr>
                  <a:xfrm rot="600000" flipV="1">
                    <a:off x="1478" y="2563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3" name="AutoShape 29"/>
                  <p:cNvSpPr/>
                  <p:nvPr/>
                </p:nvSpPr>
                <p:spPr>
                  <a:xfrm rot="600000" flipV="1">
                    <a:off x="1642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4" name="AutoShape 30"/>
                  <p:cNvSpPr/>
                  <p:nvPr/>
                </p:nvSpPr>
                <p:spPr>
                  <a:xfrm rot="600000" flipV="1">
                    <a:off x="1810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0000FF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  <p:sp>
            <p:nvSpPr>
              <p:cNvPr id="355" name="Freeform 31"/>
              <p:cNvSpPr/>
              <p:nvPr/>
            </p:nvSpPr>
            <p:spPr>
              <a:xfrm>
                <a:off x="6845" y="3837"/>
                <a:ext cx="1702" cy="455"/>
              </a:xfrm>
              <a:custGeom>
                <a:avLst/>
                <a:gdLst/>
                <a:ahLst/>
                <a:cxnLst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rect l="0" t="0" r="0" b="0"/>
                <a:pathLst>
                  <a:path w="420" h="153">
                    <a:moveTo>
                      <a:pt x="0" y="133"/>
                    </a:moveTo>
                    <a:cubicBezTo>
                      <a:pt x="10" y="103"/>
                      <a:pt x="0" y="117"/>
                      <a:pt x="42" y="103"/>
                    </a:cubicBezTo>
                    <a:cubicBezTo>
                      <a:pt x="68" y="94"/>
                      <a:pt x="88" y="64"/>
                      <a:pt x="114" y="55"/>
                    </a:cubicBezTo>
                    <a:cubicBezTo>
                      <a:pt x="157" y="41"/>
                      <a:pt x="139" y="50"/>
                      <a:pt x="168" y="31"/>
                    </a:cubicBezTo>
                    <a:cubicBezTo>
                      <a:pt x="192" y="33"/>
                      <a:pt x="218" y="27"/>
                      <a:pt x="240" y="37"/>
                    </a:cubicBezTo>
                    <a:cubicBezTo>
                      <a:pt x="273" y="52"/>
                      <a:pt x="223" y="65"/>
                      <a:pt x="216" y="67"/>
                    </a:cubicBezTo>
                    <a:cubicBezTo>
                      <a:pt x="204" y="63"/>
                      <a:pt x="192" y="59"/>
                      <a:pt x="180" y="55"/>
                    </a:cubicBezTo>
                    <a:cubicBezTo>
                      <a:pt x="174" y="53"/>
                      <a:pt x="162" y="49"/>
                      <a:pt x="162" y="49"/>
                    </a:cubicBezTo>
                    <a:cubicBezTo>
                      <a:pt x="146" y="0"/>
                      <a:pt x="173" y="14"/>
                      <a:pt x="222" y="19"/>
                    </a:cubicBezTo>
                    <a:cubicBezTo>
                      <a:pt x="228" y="21"/>
                      <a:pt x="234" y="22"/>
                      <a:pt x="240" y="25"/>
                    </a:cubicBezTo>
                    <a:cubicBezTo>
                      <a:pt x="246" y="28"/>
                      <a:pt x="251" y="34"/>
                      <a:pt x="258" y="37"/>
                    </a:cubicBezTo>
                    <a:cubicBezTo>
                      <a:pt x="270" y="42"/>
                      <a:pt x="294" y="49"/>
                      <a:pt x="294" y="49"/>
                    </a:cubicBezTo>
                    <a:cubicBezTo>
                      <a:pt x="304" y="47"/>
                      <a:pt x="316" y="49"/>
                      <a:pt x="324" y="43"/>
                    </a:cubicBezTo>
                    <a:cubicBezTo>
                      <a:pt x="350" y="26"/>
                      <a:pt x="311" y="5"/>
                      <a:pt x="300" y="1"/>
                    </a:cubicBezTo>
                    <a:cubicBezTo>
                      <a:pt x="286" y="3"/>
                      <a:pt x="272" y="3"/>
                      <a:pt x="258" y="7"/>
                    </a:cubicBezTo>
                    <a:cubicBezTo>
                      <a:pt x="248" y="10"/>
                      <a:pt x="226" y="23"/>
                      <a:pt x="246" y="37"/>
                    </a:cubicBezTo>
                    <a:cubicBezTo>
                      <a:pt x="256" y="44"/>
                      <a:pt x="270" y="45"/>
                      <a:pt x="282" y="49"/>
                    </a:cubicBezTo>
                    <a:cubicBezTo>
                      <a:pt x="313" y="59"/>
                      <a:pt x="342" y="75"/>
                      <a:pt x="372" y="85"/>
                    </a:cubicBezTo>
                    <a:cubicBezTo>
                      <a:pt x="386" y="106"/>
                      <a:pt x="386" y="119"/>
                      <a:pt x="408" y="133"/>
                    </a:cubicBezTo>
                    <a:cubicBezTo>
                      <a:pt x="415" y="153"/>
                      <a:pt x="408" y="151"/>
                      <a:pt x="420" y="151"/>
                    </a:cubicBezTo>
                  </a:path>
                </a:pathLst>
              </a:custGeom>
              <a:noFill/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56" name="组合 355"/>
            <p:cNvGrpSpPr/>
            <p:nvPr/>
          </p:nvGrpSpPr>
          <p:grpSpPr>
            <a:xfrm rot="21060000">
              <a:off x="6032" y="2713"/>
              <a:ext cx="406" cy="681"/>
              <a:chOff x="6845" y="2250"/>
              <a:chExt cx="1702" cy="3746"/>
            </a:xfrm>
          </p:grpSpPr>
          <p:grpSp>
            <p:nvGrpSpPr>
              <p:cNvPr id="357" name="Group 18"/>
              <p:cNvGrpSpPr/>
              <p:nvPr/>
            </p:nvGrpSpPr>
            <p:grpSpPr>
              <a:xfrm>
                <a:off x="6960" y="2250"/>
                <a:ext cx="1560" cy="3747"/>
                <a:chOff x="4468" y="1681"/>
                <a:chExt cx="624" cy="1499"/>
              </a:xfrm>
            </p:grpSpPr>
            <p:grpSp>
              <p:nvGrpSpPr>
                <p:cNvPr id="358" name="Group 19"/>
                <p:cNvGrpSpPr/>
                <p:nvPr/>
              </p:nvGrpSpPr>
              <p:grpSpPr>
                <a:xfrm>
                  <a:off x="4558" y="1819"/>
                  <a:ext cx="479" cy="1361"/>
                  <a:chOff x="4568" y="1819"/>
                  <a:chExt cx="479" cy="1361"/>
                </a:xfrm>
              </p:grpSpPr>
              <p:sp>
                <p:nvSpPr>
                  <p:cNvPr id="359" name="AutoShape 20"/>
                  <p:cNvSpPr/>
                  <p:nvPr/>
                </p:nvSpPr>
                <p:spPr>
                  <a:xfrm rot="600000" flipV="1">
                    <a:off x="4893" y="1819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60" name="AutoShape 21"/>
                  <p:cNvSpPr/>
                  <p:nvPr/>
                </p:nvSpPr>
                <p:spPr>
                  <a:xfrm rot="600000" flipV="1">
                    <a:off x="4568" y="1850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61" name="AutoShape 22"/>
                  <p:cNvSpPr/>
                  <p:nvPr/>
                </p:nvSpPr>
                <p:spPr>
                  <a:xfrm rot="600000" flipV="1">
                    <a:off x="4694" y="184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362" name="Group 23"/>
                <p:cNvGrpSpPr/>
                <p:nvPr/>
              </p:nvGrpSpPr>
              <p:grpSpPr>
                <a:xfrm>
                  <a:off x="4468" y="1681"/>
                  <a:ext cx="624" cy="1432"/>
                  <a:chOff x="1394" y="2532"/>
                  <a:chExt cx="624" cy="1432"/>
                </a:xfrm>
              </p:grpSpPr>
              <p:sp>
                <p:nvSpPr>
                  <p:cNvPr id="363" name="AutoShape 24"/>
                  <p:cNvSpPr/>
                  <p:nvPr/>
                </p:nvSpPr>
                <p:spPr>
                  <a:xfrm rot="600000" flipV="1">
                    <a:off x="1394" y="2634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64" name="AutoShape 25"/>
                  <p:cNvSpPr/>
                  <p:nvPr/>
                </p:nvSpPr>
                <p:spPr>
                  <a:xfrm rot="600000" flipV="1">
                    <a:off x="1541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65" name="AutoShape 26"/>
                  <p:cNvSpPr/>
                  <p:nvPr/>
                </p:nvSpPr>
                <p:spPr>
                  <a:xfrm rot="600000" flipV="1">
                    <a:off x="1717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66" name="AutoShape 27"/>
                  <p:cNvSpPr/>
                  <p:nvPr/>
                </p:nvSpPr>
                <p:spPr>
                  <a:xfrm rot="600000" flipV="1">
                    <a:off x="1864" y="2626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67" name="AutoShape 28"/>
                  <p:cNvSpPr/>
                  <p:nvPr/>
                </p:nvSpPr>
                <p:spPr>
                  <a:xfrm rot="600000" flipV="1">
                    <a:off x="1478" y="2563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68" name="AutoShape 29"/>
                  <p:cNvSpPr/>
                  <p:nvPr/>
                </p:nvSpPr>
                <p:spPr>
                  <a:xfrm rot="600000" flipV="1">
                    <a:off x="1642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69" name="AutoShape 30"/>
                  <p:cNvSpPr/>
                  <p:nvPr/>
                </p:nvSpPr>
                <p:spPr>
                  <a:xfrm rot="600000" flipV="1">
                    <a:off x="1810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0000FF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  <p:sp>
            <p:nvSpPr>
              <p:cNvPr id="370" name="Freeform 31"/>
              <p:cNvSpPr/>
              <p:nvPr/>
            </p:nvSpPr>
            <p:spPr>
              <a:xfrm>
                <a:off x="6845" y="3837"/>
                <a:ext cx="1702" cy="455"/>
              </a:xfrm>
              <a:custGeom>
                <a:avLst/>
                <a:gdLst/>
                <a:ahLst/>
                <a:cxnLst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rect l="0" t="0" r="0" b="0"/>
                <a:pathLst>
                  <a:path w="420" h="153">
                    <a:moveTo>
                      <a:pt x="0" y="133"/>
                    </a:moveTo>
                    <a:cubicBezTo>
                      <a:pt x="10" y="103"/>
                      <a:pt x="0" y="117"/>
                      <a:pt x="42" y="103"/>
                    </a:cubicBezTo>
                    <a:cubicBezTo>
                      <a:pt x="68" y="94"/>
                      <a:pt x="88" y="64"/>
                      <a:pt x="114" y="55"/>
                    </a:cubicBezTo>
                    <a:cubicBezTo>
                      <a:pt x="157" y="41"/>
                      <a:pt x="139" y="50"/>
                      <a:pt x="168" y="31"/>
                    </a:cubicBezTo>
                    <a:cubicBezTo>
                      <a:pt x="192" y="33"/>
                      <a:pt x="218" y="27"/>
                      <a:pt x="240" y="37"/>
                    </a:cubicBezTo>
                    <a:cubicBezTo>
                      <a:pt x="273" y="52"/>
                      <a:pt x="223" y="65"/>
                      <a:pt x="216" y="67"/>
                    </a:cubicBezTo>
                    <a:cubicBezTo>
                      <a:pt x="204" y="63"/>
                      <a:pt x="192" y="59"/>
                      <a:pt x="180" y="55"/>
                    </a:cubicBezTo>
                    <a:cubicBezTo>
                      <a:pt x="174" y="53"/>
                      <a:pt x="162" y="49"/>
                      <a:pt x="162" y="49"/>
                    </a:cubicBezTo>
                    <a:cubicBezTo>
                      <a:pt x="146" y="0"/>
                      <a:pt x="173" y="14"/>
                      <a:pt x="222" y="19"/>
                    </a:cubicBezTo>
                    <a:cubicBezTo>
                      <a:pt x="228" y="21"/>
                      <a:pt x="234" y="22"/>
                      <a:pt x="240" y="25"/>
                    </a:cubicBezTo>
                    <a:cubicBezTo>
                      <a:pt x="246" y="28"/>
                      <a:pt x="251" y="34"/>
                      <a:pt x="258" y="37"/>
                    </a:cubicBezTo>
                    <a:cubicBezTo>
                      <a:pt x="270" y="42"/>
                      <a:pt x="294" y="49"/>
                      <a:pt x="294" y="49"/>
                    </a:cubicBezTo>
                    <a:cubicBezTo>
                      <a:pt x="304" y="47"/>
                      <a:pt x="316" y="49"/>
                      <a:pt x="324" y="43"/>
                    </a:cubicBezTo>
                    <a:cubicBezTo>
                      <a:pt x="350" y="26"/>
                      <a:pt x="311" y="5"/>
                      <a:pt x="300" y="1"/>
                    </a:cubicBezTo>
                    <a:cubicBezTo>
                      <a:pt x="286" y="3"/>
                      <a:pt x="272" y="3"/>
                      <a:pt x="258" y="7"/>
                    </a:cubicBezTo>
                    <a:cubicBezTo>
                      <a:pt x="248" y="10"/>
                      <a:pt x="226" y="23"/>
                      <a:pt x="246" y="37"/>
                    </a:cubicBezTo>
                    <a:cubicBezTo>
                      <a:pt x="256" y="44"/>
                      <a:pt x="270" y="45"/>
                      <a:pt x="282" y="49"/>
                    </a:cubicBezTo>
                    <a:cubicBezTo>
                      <a:pt x="313" y="59"/>
                      <a:pt x="342" y="75"/>
                      <a:pt x="372" y="85"/>
                    </a:cubicBezTo>
                    <a:cubicBezTo>
                      <a:pt x="386" y="106"/>
                      <a:pt x="386" y="119"/>
                      <a:pt x="408" y="133"/>
                    </a:cubicBezTo>
                    <a:cubicBezTo>
                      <a:pt x="415" y="153"/>
                      <a:pt x="408" y="151"/>
                      <a:pt x="420" y="151"/>
                    </a:cubicBezTo>
                  </a:path>
                </a:pathLst>
              </a:custGeom>
              <a:noFill/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71" name="组合 370"/>
            <p:cNvGrpSpPr/>
            <p:nvPr/>
          </p:nvGrpSpPr>
          <p:grpSpPr>
            <a:xfrm rot="21120000">
              <a:off x="6016" y="3486"/>
              <a:ext cx="406" cy="681"/>
              <a:chOff x="6845" y="2250"/>
              <a:chExt cx="1702" cy="3746"/>
            </a:xfrm>
          </p:grpSpPr>
          <p:grpSp>
            <p:nvGrpSpPr>
              <p:cNvPr id="372" name="Group 18"/>
              <p:cNvGrpSpPr/>
              <p:nvPr/>
            </p:nvGrpSpPr>
            <p:grpSpPr>
              <a:xfrm>
                <a:off x="6960" y="2250"/>
                <a:ext cx="1560" cy="3747"/>
                <a:chOff x="4468" y="1681"/>
                <a:chExt cx="624" cy="1499"/>
              </a:xfrm>
            </p:grpSpPr>
            <p:grpSp>
              <p:nvGrpSpPr>
                <p:cNvPr id="373" name="Group 19"/>
                <p:cNvGrpSpPr/>
                <p:nvPr/>
              </p:nvGrpSpPr>
              <p:grpSpPr>
                <a:xfrm>
                  <a:off x="4558" y="1819"/>
                  <a:ext cx="479" cy="1361"/>
                  <a:chOff x="4568" y="1819"/>
                  <a:chExt cx="479" cy="1361"/>
                </a:xfrm>
              </p:grpSpPr>
              <p:sp>
                <p:nvSpPr>
                  <p:cNvPr id="374" name="AutoShape 20"/>
                  <p:cNvSpPr/>
                  <p:nvPr/>
                </p:nvSpPr>
                <p:spPr>
                  <a:xfrm rot="600000" flipV="1">
                    <a:off x="4893" y="1819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75" name="AutoShape 21"/>
                  <p:cNvSpPr/>
                  <p:nvPr/>
                </p:nvSpPr>
                <p:spPr>
                  <a:xfrm rot="600000" flipV="1">
                    <a:off x="4568" y="1850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76" name="AutoShape 22"/>
                  <p:cNvSpPr/>
                  <p:nvPr/>
                </p:nvSpPr>
                <p:spPr>
                  <a:xfrm rot="600000" flipV="1">
                    <a:off x="4694" y="184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377" name="Group 23"/>
                <p:cNvGrpSpPr/>
                <p:nvPr/>
              </p:nvGrpSpPr>
              <p:grpSpPr>
                <a:xfrm>
                  <a:off x="4468" y="1681"/>
                  <a:ext cx="624" cy="1432"/>
                  <a:chOff x="1394" y="2532"/>
                  <a:chExt cx="624" cy="1432"/>
                </a:xfrm>
              </p:grpSpPr>
              <p:sp>
                <p:nvSpPr>
                  <p:cNvPr id="378" name="AutoShape 24"/>
                  <p:cNvSpPr/>
                  <p:nvPr/>
                </p:nvSpPr>
                <p:spPr>
                  <a:xfrm rot="600000" flipV="1">
                    <a:off x="1394" y="2634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79" name="AutoShape 25"/>
                  <p:cNvSpPr/>
                  <p:nvPr/>
                </p:nvSpPr>
                <p:spPr>
                  <a:xfrm rot="600000" flipV="1">
                    <a:off x="1541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80" name="AutoShape 26"/>
                  <p:cNvSpPr/>
                  <p:nvPr/>
                </p:nvSpPr>
                <p:spPr>
                  <a:xfrm rot="600000" flipV="1">
                    <a:off x="1717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81" name="AutoShape 27"/>
                  <p:cNvSpPr/>
                  <p:nvPr/>
                </p:nvSpPr>
                <p:spPr>
                  <a:xfrm rot="600000" flipV="1">
                    <a:off x="1864" y="2626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82" name="AutoShape 28"/>
                  <p:cNvSpPr/>
                  <p:nvPr/>
                </p:nvSpPr>
                <p:spPr>
                  <a:xfrm rot="600000" flipV="1">
                    <a:off x="1478" y="2563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83" name="AutoShape 29"/>
                  <p:cNvSpPr/>
                  <p:nvPr/>
                </p:nvSpPr>
                <p:spPr>
                  <a:xfrm rot="600000" flipV="1">
                    <a:off x="1642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84" name="AutoShape 30"/>
                  <p:cNvSpPr/>
                  <p:nvPr/>
                </p:nvSpPr>
                <p:spPr>
                  <a:xfrm rot="600000" flipV="1">
                    <a:off x="1810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0000FF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  <p:sp>
            <p:nvSpPr>
              <p:cNvPr id="385" name="Freeform 31"/>
              <p:cNvSpPr/>
              <p:nvPr/>
            </p:nvSpPr>
            <p:spPr>
              <a:xfrm>
                <a:off x="6845" y="3837"/>
                <a:ext cx="1702" cy="455"/>
              </a:xfrm>
              <a:custGeom>
                <a:avLst/>
                <a:gdLst/>
                <a:ahLst/>
                <a:cxnLst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rect l="0" t="0" r="0" b="0"/>
                <a:pathLst>
                  <a:path w="420" h="153">
                    <a:moveTo>
                      <a:pt x="0" y="133"/>
                    </a:moveTo>
                    <a:cubicBezTo>
                      <a:pt x="10" y="103"/>
                      <a:pt x="0" y="117"/>
                      <a:pt x="42" y="103"/>
                    </a:cubicBezTo>
                    <a:cubicBezTo>
                      <a:pt x="68" y="94"/>
                      <a:pt x="88" y="64"/>
                      <a:pt x="114" y="55"/>
                    </a:cubicBezTo>
                    <a:cubicBezTo>
                      <a:pt x="157" y="41"/>
                      <a:pt x="139" y="50"/>
                      <a:pt x="168" y="31"/>
                    </a:cubicBezTo>
                    <a:cubicBezTo>
                      <a:pt x="192" y="33"/>
                      <a:pt x="218" y="27"/>
                      <a:pt x="240" y="37"/>
                    </a:cubicBezTo>
                    <a:cubicBezTo>
                      <a:pt x="273" y="52"/>
                      <a:pt x="223" y="65"/>
                      <a:pt x="216" y="67"/>
                    </a:cubicBezTo>
                    <a:cubicBezTo>
                      <a:pt x="204" y="63"/>
                      <a:pt x="192" y="59"/>
                      <a:pt x="180" y="55"/>
                    </a:cubicBezTo>
                    <a:cubicBezTo>
                      <a:pt x="174" y="53"/>
                      <a:pt x="162" y="49"/>
                      <a:pt x="162" y="49"/>
                    </a:cubicBezTo>
                    <a:cubicBezTo>
                      <a:pt x="146" y="0"/>
                      <a:pt x="173" y="14"/>
                      <a:pt x="222" y="19"/>
                    </a:cubicBezTo>
                    <a:cubicBezTo>
                      <a:pt x="228" y="21"/>
                      <a:pt x="234" y="22"/>
                      <a:pt x="240" y="25"/>
                    </a:cubicBezTo>
                    <a:cubicBezTo>
                      <a:pt x="246" y="28"/>
                      <a:pt x="251" y="34"/>
                      <a:pt x="258" y="37"/>
                    </a:cubicBezTo>
                    <a:cubicBezTo>
                      <a:pt x="270" y="42"/>
                      <a:pt x="294" y="49"/>
                      <a:pt x="294" y="49"/>
                    </a:cubicBezTo>
                    <a:cubicBezTo>
                      <a:pt x="304" y="47"/>
                      <a:pt x="316" y="49"/>
                      <a:pt x="324" y="43"/>
                    </a:cubicBezTo>
                    <a:cubicBezTo>
                      <a:pt x="350" y="26"/>
                      <a:pt x="311" y="5"/>
                      <a:pt x="300" y="1"/>
                    </a:cubicBezTo>
                    <a:cubicBezTo>
                      <a:pt x="286" y="3"/>
                      <a:pt x="272" y="3"/>
                      <a:pt x="258" y="7"/>
                    </a:cubicBezTo>
                    <a:cubicBezTo>
                      <a:pt x="248" y="10"/>
                      <a:pt x="226" y="23"/>
                      <a:pt x="246" y="37"/>
                    </a:cubicBezTo>
                    <a:cubicBezTo>
                      <a:pt x="256" y="44"/>
                      <a:pt x="270" y="45"/>
                      <a:pt x="282" y="49"/>
                    </a:cubicBezTo>
                    <a:cubicBezTo>
                      <a:pt x="313" y="59"/>
                      <a:pt x="342" y="75"/>
                      <a:pt x="372" y="85"/>
                    </a:cubicBezTo>
                    <a:cubicBezTo>
                      <a:pt x="386" y="106"/>
                      <a:pt x="386" y="119"/>
                      <a:pt x="408" y="133"/>
                    </a:cubicBezTo>
                    <a:cubicBezTo>
                      <a:pt x="415" y="153"/>
                      <a:pt x="408" y="151"/>
                      <a:pt x="420" y="151"/>
                    </a:cubicBezTo>
                  </a:path>
                </a:pathLst>
              </a:custGeom>
              <a:noFill/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86" name="组合 385"/>
            <p:cNvGrpSpPr/>
            <p:nvPr/>
          </p:nvGrpSpPr>
          <p:grpSpPr>
            <a:xfrm rot="21120000">
              <a:off x="6018" y="4389"/>
              <a:ext cx="406" cy="681"/>
              <a:chOff x="6845" y="2250"/>
              <a:chExt cx="1702" cy="3746"/>
            </a:xfrm>
          </p:grpSpPr>
          <p:grpSp>
            <p:nvGrpSpPr>
              <p:cNvPr id="387" name="Group 18"/>
              <p:cNvGrpSpPr/>
              <p:nvPr/>
            </p:nvGrpSpPr>
            <p:grpSpPr>
              <a:xfrm>
                <a:off x="6960" y="2250"/>
                <a:ext cx="1560" cy="3747"/>
                <a:chOff x="4468" y="1681"/>
                <a:chExt cx="624" cy="1499"/>
              </a:xfrm>
            </p:grpSpPr>
            <p:grpSp>
              <p:nvGrpSpPr>
                <p:cNvPr id="388" name="Group 19"/>
                <p:cNvGrpSpPr/>
                <p:nvPr/>
              </p:nvGrpSpPr>
              <p:grpSpPr>
                <a:xfrm>
                  <a:off x="4558" y="1819"/>
                  <a:ext cx="479" cy="1361"/>
                  <a:chOff x="4568" y="1819"/>
                  <a:chExt cx="479" cy="1361"/>
                </a:xfrm>
              </p:grpSpPr>
              <p:sp>
                <p:nvSpPr>
                  <p:cNvPr id="389" name="AutoShape 20"/>
                  <p:cNvSpPr/>
                  <p:nvPr/>
                </p:nvSpPr>
                <p:spPr>
                  <a:xfrm rot="600000" flipV="1">
                    <a:off x="4893" y="1819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90" name="AutoShape 21"/>
                  <p:cNvSpPr/>
                  <p:nvPr/>
                </p:nvSpPr>
                <p:spPr>
                  <a:xfrm rot="600000" flipV="1">
                    <a:off x="4568" y="1850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91" name="AutoShape 22"/>
                  <p:cNvSpPr/>
                  <p:nvPr/>
                </p:nvSpPr>
                <p:spPr>
                  <a:xfrm rot="600000" flipV="1">
                    <a:off x="4694" y="184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392" name="Group 23"/>
                <p:cNvGrpSpPr/>
                <p:nvPr/>
              </p:nvGrpSpPr>
              <p:grpSpPr>
                <a:xfrm>
                  <a:off x="4468" y="1681"/>
                  <a:ext cx="624" cy="1432"/>
                  <a:chOff x="1394" y="2532"/>
                  <a:chExt cx="624" cy="1432"/>
                </a:xfrm>
              </p:grpSpPr>
              <p:sp>
                <p:nvSpPr>
                  <p:cNvPr id="393" name="AutoShape 24"/>
                  <p:cNvSpPr/>
                  <p:nvPr/>
                </p:nvSpPr>
                <p:spPr>
                  <a:xfrm rot="600000" flipV="1">
                    <a:off x="1394" y="2634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94" name="AutoShape 25"/>
                  <p:cNvSpPr/>
                  <p:nvPr/>
                </p:nvSpPr>
                <p:spPr>
                  <a:xfrm rot="600000" flipV="1">
                    <a:off x="1541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95" name="AutoShape 26"/>
                  <p:cNvSpPr/>
                  <p:nvPr/>
                </p:nvSpPr>
                <p:spPr>
                  <a:xfrm rot="600000" flipV="1">
                    <a:off x="1717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96" name="AutoShape 27"/>
                  <p:cNvSpPr/>
                  <p:nvPr/>
                </p:nvSpPr>
                <p:spPr>
                  <a:xfrm rot="600000" flipV="1">
                    <a:off x="1864" y="2626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97" name="AutoShape 28"/>
                  <p:cNvSpPr/>
                  <p:nvPr/>
                </p:nvSpPr>
                <p:spPr>
                  <a:xfrm rot="600000" flipV="1">
                    <a:off x="1478" y="2563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98" name="AutoShape 29"/>
                  <p:cNvSpPr/>
                  <p:nvPr/>
                </p:nvSpPr>
                <p:spPr>
                  <a:xfrm rot="600000" flipV="1">
                    <a:off x="1642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99" name="AutoShape 30"/>
                  <p:cNvSpPr/>
                  <p:nvPr/>
                </p:nvSpPr>
                <p:spPr>
                  <a:xfrm rot="600000" flipV="1">
                    <a:off x="1810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0000FF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  <p:sp>
            <p:nvSpPr>
              <p:cNvPr id="400" name="Freeform 31"/>
              <p:cNvSpPr/>
              <p:nvPr/>
            </p:nvSpPr>
            <p:spPr>
              <a:xfrm>
                <a:off x="6845" y="3837"/>
                <a:ext cx="1702" cy="455"/>
              </a:xfrm>
              <a:custGeom>
                <a:avLst/>
                <a:gdLst/>
                <a:ahLst/>
                <a:cxnLst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rect l="0" t="0" r="0" b="0"/>
                <a:pathLst>
                  <a:path w="420" h="153">
                    <a:moveTo>
                      <a:pt x="0" y="133"/>
                    </a:moveTo>
                    <a:cubicBezTo>
                      <a:pt x="10" y="103"/>
                      <a:pt x="0" y="117"/>
                      <a:pt x="42" y="103"/>
                    </a:cubicBezTo>
                    <a:cubicBezTo>
                      <a:pt x="68" y="94"/>
                      <a:pt x="88" y="64"/>
                      <a:pt x="114" y="55"/>
                    </a:cubicBezTo>
                    <a:cubicBezTo>
                      <a:pt x="157" y="41"/>
                      <a:pt x="139" y="50"/>
                      <a:pt x="168" y="31"/>
                    </a:cubicBezTo>
                    <a:cubicBezTo>
                      <a:pt x="192" y="33"/>
                      <a:pt x="218" y="27"/>
                      <a:pt x="240" y="37"/>
                    </a:cubicBezTo>
                    <a:cubicBezTo>
                      <a:pt x="273" y="52"/>
                      <a:pt x="223" y="65"/>
                      <a:pt x="216" y="67"/>
                    </a:cubicBezTo>
                    <a:cubicBezTo>
                      <a:pt x="204" y="63"/>
                      <a:pt x="192" y="59"/>
                      <a:pt x="180" y="55"/>
                    </a:cubicBezTo>
                    <a:cubicBezTo>
                      <a:pt x="174" y="53"/>
                      <a:pt x="162" y="49"/>
                      <a:pt x="162" y="49"/>
                    </a:cubicBezTo>
                    <a:cubicBezTo>
                      <a:pt x="146" y="0"/>
                      <a:pt x="173" y="14"/>
                      <a:pt x="222" y="19"/>
                    </a:cubicBezTo>
                    <a:cubicBezTo>
                      <a:pt x="228" y="21"/>
                      <a:pt x="234" y="22"/>
                      <a:pt x="240" y="25"/>
                    </a:cubicBezTo>
                    <a:cubicBezTo>
                      <a:pt x="246" y="28"/>
                      <a:pt x="251" y="34"/>
                      <a:pt x="258" y="37"/>
                    </a:cubicBezTo>
                    <a:cubicBezTo>
                      <a:pt x="270" y="42"/>
                      <a:pt x="294" y="49"/>
                      <a:pt x="294" y="49"/>
                    </a:cubicBezTo>
                    <a:cubicBezTo>
                      <a:pt x="304" y="47"/>
                      <a:pt x="316" y="49"/>
                      <a:pt x="324" y="43"/>
                    </a:cubicBezTo>
                    <a:cubicBezTo>
                      <a:pt x="350" y="26"/>
                      <a:pt x="311" y="5"/>
                      <a:pt x="300" y="1"/>
                    </a:cubicBezTo>
                    <a:cubicBezTo>
                      <a:pt x="286" y="3"/>
                      <a:pt x="272" y="3"/>
                      <a:pt x="258" y="7"/>
                    </a:cubicBezTo>
                    <a:cubicBezTo>
                      <a:pt x="248" y="10"/>
                      <a:pt x="226" y="23"/>
                      <a:pt x="246" y="37"/>
                    </a:cubicBezTo>
                    <a:cubicBezTo>
                      <a:pt x="256" y="44"/>
                      <a:pt x="270" y="45"/>
                      <a:pt x="282" y="49"/>
                    </a:cubicBezTo>
                    <a:cubicBezTo>
                      <a:pt x="313" y="59"/>
                      <a:pt x="342" y="75"/>
                      <a:pt x="372" y="85"/>
                    </a:cubicBezTo>
                    <a:cubicBezTo>
                      <a:pt x="386" y="106"/>
                      <a:pt x="386" y="119"/>
                      <a:pt x="408" y="133"/>
                    </a:cubicBezTo>
                    <a:cubicBezTo>
                      <a:pt x="415" y="153"/>
                      <a:pt x="408" y="151"/>
                      <a:pt x="420" y="151"/>
                    </a:cubicBezTo>
                  </a:path>
                </a:pathLst>
              </a:custGeom>
              <a:noFill/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01" name="组合 400"/>
            <p:cNvGrpSpPr/>
            <p:nvPr/>
          </p:nvGrpSpPr>
          <p:grpSpPr>
            <a:xfrm rot="21180000">
              <a:off x="6049" y="5212"/>
              <a:ext cx="406" cy="681"/>
              <a:chOff x="6845" y="2250"/>
              <a:chExt cx="1702" cy="3746"/>
            </a:xfrm>
          </p:grpSpPr>
          <p:grpSp>
            <p:nvGrpSpPr>
              <p:cNvPr id="402" name="Group 18"/>
              <p:cNvGrpSpPr/>
              <p:nvPr/>
            </p:nvGrpSpPr>
            <p:grpSpPr>
              <a:xfrm>
                <a:off x="6960" y="2250"/>
                <a:ext cx="1560" cy="3747"/>
                <a:chOff x="4468" y="1681"/>
                <a:chExt cx="624" cy="1499"/>
              </a:xfrm>
            </p:grpSpPr>
            <p:grpSp>
              <p:nvGrpSpPr>
                <p:cNvPr id="403" name="Group 19"/>
                <p:cNvGrpSpPr/>
                <p:nvPr/>
              </p:nvGrpSpPr>
              <p:grpSpPr>
                <a:xfrm>
                  <a:off x="4558" y="1819"/>
                  <a:ext cx="479" cy="1361"/>
                  <a:chOff x="4568" y="1819"/>
                  <a:chExt cx="479" cy="1361"/>
                </a:xfrm>
              </p:grpSpPr>
              <p:sp>
                <p:nvSpPr>
                  <p:cNvPr id="404" name="AutoShape 20"/>
                  <p:cNvSpPr/>
                  <p:nvPr/>
                </p:nvSpPr>
                <p:spPr>
                  <a:xfrm rot="600000" flipV="1">
                    <a:off x="4893" y="1819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05" name="AutoShape 21"/>
                  <p:cNvSpPr/>
                  <p:nvPr/>
                </p:nvSpPr>
                <p:spPr>
                  <a:xfrm rot="600000" flipV="1">
                    <a:off x="4568" y="1850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06" name="AutoShape 22"/>
                  <p:cNvSpPr/>
                  <p:nvPr/>
                </p:nvSpPr>
                <p:spPr>
                  <a:xfrm rot="600000" flipV="1">
                    <a:off x="4694" y="184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407" name="Group 23"/>
                <p:cNvGrpSpPr/>
                <p:nvPr/>
              </p:nvGrpSpPr>
              <p:grpSpPr>
                <a:xfrm>
                  <a:off x="4468" y="1681"/>
                  <a:ext cx="624" cy="1432"/>
                  <a:chOff x="1394" y="2532"/>
                  <a:chExt cx="624" cy="1432"/>
                </a:xfrm>
              </p:grpSpPr>
              <p:sp>
                <p:nvSpPr>
                  <p:cNvPr id="408" name="AutoShape 24"/>
                  <p:cNvSpPr/>
                  <p:nvPr/>
                </p:nvSpPr>
                <p:spPr>
                  <a:xfrm rot="600000" flipV="1">
                    <a:off x="1394" y="2634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09" name="AutoShape 25"/>
                  <p:cNvSpPr/>
                  <p:nvPr/>
                </p:nvSpPr>
                <p:spPr>
                  <a:xfrm rot="600000" flipV="1">
                    <a:off x="1541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10" name="AutoShape 26"/>
                  <p:cNvSpPr/>
                  <p:nvPr/>
                </p:nvSpPr>
                <p:spPr>
                  <a:xfrm rot="600000" flipV="1">
                    <a:off x="1717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11" name="AutoShape 27"/>
                  <p:cNvSpPr/>
                  <p:nvPr/>
                </p:nvSpPr>
                <p:spPr>
                  <a:xfrm rot="600000" flipV="1">
                    <a:off x="1864" y="2626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12" name="AutoShape 28"/>
                  <p:cNvSpPr/>
                  <p:nvPr/>
                </p:nvSpPr>
                <p:spPr>
                  <a:xfrm rot="600000" flipV="1">
                    <a:off x="1478" y="2563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13" name="AutoShape 29"/>
                  <p:cNvSpPr/>
                  <p:nvPr/>
                </p:nvSpPr>
                <p:spPr>
                  <a:xfrm rot="600000" flipV="1">
                    <a:off x="1642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14" name="AutoShape 30"/>
                  <p:cNvSpPr/>
                  <p:nvPr/>
                </p:nvSpPr>
                <p:spPr>
                  <a:xfrm rot="600000" flipV="1">
                    <a:off x="1810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0000FF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  <p:sp>
            <p:nvSpPr>
              <p:cNvPr id="415" name="Freeform 31"/>
              <p:cNvSpPr/>
              <p:nvPr/>
            </p:nvSpPr>
            <p:spPr>
              <a:xfrm>
                <a:off x="6845" y="3837"/>
                <a:ext cx="1702" cy="455"/>
              </a:xfrm>
              <a:custGeom>
                <a:avLst/>
                <a:gdLst/>
                <a:ahLst/>
                <a:cxnLst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rect l="0" t="0" r="0" b="0"/>
                <a:pathLst>
                  <a:path w="420" h="153">
                    <a:moveTo>
                      <a:pt x="0" y="133"/>
                    </a:moveTo>
                    <a:cubicBezTo>
                      <a:pt x="10" y="103"/>
                      <a:pt x="0" y="117"/>
                      <a:pt x="42" y="103"/>
                    </a:cubicBezTo>
                    <a:cubicBezTo>
                      <a:pt x="68" y="94"/>
                      <a:pt x="88" y="64"/>
                      <a:pt x="114" y="55"/>
                    </a:cubicBezTo>
                    <a:cubicBezTo>
                      <a:pt x="157" y="41"/>
                      <a:pt x="139" y="50"/>
                      <a:pt x="168" y="31"/>
                    </a:cubicBezTo>
                    <a:cubicBezTo>
                      <a:pt x="192" y="33"/>
                      <a:pt x="218" y="27"/>
                      <a:pt x="240" y="37"/>
                    </a:cubicBezTo>
                    <a:cubicBezTo>
                      <a:pt x="273" y="52"/>
                      <a:pt x="223" y="65"/>
                      <a:pt x="216" y="67"/>
                    </a:cubicBezTo>
                    <a:cubicBezTo>
                      <a:pt x="204" y="63"/>
                      <a:pt x="192" y="59"/>
                      <a:pt x="180" y="55"/>
                    </a:cubicBezTo>
                    <a:cubicBezTo>
                      <a:pt x="174" y="53"/>
                      <a:pt x="162" y="49"/>
                      <a:pt x="162" y="49"/>
                    </a:cubicBezTo>
                    <a:cubicBezTo>
                      <a:pt x="146" y="0"/>
                      <a:pt x="173" y="14"/>
                      <a:pt x="222" y="19"/>
                    </a:cubicBezTo>
                    <a:cubicBezTo>
                      <a:pt x="228" y="21"/>
                      <a:pt x="234" y="22"/>
                      <a:pt x="240" y="25"/>
                    </a:cubicBezTo>
                    <a:cubicBezTo>
                      <a:pt x="246" y="28"/>
                      <a:pt x="251" y="34"/>
                      <a:pt x="258" y="37"/>
                    </a:cubicBezTo>
                    <a:cubicBezTo>
                      <a:pt x="270" y="42"/>
                      <a:pt x="294" y="49"/>
                      <a:pt x="294" y="49"/>
                    </a:cubicBezTo>
                    <a:cubicBezTo>
                      <a:pt x="304" y="47"/>
                      <a:pt x="316" y="49"/>
                      <a:pt x="324" y="43"/>
                    </a:cubicBezTo>
                    <a:cubicBezTo>
                      <a:pt x="350" y="26"/>
                      <a:pt x="311" y="5"/>
                      <a:pt x="300" y="1"/>
                    </a:cubicBezTo>
                    <a:cubicBezTo>
                      <a:pt x="286" y="3"/>
                      <a:pt x="272" y="3"/>
                      <a:pt x="258" y="7"/>
                    </a:cubicBezTo>
                    <a:cubicBezTo>
                      <a:pt x="248" y="10"/>
                      <a:pt x="226" y="23"/>
                      <a:pt x="246" y="37"/>
                    </a:cubicBezTo>
                    <a:cubicBezTo>
                      <a:pt x="256" y="44"/>
                      <a:pt x="270" y="45"/>
                      <a:pt x="282" y="49"/>
                    </a:cubicBezTo>
                    <a:cubicBezTo>
                      <a:pt x="313" y="59"/>
                      <a:pt x="342" y="75"/>
                      <a:pt x="372" y="85"/>
                    </a:cubicBezTo>
                    <a:cubicBezTo>
                      <a:pt x="386" y="106"/>
                      <a:pt x="386" y="119"/>
                      <a:pt x="408" y="133"/>
                    </a:cubicBezTo>
                    <a:cubicBezTo>
                      <a:pt x="415" y="153"/>
                      <a:pt x="408" y="151"/>
                      <a:pt x="420" y="151"/>
                    </a:cubicBezTo>
                  </a:path>
                </a:pathLst>
              </a:custGeom>
              <a:noFill/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16" name="组合 415"/>
            <p:cNvGrpSpPr/>
            <p:nvPr/>
          </p:nvGrpSpPr>
          <p:grpSpPr>
            <a:xfrm rot="21180000">
              <a:off x="6016" y="6066"/>
              <a:ext cx="406" cy="681"/>
              <a:chOff x="6845" y="2250"/>
              <a:chExt cx="1702" cy="3746"/>
            </a:xfrm>
          </p:grpSpPr>
          <p:grpSp>
            <p:nvGrpSpPr>
              <p:cNvPr id="417" name="Group 18"/>
              <p:cNvGrpSpPr/>
              <p:nvPr/>
            </p:nvGrpSpPr>
            <p:grpSpPr>
              <a:xfrm>
                <a:off x="6960" y="2250"/>
                <a:ext cx="1560" cy="3747"/>
                <a:chOff x="4468" y="1681"/>
                <a:chExt cx="624" cy="1499"/>
              </a:xfrm>
            </p:grpSpPr>
            <p:grpSp>
              <p:nvGrpSpPr>
                <p:cNvPr id="418" name="Group 19"/>
                <p:cNvGrpSpPr/>
                <p:nvPr/>
              </p:nvGrpSpPr>
              <p:grpSpPr>
                <a:xfrm>
                  <a:off x="4558" y="1819"/>
                  <a:ext cx="479" cy="1361"/>
                  <a:chOff x="4568" y="1819"/>
                  <a:chExt cx="479" cy="1361"/>
                </a:xfrm>
              </p:grpSpPr>
              <p:sp>
                <p:nvSpPr>
                  <p:cNvPr id="419" name="AutoShape 20"/>
                  <p:cNvSpPr/>
                  <p:nvPr/>
                </p:nvSpPr>
                <p:spPr>
                  <a:xfrm rot="600000" flipV="1">
                    <a:off x="4893" y="1819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20" name="AutoShape 21"/>
                  <p:cNvSpPr/>
                  <p:nvPr/>
                </p:nvSpPr>
                <p:spPr>
                  <a:xfrm rot="600000" flipV="1">
                    <a:off x="4568" y="1850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21" name="AutoShape 22"/>
                  <p:cNvSpPr/>
                  <p:nvPr/>
                </p:nvSpPr>
                <p:spPr>
                  <a:xfrm rot="600000" flipV="1">
                    <a:off x="4694" y="184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422" name="Group 23"/>
                <p:cNvGrpSpPr/>
                <p:nvPr/>
              </p:nvGrpSpPr>
              <p:grpSpPr>
                <a:xfrm>
                  <a:off x="4468" y="1681"/>
                  <a:ext cx="624" cy="1432"/>
                  <a:chOff x="1394" y="2532"/>
                  <a:chExt cx="624" cy="1432"/>
                </a:xfrm>
              </p:grpSpPr>
              <p:sp>
                <p:nvSpPr>
                  <p:cNvPr id="423" name="AutoShape 24"/>
                  <p:cNvSpPr/>
                  <p:nvPr/>
                </p:nvSpPr>
                <p:spPr>
                  <a:xfrm rot="600000" flipV="1">
                    <a:off x="1394" y="2634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24" name="AutoShape 25"/>
                  <p:cNvSpPr/>
                  <p:nvPr/>
                </p:nvSpPr>
                <p:spPr>
                  <a:xfrm rot="600000" flipV="1">
                    <a:off x="1541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25" name="AutoShape 26"/>
                  <p:cNvSpPr/>
                  <p:nvPr/>
                </p:nvSpPr>
                <p:spPr>
                  <a:xfrm rot="600000" flipV="1">
                    <a:off x="1717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26" name="AutoShape 27"/>
                  <p:cNvSpPr/>
                  <p:nvPr/>
                </p:nvSpPr>
                <p:spPr>
                  <a:xfrm rot="600000" flipV="1">
                    <a:off x="1864" y="2626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27" name="AutoShape 28"/>
                  <p:cNvSpPr/>
                  <p:nvPr/>
                </p:nvSpPr>
                <p:spPr>
                  <a:xfrm rot="600000" flipV="1">
                    <a:off x="1478" y="2563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28" name="AutoShape 29"/>
                  <p:cNvSpPr/>
                  <p:nvPr/>
                </p:nvSpPr>
                <p:spPr>
                  <a:xfrm rot="600000" flipV="1">
                    <a:off x="1642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29" name="AutoShape 30"/>
                  <p:cNvSpPr/>
                  <p:nvPr/>
                </p:nvSpPr>
                <p:spPr>
                  <a:xfrm rot="600000" flipV="1">
                    <a:off x="1810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0000FF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  <p:sp>
            <p:nvSpPr>
              <p:cNvPr id="430" name="Freeform 31"/>
              <p:cNvSpPr/>
              <p:nvPr/>
            </p:nvSpPr>
            <p:spPr>
              <a:xfrm>
                <a:off x="6845" y="3837"/>
                <a:ext cx="1702" cy="455"/>
              </a:xfrm>
              <a:custGeom>
                <a:avLst/>
                <a:gdLst/>
                <a:ahLst/>
                <a:cxnLst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rect l="0" t="0" r="0" b="0"/>
                <a:pathLst>
                  <a:path w="420" h="153">
                    <a:moveTo>
                      <a:pt x="0" y="133"/>
                    </a:moveTo>
                    <a:cubicBezTo>
                      <a:pt x="10" y="103"/>
                      <a:pt x="0" y="117"/>
                      <a:pt x="42" y="103"/>
                    </a:cubicBezTo>
                    <a:cubicBezTo>
                      <a:pt x="68" y="94"/>
                      <a:pt x="88" y="64"/>
                      <a:pt x="114" y="55"/>
                    </a:cubicBezTo>
                    <a:cubicBezTo>
                      <a:pt x="157" y="41"/>
                      <a:pt x="139" y="50"/>
                      <a:pt x="168" y="31"/>
                    </a:cubicBezTo>
                    <a:cubicBezTo>
                      <a:pt x="192" y="33"/>
                      <a:pt x="218" y="27"/>
                      <a:pt x="240" y="37"/>
                    </a:cubicBezTo>
                    <a:cubicBezTo>
                      <a:pt x="273" y="52"/>
                      <a:pt x="223" y="65"/>
                      <a:pt x="216" y="67"/>
                    </a:cubicBezTo>
                    <a:cubicBezTo>
                      <a:pt x="204" y="63"/>
                      <a:pt x="192" y="59"/>
                      <a:pt x="180" y="55"/>
                    </a:cubicBezTo>
                    <a:cubicBezTo>
                      <a:pt x="174" y="53"/>
                      <a:pt x="162" y="49"/>
                      <a:pt x="162" y="49"/>
                    </a:cubicBezTo>
                    <a:cubicBezTo>
                      <a:pt x="146" y="0"/>
                      <a:pt x="173" y="14"/>
                      <a:pt x="222" y="19"/>
                    </a:cubicBezTo>
                    <a:cubicBezTo>
                      <a:pt x="228" y="21"/>
                      <a:pt x="234" y="22"/>
                      <a:pt x="240" y="25"/>
                    </a:cubicBezTo>
                    <a:cubicBezTo>
                      <a:pt x="246" y="28"/>
                      <a:pt x="251" y="34"/>
                      <a:pt x="258" y="37"/>
                    </a:cubicBezTo>
                    <a:cubicBezTo>
                      <a:pt x="270" y="42"/>
                      <a:pt x="294" y="49"/>
                      <a:pt x="294" y="49"/>
                    </a:cubicBezTo>
                    <a:cubicBezTo>
                      <a:pt x="304" y="47"/>
                      <a:pt x="316" y="49"/>
                      <a:pt x="324" y="43"/>
                    </a:cubicBezTo>
                    <a:cubicBezTo>
                      <a:pt x="350" y="26"/>
                      <a:pt x="311" y="5"/>
                      <a:pt x="300" y="1"/>
                    </a:cubicBezTo>
                    <a:cubicBezTo>
                      <a:pt x="286" y="3"/>
                      <a:pt x="272" y="3"/>
                      <a:pt x="258" y="7"/>
                    </a:cubicBezTo>
                    <a:cubicBezTo>
                      <a:pt x="248" y="10"/>
                      <a:pt x="226" y="23"/>
                      <a:pt x="246" y="37"/>
                    </a:cubicBezTo>
                    <a:cubicBezTo>
                      <a:pt x="256" y="44"/>
                      <a:pt x="270" y="45"/>
                      <a:pt x="282" y="49"/>
                    </a:cubicBezTo>
                    <a:cubicBezTo>
                      <a:pt x="313" y="59"/>
                      <a:pt x="342" y="75"/>
                      <a:pt x="372" y="85"/>
                    </a:cubicBezTo>
                    <a:cubicBezTo>
                      <a:pt x="386" y="106"/>
                      <a:pt x="386" y="119"/>
                      <a:pt x="408" y="133"/>
                    </a:cubicBezTo>
                    <a:cubicBezTo>
                      <a:pt x="415" y="153"/>
                      <a:pt x="408" y="151"/>
                      <a:pt x="420" y="151"/>
                    </a:cubicBezTo>
                  </a:path>
                </a:pathLst>
              </a:custGeom>
              <a:noFill/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31" name="组合 430"/>
            <p:cNvGrpSpPr/>
            <p:nvPr/>
          </p:nvGrpSpPr>
          <p:grpSpPr>
            <a:xfrm rot="21060000">
              <a:off x="6048" y="6955"/>
              <a:ext cx="406" cy="681"/>
              <a:chOff x="6845" y="2250"/>
              <a:chExt cx="1702" cy="3746"/>
            </a:xfrm>
          </p:grpSpPr>
          <p:grpSp>
            <p:nvGrpSpPr>
              <p:cNvPr id="432" name="Group 18"/>
              <p:cNvGrpSpPr/>
              <p:nvPr/>
            </p:nvGrpSpPr>
            <p:grpSpPr>
              <a:xfrm>
                <a:off x="6960" y="2250"/>
                <a:ext cx="1560" cy="3747"/>
                <a:chOff x="4468" y="1681"/>
                <a:chExt cx="624" cy="1499"/>
              </a:xfrm>
            </p:grpSpPr>
            <p:grpSp>
              <p:nvGrpSpPr>
                <p:cNvPr id="433" name="Group 19"/>
                <p:cNvGrpSpPr/>
                <p:nvPr/>
              </p:nvGrpSpPr>
              <p:grpSpPr>
                <a:xfrm>
                  <a:off x="4558" y="1819"/>
                  <a:ext cx="479" cy="1361"/>
                  <a:chOff x="4568" y="1819"/>
                  <a:chExt cx="479" cy="1361"/>
                </a:xfrm>
              </p:grpSpPr>
              <p:sp>
                <p:nvSpPr>
                  <p:cNvPr id="434" name="AutoShape 20"/>
                  <p:cNvSpPr/>
                  <p:nvPr/>
                </p:nvSpPr>
                <p:spPr>
                  <a:xfrm rot="600000" flipV="1">
                    <a:off x="4893" y="1819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35" name="AutoShape 21"/>
                  <p:cNvSpPr/>
                  <p:nvPr/>
                </p:nvSpPr>
                <p:spPr>
                  <a:xfrm rot="600000" flipV="1">
                    <a:off x="4568" y="1850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36" name="AutoShape 22"/>
                  <p:cNvSpPr/>
                  <p:nvPr/>
                </p:nvSpPr>
                <p:spPr>
                  <a:xfrm rot="600000" flipV="1">
                    <a:off x="4694" y="184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437" name="Group 23"/>
                <p:cNvGrpSpPr/>
                <p:nvPr/>
              </p:nvGrpSpPr>
              <p:grpSpPr>
                <a:xfrm>
                  <a:off x="4468" y="1681"/>
                  <a:ext cx="624" cy="1432"/>
                  <a:chOff x="1394" y="2532"/>
                  <a:chExt cx="624" cy="1432"/>
                </a:xfrm>
              </p:grpSpPr>
              <p:sp>
                <p:nvSpPr>
                  <p:cNvPr id="438" name="AutoShape 24"/>
                  <p:cNvSpPr/>
                  <p:nvPr/>
                </p:nvSpPr>
                <p:spPr>
                  <a:xfrm rot="600000" flipV="1">
                    <a:off x="1394" y="2634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39" name="AutoShape 25"/>
                  <p:cNvSpPr/>
                  <p:nvPr/>
                </p:nvSpPr>
                <p:spPr>
                  <a:xfrm rot="600000" flipV="1">
                    <a:off x="1541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0" name="AutoShape 26"/>
                  <p:cNvSpPr/>
                  <p:nvPr/>
                </p:nvSpPr>
                <p:spPr>
                  <a:xfrm rot="600000" flipV="1">
                    <a:off x="1717" y="2618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" name="AutoShape 27"/>
                  <p:cNvSpPr/>
                  <p:nvPr/>
                </p:nvSpPr>
                <p:spPr>
                  <a:xfrm rot="600000" flipV="1">
                    <a:off x="1864" y="2626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" name="AutoShape 28"/>
                  <p:cNvSpPr/>
                  <p:nvPr/>
                </p:nvSpPr>
                <p:spPr>
                  <a:xfrm rot="600000" flipV="1">
                    <a:off x="1478" y="2563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3" name="AutoShape 29"/>
                  <p:cNvSpPr/>
                  <p:nvPr/>
                </p:nvSpPr>
                <p:spPr>
                  <a:xfrm rot="600000" flipV="1">
                    <a:off x="1642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FF99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4" name="AutoShape 30"/>
                  <p:cNvSpPr/>
                  <p:nvPr/>
                </p:nvSpPr>
                <p:spPr>
                  <a:xfrm rot="600000" flipV="1">
                    <a:off x="1810" y="2532"/>
                    <a:ext cx="154" cy="1330"/>
                  </a:xfrm>
                  <a:prstGeom prst="can">
                    <a:avLst>
                      <a:gd name="adj" fmla="val 34903"/>
                    </a:avLst>
                  </a:prstGeom>
                  <a:solidFill>
                    <a:srgbClr val="0000FF"/>
                  </a:soli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buFontTx/>
                    </a:pPr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  <p:sp>
            <p:nvSpPr>
              <p:cNvPr id="445" name="Freeform 31"/>
              <p:cNvSpPr/>
              <p:nvPr/>
            </p:nvSpPr>
            <p:spPr>
              <a:xfrm>
                <a:off x="6845" y="3837"/>
                <a:ext cx="1702" cy="455"/>
              </a:xfrm>
              <a:custGeom>
                <a:avLst/>
                <a:gdLst/>
                <a:ahLst/>
                <a:cxnLst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rect l="0" t="0" r="0" b="0"/>
                <a:pathLst>
                  <a:path w="420" h="153">
                    <a:moveTo>
                      <a:pt x="0" y="133"/>
                    </a:moveTo>
                    <a:cubicBezTo>
                      <a:pt x="10" y="103"/>
                      <a:pt x="0" y="117"/>
                      <a:pt x="42" y="103"/>
                    </a:cubicBezTo>
                    <a:cubicBezTo>
                      <a:pt x="68" y="94"/>
                      <a:pt x="88" y="64"/>
                      <a:pt x="114" y="55"/>
                    </a:cubicBezTo>
                    <a:cubicBezTo>
                      <a:pt x="157" y="41"/>
                      <a:pt x="139" y="50"/>
                      <a:pt x="168" y="31"/>
                    </a:cubicBezTo>
                    <a:cubicBezTo>
                      <a:pt x="192" y="33"/>
                      <a:pt x="218" y="27"/>
                      <a:pt x="240" y="37"/>
                    </a:cubicBezTo>
                    <a:cubicBezTo>
                      <a:pt x="273" y="52"/>
                      <a:pt x="223" y="65"/>
                      <a:pt x="216" y="67"/>
                    </a:cubicBezTo>
                    <a:cubicBezTo>
                      <a:pt x="204" y="63"/>
                      <a:pt x="192" y="59"/>
                      <a:pt x="180" y="55"/>
                    </a:cubicBezTo>
                    <a:cubicBezTo>
                      <a:pt x="174" y="53"/>
                      <a:pt x="162" y="49"/>
                      <a:pt x="162" y="49"/>
                    </a:cubicBezTo>
                    <a:cubicBezTo>
                      <a:pt x="146" y="0"/>
                      <a:pt x="173" y="14"/>
                      <a:pt x="222" y="19"/>
                    </a:cubicBezTo>
                    <a:cubicBezTo>
                      <a:pt x="228" y="21"/>
                      <a:pt x="234" y="22"/>
                      <a:pt x="240" y="25"/>
                    </a:cubicBezTo>
                    <a:cubicBezTo>
                      <a:pt x="246" y="28"/>
                      <a:pt x="251" y="34"/>
                      <a:pt x="258" y="37"/>
                    </a:cubicBezTo>
                    <a:cubicBezTo>
                      <a:pt x="270" y="42"/>
                      <a:pt x="294" y="49"/>
                      <a:pt x="294" y="49"/>
                    </a:cubicBezTo>
                    <a:cubicBezTo>
                      <a:pt x="304" y="47"/>
                      <a:pt x="316" y="49"/>
                      <a:pt x="324" y="43"/>
                    </a:cubicBezTo>
                    <a:cubicBezTo>
                      <a:pt x="350" y="26"/>
                      <a:pt x="311" y="5"/>
                      <a:pt x="300" y="1"/>
                    </a:cubicBezTo>
                    <a:cubicBezTo>
                      <a:pt x="286" y="3"/>
                      <a:pt x="272" y="3"/>
                      <a:pt x="258" y="7"/>
                    </a:cubicBezTo>
                    <a:cubicBezTo>
                      <a:pt x="248" y="10"/>
                      <a:pt x="226" y="23"/>
                      <a:pt x="246" y="37"/>
                    </a:cubicBezTo>
                    <a:cubicBezTo>
                      <a:pt x="256" y="44"/>
                      <a:pt x="270" y="45"/>
                      <a:pt x="282" y="49"/>
                    </a:cubicBezTo>
                    <a:cubicBezTo>
                      <a:pt x="313" y="59"/>
                      <a:pt x="342" y="75"/>
                      <a:pt x="372" y="85"/>
                    </a:cubicBezTo>
                    <a:cubicBezTo>
                      <a:pt x="386" y="106"/>
                      <a:pt x="386" y="119"/>
                      <a:pt x="408" y="133"/>
                    </a:cubicBezTo>
                    <a:cubicBezTo>
                      <a:pt x="415" y="153"/>
                      <a:pt x="408" y="151"/>
                      <a:pt x="420" y="151"/>
                    </a:cubicBezTo>
                  </a:path>
                </a:pathLst>
              </a:custGeom>
              <a:noFill/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446" name="AutoShape 13"/>
          <p:cNvSpPr/>
          <p:nvPr/>
        </p:nvSpPr>
        <p:spPr>
          <a:xfrm rot="600000" flipV="1">
            <a:off x="6155690" y="4425950"/>
            <a:ext cx="91440" cy="388620"/>
          </a:xfrm>
          <a:prstGeom prst="can">
            <a:avLst>
              <a:gd name="adj" fmla="val 38366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4583 0.00740741 L -0.039375 0.00395062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" y="-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763963" y="411163"/>
            <a:ext cx="16129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sz="2800" b="1" dirty="0"/>
              <a:t>课堂小结</a:t>
            </a:r>
            <a:endParaRPr lang="zh-CN" altLang="en-US" sz="2800" b="1" dirty="0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108008" y="1347788"/>
            <a:ext cx="156273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sz="3200" b="1" dirty="0">
                <a:solidFill>
                  <a:schemeClr val="accent1"/>
                </a:solidFill>
              </a:rPr>
              <a:t>9+4= </a:t>
            </a:r>
            <a:r>
              <a:rPr lang="zh-CN" altLang="en-US" sz="3200" b="1" dirty="0">
                <a:solidFill>
                  <a:schemeClr val="accent1"/>
                </a:solidFill>
              </a:rPr>
              <a:t>？</a:t>
            </a:r>
            <a:endParaRPr lang="zh-CN" altLang="en-US" sz="3200" b="1" dirty="0">
              <a:solidFill>
                <a:schemeClr val="accent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484120" y="2139950"/>
            <a:ext cx="1812925" cy="2127250"/>
            <a:chOff x="7994" y="3483"/>
            <a:chExt cx="2855" cy="3350"/>
          </a:xfrm>
        </p:grpSpPr>
        <p:sp>
          <p:nvSpPr>
            <p:cNvPr id="29" name="文本框 28"/>
            <p:cNvSpPr txBox="1">
              <a:spLocks noChangeArrowheads="1"/>
            </p:cNvSpPr>
            <p:nvPr/>
          </p:nvSpPr>
          <p:spPr bwMode="auto">
            <a:xfrm>
              <a:off x="7994" y="3483"/>
              <a:ext cx="2160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r>
                <a:rPr lang="en-US" altLang="zh-CN" sz="3200" b="1"/>
                <a:t>9 + 4 =</a:t>
              </a:r>
              <a:endParaRPr lang="zh-CN" altLang="en-US" sz="3200" b="1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9006" y="4306"/>
              <a:ext cx="738" cy="682"/>
              <a:chOff x="1752674" y="3566160"/>
              <a:chExt cx="467845" cy="433346"/>
            </a:xfrm>
          </p:grpSpPr>
          <p:cxnSp>
            <p:nvCxnSpPr>
              <p:cNvPr id="17439" name="直接连接符 29"/>
              <p:cNvCxnSpPr>
                <a:cxnSpLocks noChangeShapeType="1"/>
              </p:cNvCxnSpPr>
              <p:nvPr/>
            </p:nvCxnSpPr>
            <p:spPr bwMode="auto">
              <a:xfrm flipH="1">
                <a:off x="1752674" y="3566160"/>
                <a:ext cx="217006" cy="43334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40" name="直接连接符 32"/>
              <p:cNvCxnSpPr>
                <a:cxnSpLocks noChangeShapeType="1"/>
              </p:cNvCxnSpPr>
              <p:nvPr/>
            </p:nvCxnSpPr>
            <p:spPr bwMode="auto">
              <a:xfrm>
                <a:off x="1969679" y="3566160"/>
                <a:ext cx="250840" cy="43334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3" name="文本框 32"/>
            <p:cNvSpPr txBox="1">
              <a:spLocks noChangeArrowheads="1"/>
            </p:cNvSpPr>
            <p:nvPr/>
          </p:nvSpPr>
          <p:spPr bwMode="auto">
            <a:xfrm>
              <a:off x="8709" y="4833"/>
              <a:ext cx="615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r>
                <a:rPr lang="en-US" altLang="zh-CN" sz="3200" b="1"/>
                <a:t>1</a:t>
              </a:r>
              <a:endParaRPr lang="zh-CN" altLang="en-US" sz="3200" b="1"/>
            </a:p>
          </p:txBody>
        </p:sp>
        <p:sp>
          <p:nvSpPr>
            <p:cNvPr id="34" name="文本框 33"/>
            <p:cNvSpPr txBox="1">
              <a:spLocks noChangeArrowheads="1"/>
            </p:cNvSpPr>
            <p:nvPr/>
          </p:nvSpPr>
          <p:spPr bwMode="auto">
            <a:xfrm>
              <a:off x="9461" y="4821"/>
              <a:ext cx="615" cy="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r>
                <a:rPr lang="en-US" altLang="zh-CN" sz="3200" b="1"/>
                <a:t>3</a:t>
              </a:r>
              <a:endParaRPr lang="zh-CN" altLang="en-US" sz="3200" b="1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8246" y="4243"/>
              <a:ext cx="760" cy="1775"/>
              <a:chOff x="1477055" y="2015647"/>
              <a:chExt cx="482832" cy="1127552"/>
            </a:xfrm>
          </p:grpSpPr>
          <p:cxnSp>
            <p:nvCxnSpPr>
              <p:cNvPr id="17436" name="直接连接符 39"/>
              <p:cNvCxnSpPr>
                <a:cxnSpLocks noChangeShapeType="1"/>
              </p:cNvCxnSpPr>
              <p:nvPr/>
            </p:nvCxnSpPr>
            <p:spPr bwMode="auto">
              <a:xfrm flipH="1">
                <a:off x="1485006" y="2015647"/>
                <a:ext cx="0" cy="111716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37" name="直接连接符 40"/>
              <p:cNvCxnSpPr>
                <a:cxnSpLocks noChangeShapeType="1"/>
              </p:cNvCxnSpPr>
              <p:nvPr/>
            </p:nvCxnSpPr>
            <p:spPr bwMode="auto">
              <a:xfrm>
                <a:off x="1477055" y="3132814"/>
                <a:ext cx="4828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438" name="直接连接符 46"/>
              <p:cNvCxnSpPr>
                <a:cxnSpLocks noChangeShapeType="1"/>
              </p:cNvCxnSpPr>
              <p:nvPr/>
            </p:nvCxnSpPr>
            <p:spPr bwMode="auto">
              <a:xfrm flipH="1">
                <a:off x="1959887" y="2845873"/>
                <a:ext cx="0" cy="29732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9" name="文本框 38"/>
            <p:cNvSpPr txBox="1">
              <a:spLocks noChangeArrowheads="1"/>
            </p:cNvSpPr>
            <p:nvPr/>
          </p:nvSpPr>
          <p:spPr bwMode="auto">
            <a:xfrm>
              <a:off x="8184" y="5911"/>
              <a:ext cx="937" cy="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r>
                <a:rPr lang="en-US" altLang="zh-CN" sz="3200" b="1">
                  <a:solidFill>
                    <a:srgbClr val="FF0000"/>
                  </a:solidFill>
                </a:rPr>
                <a:t>10</a:t>
              </a:r>
              <a:endParaRPr lang="zh-CN" altLang="en-US" sz="3200" b="1">
                <a:solidFill>
                  <a:srgbClr val="FF0000"/>
                </a:solidFill>
              </a:endParaRPr>
            </a:p>
          </p:txBody>
        </p:sp>
        <p:sp>
          <p:nvSpPr>
            <p:cNvPr id="40" name="文本框 39"/>
            <p:cNvSpPr txBox="1">
              <a:spLocks noChangeArrowheads="1"/>
            </p:cNvSpPr>
            <p:nvPr/>
          </p:nvSpPr>
          <p:spPr bwMode="auto">
            <a:xfrm>
              <a:off x="9911" y="3483"/>
              <a:ext cx="938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r>
                <a:rPr lang="en-US" altLang="zh-CN" sz="3200" b="1">
                  <a:solidFill>
                    <a:srgbClr val="FF0000"/>
                  </a:solidFill>
                </a:rPr>
                <a:t>13</a:t>
              </a:r>
              <a:endParaRPr lang="zh-CN" altLang="en-US" sz="3200" b="1">
                <a:solidFill>
                  <a:srgbClr val="FF0000"/>
                </a:solidFill>
              </a:endParaRPr>
            </a:p>
          </p:txBody>
        </p:sp>
      </p:grp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4860290" y="1348105"/>
            <a:ext cx="202692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l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3200" b="1" dirty="0" err="1">
                <a:solidFill>
                  <a:schemeClr val="accent1"/>
                </a:solidFill>
              </a:rPr>
              <a:t>凑十法</a:t>
            </a:r>
            <a:endParaRPr lang="en-US" altLang="zh-CN" sz="3200" b="1" dirty="0">
              <a:solidFill>
                <a:schemeClr val="accent1"/>
              </a:solidFill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859973" y="2427923"/>
            <a:ext cx="1864360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l">
              <a:spcBef>
                <a:spcPct val="50000"/>
              </a:spcBef>
              <a:buClrTx/>
              <a:buSzTx/>
              <a:buFontTx/>
            </a:pPr>
            <a:r>
              <a:rPr lang="en-US" altLang="zh-CN" sz="2400" b="1" dirty="0">
                <a:solidFill>
                  <a:schemeClr val="tx1"/>
                </a:solidFill>
              </a:rPr>
              <a:t>把4分成1和3</a:t>
            </a:r>
            <a:endParaRPr lang="en-US" altLang="zh-CN" sz="2400" b="1" dirty="0">
              <a:solidFill>
                <a:schemeClr val="tx1"/>
              </a:solidFill>
            </a:endParaRPr>
          </a:p>
          <a:p>
            <a:pPr algn="l">
              <a:spcBef>
                <a:spcPct val="50000"/>
              </a:spcBef>
              <a:buClrTx/>
              <a:buSzTx/>
              <a:buFontTx/>
            </a:pPr>
            <a:r>
              <a:rPr lang="en-US" altLang="zh-CN" sz="2400" b="1" dirty="0">
                <a:solidFill>
                  <a:schemeClr val="tx1"/>
                </a:solidFill>
              </a:rPr>
              <a:t>1和9凑成10</a:t>
            </a:r>
            <a:endParaRPr lang="en-US" altLang="zh-CN" sz="2400" b="1" dirty="0">
              <a:solidFill>
                <a:schemeClr val="tx1"/>
              </a:solidFill>
            </a:endParaRPr>
          </a:p>
          <a:p>
            <a:pPr algn="l">
              <a:spcBef>
                <a:spcPct val="50000"/>
              </a:spcBef>
              <a:buClrTx/>
              <a:buSzTx/>
              <a:buFontTx/>
            </a:pPr>
            <a:r>
              <a:rPr lang="en-US" altLang="zh-CN" sz="2400" b="1" dirty="0">
                <a:solidFill>
                  <a:schemeClr val="tx1"/>
                </a:solidFill>
              </a:rPr>
              <a:t>10+3=13</a:t>
            </a:r>
            <a:endParaRPr lang="en-US" altLang="zh-CN" sz="2400" b="1" dirty="0">
              <a:solidFill>
                <a:schemeClr val="tx1"/>
              </a:solidFill>
            </a:endParaRPr>
          </a:p>
          <a:p>
            <a:endParaRPr lang="en-US" altLang="zh-CN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683895" y="411480"/>
            <a:ext cx="3384550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6600" b="1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凑十法</a:t>
            </a:r>
            <a:endParaRPr lang="zh-CN" altLang="en-US" sz="6600" b="1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3940" y="1419860"/>
            <a:ext cx="16097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83935" y="1707515"/>
            <a:ext cx="639445" cy="13779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凑十法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pic>
        <p:nvPicPr>
          <p:cNvPr id="106" name="图片 105"/>
          <p:cNvPicPr/>
          <p:nvPr/>
        </p:nvPicPr>
        <p:blipFill>
          <a:blip r:embed="rId1"/>
          <a:stretch>
            <a:fillRect/>
          </a:stretch>
        </p:blipFill>
        <p:spPr>
          <a:xfrm>
            <a:off x="2123440" y="267335"/>
            <a:ext cx="4705350" cy="46824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627630" y="3363595"/>
            <a:ext cx="966470" cy="9531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b="1">
                <a:solidFill>
                  <a:srgbClr val="FF0000"/>
                </a:solidFill>
              </a:rPr>
              <a:t>凑十法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23665" y="3363595"/>
            <a:ext cx="966470" cy="9531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b="1">
                <a:solidFill>
                  <a:srgbClr val="FF0000"/>
                </a:solidFill>
              </a:rPr>
              <a:t>凑十法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92090" y="3363595"/>
            <a:ext cx="966470" cy="9531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b="1">
                <a:solidFill>
                  <a:srgbClr val="FF0000"/>
                </a:solidFill>
              </a:rPr>
              <a:t>凑十法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2876594" y="3406844"/>
            <a:ext cx="3390811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6600" b="1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凑十法</a:t>
            </a:r>
            <a:endParaRPr lang="zh-CN" altLang="en-US" sz="6600" b="1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971642" y="285812"/>
            <a:ext cx="7467404" cy="4571880"/>
            <a:chOff x="990694" y="285810"/>
            <a:chExt cx="7467404" cy="4972994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90694" y="285810"/>
              <a:ext cx="7467404" cy="4972994"/>
            </a:xfrm>
            <a:prstGeom prst="rect">
              <a:avLst/>
            </a:prstGeom>
          </p:spPr>
        </p:pic>
        <p:sp>
          <p:nvSpPr>
            <p:cNvPr id="28" name="Text Box 15"/>
            <p:cNvSpPr txBox="1">
              <a:spLocks noChangeArrowheads="1"/>
            </p:cNvSpPr>
            <p:nvPr/>
          </p:nvSpPr>
          <p:spPr bwMode="auto">
            <a:xfrm>
              <a:off x="4495802" y="3186723"/>
              <a:ext cx="761980" cy="1907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3600" b="1">
                  <a:latin typeface="Times New Roman" panose="02020603050405020304" pitchFamily="18" charset="0"/>
                  <a:ea typeface="黑体" panose="02010609060101010101" pitchFamily="49" charset="-122"/>
                </a:rPr>
                <a:t>凑十法</a:t>
              </a:r>
              <a:endParaRPr lang="zh-CN" altLang="en-US" sz="3600" b="1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4191010" y="2038364"/>
            <a:ext cx="1595309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4400" b="1" i="0" u="none" strike="noStrike" kern="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kumimoji="1" lang="zh-CN" altLang="en-US" sz="4400" b="1" i="0" u="none" strike="noStrike" kern="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加几</a:t>
            </a:r>
            <a:endParaRPr kumimoji="1" lang="zh-CN" altLang="en-US" sz="4400" b="1" i="0" u="none" strike="noStrike" kern="0" cap="none" spc="0" normalizeH="0" baseline="0" noProof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5786319" y="971592"/>
            <a:ext cx="1595309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44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kumimoji="1" lang="zh-CN" altLang="en-US" sz="44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加几</a:t>
            </a:r>
            <a:endParaRPr kumimoji="1" lang="zh-CN" altLang="en-US" sz="44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4079137" y="1006519"/>
            <a:ext cx="1595309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44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kumimoji="1" lang="zh-CN" altLang="en-US" sz="44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加几</a:t>
            </a:r>
            <a:endParaRPr kumimoji="1" lang="zh-CN" altLang="en-US" sz="44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2667050" y="1646741"/>
            <a:ext cx="1595309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44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kumimoji="1" lang="zh-CN" altLang="en-US" sz="44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加几</a:t>
            </a:r>
            <a:endParaRPr kumimoji="1" lang="zh-CN" altLang="en-US" sz="44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0" grpId="0"/>
      <p:bldP spid="31" grpId="0"/>
      <p:bldP spid="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851593" y="482918"/>
            <a:ext cx="140779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sz="3200" b="1" dirty="0">
                <a:solidFill>
                  <a:srgbClr val="92D050"/>
                </a:solidFill>
              </a:rPr>
              <a:t>凑十歌</a:t>
            </a:r>
            <a:endParaRPr lang="zh-CN" altLang="en-US" sz="3200" b="1" dirty="0">
              <a:solidFill>
                <a:srgbClr val="92D050"/>
              </a:solidFill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987358" y="1058355"/>
            <a:ext cx="344932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一九一九好朋友，</a:t>
            </a:r>
            <a:endParaRPr lang="zh-CN" altLang="en-US" sz="32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二八二八手拉手，</a:t>
            </a:r>
            <a:endParaRPr lang="zh-CN" altLang="en-US" sz="32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三七三七真亲密，</a:t>
            </a:r>
            <a:endParaRPr lang="zh-CN" altLang="en-US" sz="32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四六四六一起走，</a:t>
            </a:r>
            <a:endParaRPr lang="zh-CN" altLang="en-US" sz="32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五五凑成一双手。</a:t>
            </a:r>
            <a:endParaRPr lang="zh-CN" altLang="en-US" sz="32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2315" y="3219450"/>
            <a:ext cx="1659255" cy="16059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文本框 3"/>
          <p:cNvSpPr txBox="1">
            <a:spLocks noChangeArrowheads="1"/>
          </p:cNvSpPr>
          <p:nvPr/>
        </p:nvSpPr>
        <p:spPr bwMode="auto">
          <a:xfrm>
            <a:off x="727075" y="554990"/>
            <a:ext cx="769048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sz="2800" b="1" dirty="0"/>
              <a:t>在练习本上写出下列算式，并写出凑十的过程。</a:t>
            </a:r>
            <a:endParaRPr lang="zh-CN" altLang="en-US" sz="2800" b="1" dirty="0"/>
          </a:p>
          <a:p>
            <a:r>
              <a:rPr lang="zh-CN" altLang="en-US" sz="2800" b="1" dirty="0"/>
              <a:t>（限时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分钟）</a:t>
            </a:r>
            <a:endParaRPr lang="en-US" altLang="zh-CN" sz="2800" b="1" dirty="0"/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465262" y="1794713"/>
            <a:ext cx="6214110" cy="2142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rgbClr val="FF0000"/>
                </a:solidFill>
              </a:rPr>
              <a:t>   9+3=                    </a:t>
            </a:r>
            <a:r>
              <a:rPr lang="en-US" sz="3200" b="1" dirty="0" smtClean="0">
                <a:solidFill>
                  <a:srgbClr val="FF0000"/>
                </a:solidFill>
              </a:rPr>
              <a:t>9+7</a:t>
            </a:r>
            <a:r>
              <a:rPr lang="en-US" sz="3200" b="1" dirty="0">
                <a:solidFill>
                  <a:srgbClr val="FF0000"/>
                </a:solidFill>
              </a:rPr>
              <a:t>=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文本框 40"/>
          <p:cNvSpPr txBox="1">
            <a:spLocks noChangeArrowheads="1"/>
          </p:cNvSpPr>
          <p:nvPr/>
        </p:nvSpPr>
        <p:spPr bwMode="auto">
          <a:xfrm>
            <a:off x="611505" y="483553"/>
            <a:ext cx="11607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sz="2800" dirty="0"/>
              <a:t>1.</a:t>
            </a:r>
            <a:r>
              <a:rPr lang="zh-CN" altLang="en-US" sz="2800" dirty="0"/>
              <a:t>口算</a:t>
            </a:r>
            <a:endParaRPr lang="zh-CN" altLang="en-US" sz="2800" dirty="0"/>
          </a:p>
        </p:txBody>
      </p:sp>
      <p:sp>
        <p:nvSpPr>
          <p:cNvPr id="100" name="文本框 99"/>
          <p:cNvSpPr txBox="1"/>
          <p:nvPr/>
        </p:nvSpPr>
        <p:spPr>
          <a:xfrm>
            <a:off x="1839925" y="1031736"/>
            <a:ext cx="5112360" cy="23450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marL="0" indent="400050">
              <a:lnSpc>
                <a:spcPct val="150000"/>
              </a:lnSpc>
            </a:pPr>
            <a:r>
              <a:rPr lang="en-US" sz="32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10+1=          10+3=   10+6=          10+9=</a:t>
            </a:r>
            <a:endParaRPr lang="en-US" sz="3200" b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40"/>
          <p:cNvSpPr txBox="1">
            <a:spLocks noChangeArrowheads="1"/>
          </p:cNvSpPr>
          <p:nvPr/>
        </p:nvSpPr>
        <p:spPr bwMode="auto">
          <a:xfrm>
            <a:off x="3060065" y="3291523"/>
            <a:ext cx="2672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sz="2800" dirty="0">
                <a:solidFill>
                  <a:srgbClr val="FF0000"/>
                </a:solidFill>
              </a:rPr>
              <a:t>十加几等于十几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文本框 40"/>
          <p:cNvSpPr txBox="1">
            <a:spLocks noChangeArrowheads="1"/>
          </p:cNvSpPr>
          <p:nvPr/>
        </p:nvSpPr>
        <p:spPr bwMode="auto">
          <a:xfrm>
            <a:off x="755650" y="627698"/>
            <a:ext cx="32943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sz="2800" dirty="0"/>
              <a:t>2.</a:t>
            </a:r>
            <a:r>
              <a:rPr lang="zh-CN" altLang="en-US" sz="2800" dirty="0"/>
              <a:t>看谁算的快又准。</a:t>
            </a:r>
            <a:endParaRPr lang="zh-CN" altLang="en-US" sz="2800" dirty="0"/>
          </a:p>
        </p:txBody>
      </p:sp>
      <p:sp>
        <p:nvSpPr>
          <p:cNvPr id="100" name="文本框 99"/>
          <p:cNvSpPr txBox="1"/>
          <p:nvPr/>
        </p:nvSpPr>
        <p:spPr>
          <a:xfrm>
            <a:off x="1539875" y="1348105"/>
            <a:ext cx="5688330" cy="23450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marL="0" indent="400050">
              <a:lnSpc>
                <a:spcPct val="150000"/>
              </a:lnSpc>
            </a:pPr>
            <a:r>
              <a:rPr lang="en-US" sz="32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9+1+1=         9+1+3=</a:t>
            </a:r>
            <a:endParaRPr lang="en-US" sz="3200" b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400050">
              <a:lnSpc>
                <a:spcPct val="150000"/>
              </a:lnSpc>
            </a:pPr>
            <a:r>
              <a:rPr lang="en-US" sz="3200" b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9+1+6=         9+1+9=</a:t>
            </a:r>
            <a:endParaRPr lang="en-US" sz="3200" b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40"/>
          <p:cNvSpPr txBox="1">
            <a:spLocks noChangeArrowheads="1"/>
          </p:cNvSpPr>
          <p:nvPr/>
        </p:nvSpPr>
        <p:spPr bwMode="auto">
          <a:xfrm>
            <a:off x="2195830" y="3291523"/>
            <a:ext cx="41833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l"/>
            <a:r>
              <a:rPr lang="en-US" altLang="zh-CN" sz="2800" dirty="0" smtClean="0">
                <a:solidFill>
                  <a:srgbClr val="FF0000"/>
                </a:solidFill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9+</a:t>
            </a:r>
            <a:r>
              <a:rPr 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=10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，十加几等于十几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文本框 40"/>
          <p:cNvSpPr txBox="1">
            <a:spLocks noChangeArrowheads="1"/>
          </p:cNvSpPr>
          <p:nvPr/>
        </p:nvSpPr>
        <p:spPr bwMode="auto">
          <a:xfrm>
            <a:off x="1835785" y="1203960"/>
            <a:ext cx="4839970" cy="212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4400" b="1" dirty="0"/>
              <a:t>        </a:t>
            </a:r>
            <a:r>
              <a:rPr lang="zh-CN" altLang="en-US" sz="4400" b="1" dirty="0"/>
              <a:t>第二关</a:t>
            </a:r>
            <a:endParaRPr lang="zh-CN" altLang="en-US" sz="4400" b="1" dirty="0"/>
          </a:p>
          <a:p>
            <a:pPr>
              <a:lnSpc>
                <a:spcPct val="150000"/>
              </a:lnSpc>
            </a:pPr>
            <a:r>
              <a:rPr lang="zh-CN" altLang="en-US" sz="4400" b="1" dirty="0">
                <a:sym typeface="+mn-ea"/>
              </a:rPr>
              <a:t>探索</a:t>
            </a:r>
            <a:r>
              <a:rPr lang="en-US" altLang="zh-CN" sz="4400" b="1" dirty="0">
                <a:solidFill>
                  <a:schemeClr val="accent1"/>
                </a:solidFill>
                <a:sym typeface="+mn-ea"/>
              </a:rPr>
              <a:t>9</a:t>
            </a:r>
            <a:r>
              <a:rPr lang="zh-CN" altLang="en-US" sz="4400" b="1" dirty="0">
                <a:solidFill>
                  <a:schemeClr val="accent1"/>
                </a:solidFill>
                <a:sym typeface="+mn-ea"/>
              </a:rPr>
              <a:t>加几</a:t>
            </a:r>
            <a:r>
              <a:rPr lang="zh-CN" altLang="en-US" sz="4400" b="1" dirty="0">
                <a:sym typeface="+mn-ea"/>
              </a:rPr>
              <a:t>的算法</a:t>
            </a:r>
            <a:endParaRPr lang="zh-CN" altLang="en-US" sz="4400" b="1" dirty="0">
              <a:solidFill>
                <a:schemeClr val="tx1"/>
              </a:solidFill>
            </a:endParaRPr>
          </a:p>
        </p:txBody>
      </p:sp>
      <p:pic>
        <p:nvPicPr>
          <p:cNvPr id="100" name="图片 99"/>
          <p:cNvPicPr/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3890" y="1491615"/>
            <a:ext cx="1659255" cy="16059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27910" y="986790"/>
            <a:ext cx="4130040" cy="3779520"/>
          </a:xfrm>
          <a:prstGeom prst="rect">
            <a:avLst/>
          </a:prstGeom>
        </p:spPr>
      </p:pic>
      <p:pic>
        <p:nvPicPr>
          <p:cNvPr id="5" name="图片 4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45380" y="2954655"/>
            <a:ext cx="441960" cy="385445"/>
          </a:xfrm>
          <a:prstGeom prst="rect">
            <a:avLst/>
          </a:prstGeom>
        </p:spPr>
      </p:pic>
      <p:pic>
        <p:nvPicPr>
          <p:cNvPr id="7" name="图片 6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43500" y="3234055"/>
            <a:ext cx="441960" cy="385445"/>
          </a:xfrm>
          <a:prstGeom prst="rect">
            <a:avLst/>
          </a:prstGeom>
        </p:spPr>
      </p:pic>
      <p:pic>
        <p:nvPicPr>
          <p:cNvPr id="8" name="图片 7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87340" y="2919730"/>
            <a:ext cx="441960" cy="385445"/>
          </a:xfrm>
          <a:prstGeom prst="rect">
            <a:avLst/>
          </a:prstGeom>
        </p:spPr>
      </p:pic>
      <p:pic>
        <p:nvPicPr>
          <p:cNvPr id="9" name="图片 8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85460" y="3234055"/>
            <a:ext cx="441960" cy="385445"/>
          </a:xfrm>
          <a:prstGeom prst="rect">
            <a:avLst/>
          </a:prstGeom>
        </p:spPr>
      </p:pic>
      <p:sp>
        <p:nvSpPr>
          <p:cNvPr id="11" name="文本框 7"/>
          <p:cNvSpPr txBox="1">
            <a:spLocks noChangeArrowheads="1"/>
          </p:cNvSpPr>
          <p:nvPr/>
        </p:nvSpPr>
        <p:spPr bwMode="auto">
          <a:xfrm>
            <a:off x="323850" y="411163"/>
            <a:ext cx="3609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sz="2800" b="1"/>
              <a:t>二、探究</a:t>
            </a:r>
            <a:r>
              <a:rPr lang="en-US" altLang="zh-CN" sz="2800" b="1"/>
              <a:t>9</a:t>
            </a:r>
            <a:r>
              <a:rPr lang="zh-CN" altLang="en-US" sz="2800" b="1"/>
              <a:t>加几的算法</a:t>
            </a:r>
            <a:endParaRPr lang="zh-CN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21560" y="999490"/>
            <a:ext cx="4130040" cy="3779520"/>
          </a:xfrm>
          <a:prstGeom prst="rect">
            <a:avLst/>
          </a:prstGeom>
        </p:spPr>
      </p:pic>
      <p:pic>
        <p:nvPicPr>
          <p:cNvPr id="5" name="图片 4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45380" y="2954655"/>
            <a:ext cx="441960" cy="385445"/>
          </a:xfrm>
          <a:prstGeom prst="rect">
            <a:avLst/>
          </a:prstGeom>
        </p:spPr>
      </p:pic>
      <p:pic>
        <p:nvPicPr>
          <p:cNvPr id="7" name="图片 6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43500" y="3234055"/>
            <a:ext cx="441960" cy="385445"/>
          </a:xfrm>
          <a:prstGeom prst="rect">
            <a:avLst/>
          </a:prstGeom>
        </p:spPr>
      </p:pic>
      <p:pic>
        <p:nvPicPr>
          <p:cNvPr id="8" name="图片 7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87340" y="2919730"/>
            <a:ext cx="441960" cy="385445"/>
          </a:xfrm>
          <a:prstGeom prst="rect">
            <a:avLst/>
          </a:prstGeom>
        </p:spPr>
      </p:pic>
      <p:pic>
        <p:nvPicPr>
          <p:cNvPr id="9" name="图片 8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85460" y="3234055"/>
            <a:ext cx="441960" cy="385445"/>
          </a:xfrm>
          <a:prstGeom prst="rect">
            <a:avLst/>
          </a:prstGeom>
        </p:spPr>
      </p:pic>
      <p:sp>
        <p:nvSpPr>
          <p:cNvPr id="10" name="文本框 10"/>
          <p:cNvSpPr txBox="1">
            <a:spLocks noChangeArrowheads="1"/>
          </p:cNvSpPr>
          <p:nvPr/>
        </p:nvSpPr>
        <p:spPr bwMode="auto">
          <a:xfrm>
            <a:off x="469265" y="311468"/>
            <a:ext cx="467423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sz="3200" b="1"/>
              <a:t>你能发现什么数学信息？</a:t>
            </a:r>
            <a:endParaRPr lang="zh-CN" altLang="en-US" sz="32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12645" y="991870"/>
            <a:ext cx="4130040" cy="3779520"/>
          </a:xfrm>
          <a:prstGeom prst="rect">
            <a:avLst/>
          </a:prstGeom>
        </p:spPr>
      </p:pic>
      <p:pic>
        <p:nvPicPr>
          <p:cNvPr id="5" name="图片 4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30115" y="2954655"/>
            <a:ext cx="441960" cy="385445"/>
          </a:xfrm>
          <a:prstGeom prst="rect">
            <a:avLst/>
          </a:prstGeom>
        </p:spPr>
      </p:pic>
      <p:pic>
        <p:nvPicPr>
          <p:cNvPr id="7" name="图片 6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28235" y="3234055"/>
            <a:ext cx="441960" cy="385445"/>
          </a:xfrm>
          <a:prstGeom prst="rect">
            <a:avLst/>
          </a:prstGeom>
        </p:spPr>
      </p:pic>
      <p:pic>
        <p:nvPicPr>
          <p:cNvPr id="8" name="图片 7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72075" y="2919730"/>
            <a:ext cx="441960" cy="385445"/>
          </a:xfrm>
          <a:prstGeom prst="rect">
            <a:avLst/>
          </a:prstGeom>
        </p:spPr>
      </p:pic>
      <p:pic>
        <p:nvPicPr>
          <p:cNvPr id="9" name="图片 8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70195" y="3234055"/>
            <a:ext cx="441960" cy="385445"/>
          </a:xfrm>
          <a:prstGeom prst="rect">
            <a:avLst/>
          </a:prstGeom>
        </p:spPr>
      </p:pic>
      <p:sp>
        <p:nvSpPr>
          <p:cNvPr id="3" name="文本框 10"/>
          <p:cNvSpPr txBox="1">
            <a:spLocks noChangeArrowheads="1"/>
          </p:cNvSpPr>
          <p:nvPr/>
        </p:nvSpPr>
        <p:spPr bwMode="auto">
          <a:xfrm>
            <a:off x="415925" y="285433"/>
            <a:ext cx="467423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sz="3200" b="1"/>
              <a:t>你能提出什么数学问题？</a:t>
            </a:r>
            <a:endParaRPr lang="zh-CN" altLang="en-US" sz="32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12645" y="991870"/>
            <a:ext cx="4130040" cy="3779520"/>
          </a:xfrm>
          <a:prstGeom prst="rect">
            <a:avLst/>
          </a:prstGeom>
        </p:spPr>
      </p:pic>
      <p:pic>
        <p:nvPicPr>
          <p:cNvPr id="5" name="图片 4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30115" y="2954655"/>
            <a:ext cx="441960" cy="385445"/>
          </a:xfrm>
          <a:prstGeom prst="rect">
            <a:avLst/>
          </a:prstGeom>
        </p:spPr>
      </p:pic>
      <p:pic>
        <p:nvPicPr>
          <p:cNvPr id="7" name="图片 6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28235" y="3234055"/>
            <a:ext cx="441960" cy="385445"/>
          </a:xfrm>
          <a:prstGeom prst="rect">
            <a:avLst/>
          </a:prstGeom>
        </p:spPr>
      </p:pic>
      <p:pic>
        <p:nvPicPr>
          <p:cNvPr id="8" name="图片 7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72075" y="2919730"/>
            <a:ext cx="441960" cy="385445"/>
          </a:xfrm>
          <a:prstGeom prst="rect">
            <a:avLst/>
          </a:prstGeom>
        </p:spPr>
      </p:pic>
      <p:pic>
        <p:nvPicPr>
          <p:cNvPr id="9" name="图片 8" descr="C:/Users/Lenovo/AppData/Local/Temp/kaimatting_20221212204836/output_20221212204843..pngoutput_20221212204843.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70195" y="3234055"/>
            <a:ext cx="441960" cy="385445"/>
          </a:xfrm>
          <a:prstGeom prst="rect">
            <a:avLst/>
          </a:prstGeom>
        </p:spPr>
      </p:pic>
      <p:sp>
        <p:nvSpPr>
          <p:cNvPr id="3" name="文本框 10"/>
          <p:cNvSpPr txBox="1">
            <a:spLocks noChangeArrowheads="1"/>
          </p:cNvSpPr>
          <p:nvPr/>
        </p:nvSpPr>
        <p:spPr bwMode="auto">
          <a:xfrm>
            <a:off x="415925" y="285433"/>
            <a:ext cx="344932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sz="3200" b="1" dirty="0"/>
              <a:t>一共有多少苹果？</a:t>
            </a:r>
            <a:endParaRPr lang="zh-CN" altLang="en-US" sz="3200" b="1" dirty="0"/>
          </a:p>
        </p:txBody>
      </p:sp>
      <p:sp>
        <p:nvSpPr>
          <p:cNvPr id="4" name="文本框 10"/>
          <p:cNvSpPr txBox="1">
            <a:spLocks noChangeArrowheads="1"/>
          </p:cNvSpPr>
          <p:nvPr/>
        </p:nvSpPr>
        <p:spPr bwMode="auto">
          <a:xfrm>
            <a:off x="6153150" y="1946593"/>
            <a:ext cx="145923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sz="3200" b="1" dirty="0">
                <a:solidFill>
                  <a:srgbClr val="FF0000"/>
                </a:solidFill>
              </a:rPr>
              <a:t>9+4=13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1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mIyZjc4YTE1OGQyZDNkZDVjOWViYjU1NmIwYjlhMTkifQ=="/>
  <p:tag name="KSO_WPP_MARK_KEY" val="4e129175-86a5-4855-bfae-6462f8566d4f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.xml><?xml version="1.0" encoding="utf-8"?>
<p:tagLst xmlns:p="http://schemas.openxmlformats.org/presentationml/2006/main">
  <p:tag name="KSO_WM_UNIT_PLACING_PICTURE_USER_VIEWPORT" val="{&quot;height&quot;:3220,&quot;width&quot;:2860}"/>
</p:tagLst>
</file>

<file path=ppt/tags/tag7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8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9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叶盛">
      <a:majorFont>
        <a:latin typeface="Times New Roman"/>
        <a:ea typeface="楷体"/>
        <a:cs typeface="Arial"/>
      </a:majorFont>
      <a:minorFont>
        <a:latin typeface="Times New Roman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803</Words>
  <Application>WPS 演示</Application>
  <PresentationFormat>全屏显示(16:9)</PresentationFormat>
  <Paragraphs>280</Paragraphs>
  <Slides>27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Arial</vt:lpstr>
      <vt:lpstr>宋体</vt:lpstr>
      <vt:lpstr>Wingdings</vt:lpstr>
      <vt:lpstr>Times New Roman</vt:lpstr>
      <vt:lpstr>黑体</vt:lpstr>
      <vt:lpstr>楷体</vt:lpstr>
      <vt:lpstr>Calibri</vt:lpstr>
      <vt:lpstr>等线</vt:lpstr>
      <vt:lpstr>微软雅黑</vt:lpstr>
      <vt:lpstr>Arial Unicode MS</vt:lpstr>
      <vt:lpstr>汉仪乐喵体简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2022-12-26T17:12:00Z</cp:lastPrinted>
  <dcterms:created xsi:type="dcterms:W3CDTF">2022-12-26T17:12:00Z</dcterms:created>
  <dcterms:modified xsi:type="dcterms:W3CDTF">2023-11-02T08:49:49Z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121481C7BDFE4523843C4394CE89A598_12</vt:lpwstr>
  </property>
  <property fmtid="{D5CDD505-2E9C-101B-9397-08002B2CF9AE}" pid="3" name="KSOProductBuildVer">
    <vt:lpwstr>2052-12.1.0.15712</vt:lpwstr>
  </property>
</Properties>
</file>