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7"/>
  </p:notesMasterIdLst>
  <p:sldIdLst>
    <p:sldId id="256" r:id="rId3"/>
    <p:sldId id="267" r:id="rId4"/>
    <p:sldId id="279" r:id="rId5"/>
    <p:sldId id="294" r:id="rId6"/>
    <p:sldId id="280" r:id="rId7"/>
    <p:sldId id="281" r:id="rId8"/>
    <p:sldId id="282" r:id="rId9"/>
    <p:sldId id="283" r:id="rId10"/>
    <p:sldId id="324" r:id="rId11"/>
    <p:sldId id="284" r:id="rId12"/>
    <p:sldId id="285" r:id="rId13"/>
    <p:sldId id="288" r:id="rId14"/>
    <p:sldId id="330" r:id="rId15"/>
    <p:sldId id="266" r:id="rId16"/>
  </p:sldIdLst>
  <p:sldSz cx="9144000" cy="5143500" type="screen16x9"/>
  <p:notesSz cx="6858000" cy="9144000"/>
  <p:custDataLst>
    <p:tags r:id="rId22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defRPr kern="1200" baseline="0">
        <a:solidFill>
          <a:schemeClr val="tx1"/>
        </a:solidFill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defRPr sz="1800" kern="1200" baseline="0">
        <a:solidFill>
          <a:schemeClr val="tx1"/>
        </a:solidFill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defRPr sz="1800" kern="1200" baseline="0">
        <a:solidFill>
          <a:schemeClr val="tx1"/>
        </a:solidFill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defRPr sz="1800" kern="1200" baseline="0">
        <a:solidFill>
          <a:schemeClr val="tx1"/>
        </a:solidFill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defRPr sz="1800" kern="1200" baseline="0">
        <a:solidFill>
          <a:schemeClr val="tx1"/>
        </a:solidFill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defRPr sz="1800" kern="1200" baseline="0">
        <a:solidFill>
          <a:schemeClr val="tx1"/>
        </a:solidFill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defRPr sz="1800" kern="1200" baseline="0">
        <a:solidFill>
          <a:schemeClr val="tx1"/>
        </a:solidFill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defRPr sz="1800" kern="1200" baseline="0">
        <a:solidFill>
          <a:schemeClr val="tx1"/>
        </a:solidFill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defRPr sz="1800" kern="1200" baseline="0">
        <a:solidFill>
          <a:schemeClr val="tx1"/>
        </a:solidFill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35" userDrawn="1">
          <p15:clr>
            <a:srgbClr val="A4A3A4"/>
          </p15:clr>
        </p15:guide>
        <p15:guide id="2" orient="horz" pos="948" userDrawn="1">
          <p15:clr>
            <a:srgbClr val="A4A3A4"/>
          </p15:clr>
        </p15:guide>
        <p15:guide id="3" orient="horz" pos="2406" userDrawn="1">
          <p15:clr>
            <a:srgbClr val="A4A3A4"/>
          </p15:clr>
        </p15:guide>
        <p15:guide id="4" orient="horz" pos="1767" userDrawn="1">
          <p15:clr>
            <a:srgbClr val="A4A3A4"/>
          </p15:clr>
        </p15:guide>
        <p15:guide id="5" orient="horz" pos="1357" userDrawn="1">
          <p15:clr>
            <a:srgbClr val="A4A3A4"/>
          </p15:clr>
        </p15:guide>
        <p15:guide id="6" orient="horz" pos="507" userDrawn="1">
          <p15:clr>
            <a:srgbClr val="A4A3A4"/>
          </p15:clr>
        </p15:guide>
        <p15:guide id="7" pos="2993" userDrawn="1">
          <p15:clr>
            <a:srgbClr val="A4A3A4"/>
          </p15:clr>
        </p15:guide>
        <p15:guide id="8" pos="5259" userDrawn="1">
          <p15:clr>
            <a:srgbClr val="A4A3A4"/>
          </p15:clr>
        </p15:guide>
        <p15:guide id="9" pos="279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新课标第一网" initials="新" lastIdx="0" clrIdx="0"/>
  <p:cmAuthor id="2" name="Administrat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130" d="100"/>
          <a:sy n="130" d="100"/>
        </p:scale>
        <p:origin x="-1074" y="-348"/>
      </p:cViewPr>
      <p:guideLst>
        <p:guide orient="horz" pos="2035"/>
        <p:guide orient="horz" pos="948"/>
        <p:guide orient="horz" pos="2406"/>
        <p:guide orient="horz" pos="1767"/>
        <p:guide orient="horz" pos="1357"/>
        <p:guide orient="horz" pos="507"/>
        <p:guide pos="2993"/>
        <p:guide pos="5259"/>
        <p:guide pos="27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5" cy="72005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2" Type="http://schemas.openxmlformats.org/officeDocument/2006/relationships/tags" Target="tags/tag1.xml"/><Relationship Id="rId21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notesMaster" Target="notesMasters/notesMaster1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0213" cy="457200"/>
          </a:xfrm>
          <a:prstGeom prst="rect">
            <a:avLst/>
          </a:prstGeom>
          <a:noFill/>
          <a:ln w="9525">
            <a:noFill/>
          </a:ln>
        </p:spPr>
        <p:txBody>
          <a:bodyPr vert="horz"/>
          <a:lstStyle/>
          <a:p>
            <a:pPr lvl="0" algn="l"/>
            <a:endParaRPr sz="1200">
              <a:ea typeface="宋体" panose="02010600030101010101" pitchFamily="2" charset="-122"/>
            </a:endParaRPr>
          </a:p>
        </p:txBody>
      </p:sp>
      <p:sp>
        <p:nvSpPr>
          <p:cNvPr id="2051" name="日期占位符 2"/>
          <p:cNvSpPr>
            <a:spLocks noGrp="1"/>
          </p:cNvSpPr>
          <p:nvPr>
            <p:ph type="dt" idx="1"/>
          </p:nvPr>
        </p:nvSpPr>
        <p:spPr>
          <a:xfrm>
            <a:off x="3883025" y="0"/>
            <a:ext cx="2973388" cy="457200"/>
          </a:xfrm>
          <a:prstGeom prst="rect">
            <a:avLst/>
          </a:prstGeom>
          <a:noFill/>
          <a:ln w="9525">
            <a:noFill/>
          </a:ln>
        </p:spPr>
        <p:txBody>
          <a:bodyPr vert="horz"/>
          <a:lstStyle/>
          <a:p>
            <a:pPr lvl="0" algn="r"/>
            <a:fld id="{BB962C8B-B14F-4D97-AF65-F5344CB8AC3E}" type="datetime1">
              <a:rPr lang="zh-CN" altLang="en-US">
                <a:ea typeface="宋体" panose="02010600030101010101" pitchFamily="2" charset="-122"/>
              </a:rPr>
            </a:fld>
            <a:endParaRPr lang="zh-CN" altLang="en-US" sz="1200">
              <a:ea typeface="宋体" panose="02010600030101010101" pitchFamily="2" charset="-122"/>
            </a:endParaRPr>
          </a:p>
        </p:txBody>
      </p:sp>
      <p:sp>
        <p:nvSpPr>
          <p:cNvPr id="2052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2053" name="备注占位符 4"/>
          <p:cNvSpPr>
            <a:spLocks noGrp="1" noRot="1" noChangeAspect="1"/>
          </p:cNvSpPr>
          <p:nvPr/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 vert="horz" anchor="ctr" anchorCtr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2054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0213" cy="457200"/>
          </a:xfrm>
          <a:prstGeom prst="rect">
            <a:avLst/>
          </a:prstGeom>
          <a:noFill/>
          <a:ln w="9525">
            <a:noFill/>
          </a:ln>
        </p:spPr>
        <p:txBody>
          <a:bodyPr vert="horz" anchor="b" anchorCtr="0"/>
          <a:lstStyle/>
          <a:p>
            <a:pPr lvl="0" algn="l"/>
            <a:endParaRPr sz="1200">
              <a:ea typeface="宋体" panose="02010600030101010101" pitchFamily="2" charset="-122"/>
            </a:endParaRPr>
          </a:p>
        </p:txBody>
      </p:sp>
      <p:sp>
        <p:nvSpPr>
          <p:cNvPr id="2055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3025" y="8685213"/>
            <a:ext cx="2973388" cy="457200"/>
          </a:xfrm>
          <a:prstGeom prst="rect">
            <a:avLst/>
          </a:prstGeom>
          <a:noFill/>
          <a:ln w="9525">
            <a:noFill/>
          </a:ln>
        </p:spPr>
        <p:txBody>
          <a:bodyPr vert="horz" anchor="b" anchorCtr="0"/>
          <a:lstStyle/>
          <a:p>
            <a:pPr lvl="0" algn="r"/>
            <a:fld id="{9A0DB2DC-4C9A-4742-B13C-FB6460FD3503}" type="slidenum">
              <a:rPr lang="zh-CN" altLang="en-US">
                <a:ea typeface="宋体" panose="02010600030101010101" pitchFamily="2" charset="-122"/>
              </a:rPr>
            </a:fld>
            <a:endParaRPr lang="zh-CN" altLang="en-US" sz="1200"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lvl="0" defTabSz="0" fontAlgn="base">
      <a:defRPr sz="1200" kern="1200"/>
    </a:lvl1pPr>
    <a:lvl2pPr marL="0" lvl="1" indent="0" defTabSz="0" fontAlgn="base">
      <a:defRPr sz="1200" kern="1200"/>
    </a:lvl2pPr>
    <a:lvl3pPr marL="0" lvl="2" indent="0" defTabSz="0" fontAlgn="base">
      <a:defRPr sz="1200" kern="1200"/>
    </a:lvl3pPr>
    <a:lvl4pPr marL="0" lvl="3" indent="0" defTabSz="0" fontAlgn="base">
      <a:defRPr sz="1200" kern="1200"/>
    </a:lvl4pPr>
    <a:lvl5pPr marL="0" lvl="4" indent="0" defTabSz="0" fontAlgn="base">
      <a:defRPr sz="1200" kern="1200"/>
    </a:lvl5pPr>
    <a:lvl6pPr marL="2286000" lvl="5" indent="0" defTabSz="0" fontAlgn="base">
      <a:defRPr sz="1200" kern="1200"/>
    </a:lvl6pPr>
    <a:lvl7pPr marL="2743200" lvl="6" indent="0" defTabSz="0" fontAlgn="base">
      <a:defRPr sz="1200" kern="1200"/>
    </a:lvl7pPr>
    <a:lvl8pPr marL="3200400" lvl="7" indent="0" defTabSz="0" fontAlgn="base">
      <a:defRPr sz="1200" kern="1200"/>
    </a:lvl8pPr>
    <a:lvl9pPr marL="3657600" lvl="8" indent="0" defTabSz="0" fontAlgn="base">
      <a:defRPr sz="1200" kern="1200"/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AC1B7B3F-A56B-4310-A966-BD55D80449F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3127340-2293-49D2-96F1-6E7BF0C8FD9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5" Type="http://schemas.openxmlformats.org/officeDocument/2006/relationships/theme" Target="../theme/theme1.xml"/><Relationship Id="rId4" Type="http://schemas.openxmlformats.org/officeDocument/2006/relationships/image" Target="file:///D:\qq&#25991;&#20214;\712321467\Image\C2C\Image2\%7b75232B38-A165-1FB7-499C-2E1C792CACB5%7d.png" TargetMode="External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073743875" descr="学科网 zxxk.com"/>
          <p:cNvPicPr>
            <a:picLocks noChangeAspect="1"/>
          </p:cNvPicPr>
          <p:nvPr/>
        </p:nvPicPr>
        <p:blipFill>
          <a:blip r:embed="rId3" r:link="rId4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8.png"/><Relationship Id="rId1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矩形 25"/>
          <p:cNvSpPr/>
          <p:nvPr/>
        </p:nvSpPr>
        <p:spPr>
          <a:xfrm>
            <a:off x="0" y="1779695"/>
            <a:ext cx="9144000" cy="807913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4800" b="1" dirty="0">
                <a:solidFill>
                  <a:srgbClr val="160B11"/>
                </a:solidFill>
                <a:latin typeface="黑体" panose="02010609060101010101" pitchFamily="1" charset="-122"/>
                <a:ea typeface="黑体" panose="02010609060101010101" pitchFamily="1" charset="-122"/>
                <a:sym typeface="黑体" panose="02010609060101010101" pitchFamily="1" charset="-122"/>
              </a:rPr>
              <a:t>8的乘法口诀</a:t>
            </a:r>
            <a:endParaRPr lang="en-US" altLang="zh-CN" sz="4800" b="1" dirty="0">
              <a:solidFill>
                <a:srgbClr val="160B11"/>
              </a:solidFill>
              <a:latin typeface="黑体" panose="02010609060101010101" pitchFamily="1" charset="-122"/>
              <a:ea typeface="黑体" panose="02010609060101010101" pitchFamily="1" charset="-122"/>
              <a:sym typeface="黑体" panose="02010609060101010101" pitchFamily="1" charset="-122"/>
            </a:endParaRPr>
          </a:p>
        </p:txBody>
      </p:sp>
      <p:sp>
        <p:nvSpPr>
          <p:cNvPr id="3078" name="TextBox 13"/>
          <p:cNvSpPr/>
          <p:nvPr/>
        </p:nvSpPr>
        <p:spPr>
          <a:xfrm>
            <a:off x="467715" y="617537"/>
            <a:ext cx="3686175" cy="3968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zh-CN" altLang="en-US" sz="2000" b="1" dirty="0">
                <a:solidFill>
                  <a:srgbClr val="000000"/>
                </a:solidFill>
                <a:latin typeface="楷体" panose="02010609060101010101" pitchFamily="1" charset="-122"/>
                <a:ea typeface="楷体" panose="02010609060101010101" pitchFamily="1" charset="-122"/>
                <a:sym typeface="楷体" panose="02010609060101010101" pitchFamily="1" charset="-122"/>
              </a:rPr>
              <a:t>苏教版小学数学二年级</a:t>
            </a:r>
            <a:r>
              <a:rPr lang="en-US" altLang="zh-CN" sz="2000" b="1" dirty="0">
                <a:solidFill>
                  <a:srgbClr val="000000"/>
                </a:solidFill>
                <a:latin typeface="楷体" panose="02010609060101010101" pitchFamily="1" charset="-122"/>
                <a:ea typeface="楷体" panose="02010609060101010101" pitchFamily="1" charset="-122"/>
                <a:sym typeface="楷体" panose="02010609060101010101" pitchFamily="1" charset="-122"/>
              </a:rPr>
              <a:t>(</a:t>
            </a:r>
            <a:r>
              <a:rPr lang="zh-CN" altLang="en-US" sz="2000" b="1" dirty="0">
                <a:solidFill>
                  <a:srgbClr val="000000"/>
                </a:solidFill>
                <a:latin typeface="楷体" panose="02010609060101010101" pitchFamily="1" charset="-122"/>
                <a:ea typeface="楷体" panose="02010609060101010101" pitchFamily="1" charset="-122"/>
                <a:sym typeface="楷体" panose="02010609060101010101" pitchFamily="1" charset="-122"/>
              </a:rPr>
              <a:t>上册</a:t>
            </a:r>
            <a:r>
              <a:rPr lang="en-US" altLang="zh-CN" sz="2000" b="1" dirty="0">
                <a:solidFill>
                  <a:srgbClr val="000000"/>
                </a:solidFill>
                <a:latin typeface="楷体" panose="02010609060101010101" pitchFamily="1" charset="-122"/>
                <a:ea typeface="楷体" panose="02010609060101010101" pitchFamily="1" charset="-122"/>
                <a:sym typeface="楷体" panose="02010609060101010101" pitchFamily="1" charset="-122"/>
              </a:rPr>
              <a:t>)</a:t>
            </a:r>
            <a:endParaRPr lang="zh-CN" altLang="en-US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Text Box 12"/>
          <p:cNvSpPr/>
          <p:nvPr/>
        </p:nvSpPr>
        <p:spPr>
          <a:xfrm>
            <a:off x="614363" y="1203325"/>
            <a:ext cx="554037" cy="4572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4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4</a:t>
            </a:r>
            <a:r>
              <a:rPr lang="en-US" altLang="zh-CN" sz="24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.</a:t>
            </a:r>
            <a:endParaRPr lang="zh-CN" altLang="en-US" sz="24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2292" name="文本框 43009"/>
          <p:cNvSpPr/>
          <p:nvPr/>
        </p:nvSpPr>
        <p:spPr>
          <a:xfrm>
            <a:off x="1277938" y="1277938"/>
            <a:ext cx="3349625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2" charset="0"/>
                <a:ea typeface="华文新魏" panose="02010800040101010101" pitchFamily="2" charset="-122"/>
                <a:sym typeface="华文新魏" panose="02010800040101010101" pitchFamily="2" charset="-122"/>
              </a:rPr>
              <a:t>8</a:t>
            </a:r>
            <a:r>
              <a:rPr lang="en-US" altLang="zh-CN" sz="24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×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2" charset="0"/>
                <a:ea typeface="华文新魏" panose="02010800040101010101" pitchFamily="2" charset="-122"/>
                <a:sym typeface="华文新魏" panose="02010800040101010101" pitchFamily="2" charset="-122"/>
              </a:rPr>
              <a:t>2=</a:t>
            </a:r>
            <a:r>
              <a:rPr lang="en-US" altLang="zh-CN" sz="24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    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2" charset="0"/>
                <a:ea typeface="华文新魏" panose="02010800040101010101" pitchFamily="2" charset="-122"/>
                <a:sym typeface="华文新魏" panose="02010800040101010101" pitchFamily="2" charset="-122"/>
              </a:rPr>
              <a:t>4</a:t>
            </a:r>
            <a:r>
              <a:rPr lang="en-US" altLang="zh-CN" sz="24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×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2" charset="0"/>
                <a:ea typeface="华文新魏" panose="02010800040101010101" pitchFamily="2" charset="-122"/>
                <a:sym typeface="华文新魏" panose="02010800040101010101" pitchFamily="2" charset="-122"/>
              </a:rPr>
              <a:t>8=</a:t>
            </a:r>
            <a:endParaRPr lang="en-US" altLang="zh-CN" sz="2400" dirty="0">
              <a:solidFill>
                <a:srgbClr val="000000"/>
              </a:solidFill>
              <a:latin typeface="Times New Roman" panose="02020603050405020304" pitchFamily="2" charset="0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2293" name="文本框 43012"/>
          <p:cNvSpPr/>
          <p:nvPr/>
        </p:nvSpPr>
        <p:spPr>
          <a:xfrm>
            <a:off x="2054225" y="1277938"/>
            <a:ext cx="10287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2400">
                <a:solidFill>
                  <a:schemeClr val="hlink"/>
                </a:solidFill>
                <a:latin typeface="Times New Roman" panose="02020603050405020304" pitchFamily="2" charset="0"/>
                <a:ea typeface="华文新魏" panose="02010800040101010101" pitchFamily="2" charset="-122"/>
                <a:sym typeface="华文新魏" panose="02010800040101010101" pitchFamily="2" charset="-122"/>
              </a:rPr>
              <a:t>16</a:t>
            </a:r>
            <a:endParaRPr lang="en-US" altLang="zh-CN" sz="2400">
              <a:solidFill>
                <a:schemeClr val="hlink"/>
              </a:solidFill>
              <a:latin typeface="Times New Roman" panose="02020603050405020304" pitchFamily="2" charset="0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2294" name="文本框 43013"/>
          <p:cNvSpPr/>
          <p:nvPr/>
        </p:nvSpPr>
        <p:spPr>
          <a:xfrm>
            <a:off x="3619500" y="1277938"/>
            <a:ext cx="5842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2400">
                <a:solidFill>
                  <a:schemeClr val="hlink"/>
                </a:solidFill>
                <a:latin typeface="Times New Roman" panose="02020603050405020304" pitchFamily="2" charset="0"/>
                <a:ea typeface="华文新魏" panose="02010800040101010101" pitchFamily="2" charset="-122"/>
                <a:sym typeface="华文新魏" panose="02010800040101010101" pitchFamily="2" charset="-122"/>
              </a:rPr>
              <a:t>32</a:t>
            </a:r>
            <a:endParaRPr lang="en-US" altLang="zh-CN" sz="2400">
              <a:solidFill>
                <a:schemeClr val="hlink"/>
              </a:solidFill>
              <a:latin typeface="Times New Roman" panose="02020603050405020304" pitchFamily="2" charset="0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2295" name="文本框 43014"/>
          <p:cNvSpPr/>
          <p:nvPr/>
        </p:nvSpPr>
        <p:spPr>
          <a:xfrm>
            <a:off x="6677025" y="1735138"/>
            <a:ext cx="18415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endParaRPr sz="24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2296" name="文本框 43009"/>
          <p:cNvSpPr/>
          <p:nvPr/>
        </p:nvSpPr>
        <p:spPr>
          <a:xfrm>
            <a:off x="4648200" y="1277938"/>
            <a:ext cx="1590675" cy="4572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2" charset="0"/>
                <a:ea typeface="华文新魏" panose="02010800040101010101" pitchFamily="2" charset="-122"/>
                <a:sym typeface="华文新魏" panose="02010800040101010101" pitchFamily="2" charset="-122"/>
              </a:rPr>
              <a:t>8</a:t>
            </a:r>
            <a:r>
              <a:rPr lang="en-US" altLang="zh-CN" sz="24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×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2" charset="0"/>
                <a:ea typeface="华文新魏" panose="02010800040101010101" pitchFamily="2" charset="-122"/>
                <a:sym typeface="华文新魏" panose="02010800040101010101" pitchFamily="2" charset="-122"/>
              </a:rPr>
              <a:t>8=</a:t>
            </a:r>
            <a:r>
              <a:rPr lang="en-US" altLang="zh-CN" sz="24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    </a:t>
            </a:r>
            <a:endParaRPr lang="en-US" altLang="zh-CN" sz="24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2297" name="文本框 43009"/>
          <p:cNvSpPr/>
          <p:nvPr/>
        </p:nvSpPr>
        <p:spPr>
          <a:xfrm>
            <a:off x="1277938" y="1978025"/>
            <a:ext cx="3349625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2" charset="0"/>
                <a:ea typeface="华文新魏" panose="02010800040101010101" pitchFamily="2" charset="-122"/>
                <a:sym typeface="华文新魏" panose="02010800040101010101" pitchFamily="2" charset="-122"/>
              </a:rPr>
              <a:t>8</a:t>
            </a:r>
            <a:r>
              <a:rPr lang="en-US" altLang="zh-CN" sz="24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×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2" charset="0"/>
                <a:ea typeface="华文新魏" panose="02010800040101010101" pitchFamily="2" charset="-122"/>
                <a:sym typeface="华文新魏" panose="02010800040101010101" pitchFamily="2" charset="-122"/>
              </a:rPr>
              <a:t>6=</a:t>
            </a:r>
            <a:r>
              <a:rPr lang="en-US" altLang="zh-CN" sz="24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    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2" charset="0"/>
                <a:ea typeface="华文新魏" panose="02010800040101010101" pitchFamily="2" charset="-122"/>
                <a:sym typeface="华文新魏" panose="02010800040101010101" pitchFamily="2" charset="-122"/>
              </a:rPr>
              <a:t>8</a:t>
            </a:r>
            <a:r>
              <a:rPr lang="en-US" altLang="zh-CN" sz="24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×</a:t>
            </a:r>
            <a:r>
              <a:rPr lang="zh-CN" altLang="en-US" sz="2400">
                <a:solidFill>
                  <a:srgbClr val="000000"/>
                </a:solidFill>
                <a:latin typeface="Times New Roman" panose="02020603050405020304" pitchFamily="2" charset="0"/>
                <a:ea typeface="华文新魏" panose="02010800040101010101" pitchFamily="2" charset="-122"/>
                <a:sym typeface="华文新魏" panose="02010800040101010101" pitchFamily="2" charset="-122"/>
              </a:rPr>
              <a:t>7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2" charset="0"/>
                <a:ea typeface="华文新魏" panose="02010800040101010101" pitchFamily="2" charset="-122"/>
                <a:sym typeface="华文新魏" panose="02010800040101010101" pitchFamily="2" charset="-122"/>
              </a:rPr>
              <a:t>=</a:t>
            </a:r>
            <a:endParaRPr lang="en-US" altLang="zh-CN" sz="2400">
              <a:solidFill>
                <a:srgbClr val="000000"/>
              </a:solidFill>
              <a:latin typeface="Times New Roman" panose="02020603050405020304" pitchFamily="2" charset="0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2298" name="文本框 43009"/>
          <p:cNvSpPr/>
          <p:nvPr/>
        </p:nvSpPr>
        <p:spPr>
          <a:xfrm>
            <a:off x="4683125" y="1925638"/>
            <a:ext cx="1609725" cy="4572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2" charset="0"/>
                <a:ea typeface="华文新魏" panose="02010800040101010101" pitchFamily="2" charset="-122"/>
                <a:sym typeface="华文新魏" panose="02010800040101010101" pitchFamily="2" charset="-122"/>
              </a:rPr>
              <a:t>8</a:t>
            </a:r>
            <a:r>
              <a:rPr lang="en-US" altLang="zh-CN" sz="24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×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2" charset="0"/>
                <a:ea typeface="华文新魏" panose="02010800040101010101" pitchFamily="2" charset="-122"/>
                <a:sym typeface="华文新魏" panose="02010800040101010101" pitchFamily="2" charset="-122"/>
              </a:rPr>
              <a:t>4=</a:t>
            </a:r>
            <a:r>
              <a:rPr lang="en-US" altLang="zh-CN" sz="24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    </a:t>
            </a:r>
            <a:endParaRPr lang="en-US" altLang="zh-CN" sz="24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2299" name="文本框 43009"/>
          <p:cNvSpPr/>
          <p:nvPr/>
        </p:nvSpPr>
        <p:spPr>
          <a:xfrm>
            <a:off x="1262063" y="2716213"/>
            <a:ext cx="3365500" cy="4572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2" charset="0"/>
                <a:ea typeface="华文新魏" panose="02010800040101010101" pitchFamily="2" charset="-122"/>
                <a:sym typeface="华文新魏" panose="02010800040101010101" pitchFamily="2" charset="-122"/>
              </a:rPr>
              <a:t>1</a:t>
            </a:r>
            <a:r>
              <a:rPr lang="en-US" altLang="zh-CN" sz="24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×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2" charset="0"/>
                <a:ea typeface="华文新魏" panose="02010800040101010101" pitchFamily="2" charset="-122"/>
                <a:sym typeface="华文新魏" panose="02010800040101010101" pitchFamily="2" charset="-122"/>
              </a:rPr>
              <a:t>8=</a:t>
            </a:r>
            <a:r>
              <a:rPr lang="en-US" altLang="zh-CN" sz="24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    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2" charset="0"/>
                <a:ea typeface="华文新魏" panose="02010800040101010101" pitchFamily="2" charset="-122"/>
                <a:sym typeface="华文新魏" panose="02010800040101010101" pitchFamily="2" charset="-122"/>
              </a:rPr>
              <a:t>5</a:t>
            </a:r>
            <a:r>
              <a:rPr lang="en-US" altLang="zh-CN" sz="24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×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2" charset="0"/>
                <a:ea typeface="华文新魏" panose="02010800040101010101" pitchFamily="2" charset="-122"/>
                <a:sym typeface="华文新魏" panose="02010800040101010101" pitchFamily="2" charset="-122"/>
              </a:rPr>
              <a:t>8=</a:t>
            </a:r>
            <a:endParaRPr lang="en-US" altLang="zh-CN" sz="2400">
              <a:solidFill>
                <a:srgbClr val="000000"/>
              </a:solidFill>
              <a:latin typeface="Times New Roman" panose="02020603050405020304" pitchFamily="2" charset="0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2300" name="文本框 43009"/>
          <p:cNvSpPr/>
          <p:nvPr/>
        </p:nvSpPr>
        <p:spPr>
          <a:xfrm>
            <a:off x="4683125" y="2698750"/>
            <a:ext cx="1674813" cy="4572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dirty="0">
                <a:solidFill>
                  <a:srgbClr val="000000"/>
                </a:solidFill>
                <a:latin typeface="Times New Roman" panose="02020603050405020304" pitchFamily="2" charset="0"/>
                <a:ea typeface="华文新魏" panose="02010800040101010101" pitchFamily="2" charset="-122"/>
                <a:sym typeface="华文新魏" panose="02010800040101010101" pitchFamily="2" charset="-122"/>
              </a:rPr>
              <a:t>7</a:t>
            </a:r>
            <a:r>
              <a:rPr lang="en-US" altLang="zh-CN" sz="24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×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2" charset="0"/>
                <a:ea typeface="华文新魏" panose="02010800040101010101" pitchFamily="2" charset="-122"/>
                <a:sym typeface="华文新魏" panose="02010800040101010101" pitchFamily="2" charset="-122"/>
              </a:rPr>
              <a:t>8=</a:t>
            </a:r>
            <a:r>
              <a:rPr lang="en-US" altLang="zh-CN" sz="24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    </a:t>
            </a:r>
            <a:endParaRPr lang="en-US" altLang="zh-CN" sz="24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2301" name="文本框 43013"/>
          <p:cNvSpPr/>
          <p:nvPr/>
        </p:nvSpPr>
        <p:spPr>
          <a:xfrm>
            <a:off x="5457825" y="1277938"/>
            <a:ext cx="5842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2400">
                <a:solidFill>
                  <a:schemeClr val="hlink"/>
                </a:solidFill>
                <a:latin typeface="Times New Roman" panose="02020603050405020304" pitchFamily="2" charset="0"/>
                <a:ea typeface="华文新魏" panose="02010800040101010101" pitchFamily="2" charset="-122"/>
                <a:sym typeface="华文新魏" panose="02010800040101010101" pitchFamily="2" charset="-122"/>
              </a:rPr>
              <a:t>64</a:t>
            </a:r>
            <a:endParaRPr lang="en-US" altLang="zh-CN" sz="2400">
              <a:solidFill>
                <a:schemeClr val="hlink"/>
              </a:solidFill>
              <a:latin typeface="Times New Roman" panose="02020603050405020304" pitchFamily="2" charset="0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2302" name="文本框 43012"/>
          <p:cNvSpPr/>
          <p:nvPr/>
        </p:nvSpPr>
        <p:spPr>
          <a:xfrm>
            <a:off x="2054225" y="1971675"/>
            <a:ext cx="10287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2400">
                <a:solidFill>
                  <a:schemeClr val="hlink"/>
                </a:solidFill>
                <a:latin typeface="Times New Roman" panose="02020603050405020304" pitchFamily="2" charset="0"/>
                <a:ea typeface="华文新魏" panose="02010800040101010101" pitchFamily="2" charset="-122"/>
                <a:sym typeface="华文新魏" panose="02010800040101010101" pitchFamily="2" charset="-122"/>
              </a:rPr>
              <a:t>48</a:t>
            </a:r>
            <a:endParaRPr lang="en-US" altLang="zh-CN" sz="2400">
              <a:solidFill>
                <a:schemeClr val="hlink"/>
              </a:solidFill>
              <a:latin typeface="Times New Roman" panose="02020603050405020304" pitchFamily="2" charset="0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2303" name="文本框 43012"/>
          <p:cNvSpPr/>
          <p:nvPr/>
        </p:nvSpPr>
        <p:spPr>
          <a:xfrm>
            <a:off x="2108200" y="2679700"/>
            <a:ext cx="595313" cy="4572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altLang="zh-CN" sz="2400">
                <a:solidFill>
                  <a:schemeClr val="hlink"/>
                </a:solidFill>
                <a:latin typeface="Times New Roman" panose="02020603050405020304" pitchFamily="2" charset="0"/>
                <a:ea typeface="华文新魏" panose="02010800040101010101" pitchFamily="2" charset="-122"/>
                <a:sym typeface="华文新魏" panose="02010800040101010101" pitchFamily="2" charset="-122"/>
              </a:rPr>
              <a:t>8</a:t>
            </a:r>
            <a:endParaRPr lang="en-US" altLang="zh-CN" sz="2400">
              <a:solidFill>
                <a:schemeClr val="hlink"/>
              </a:solidFill>
              <a:latin typeface="Times New Roman" panose="02020603050405020304" pitchFamily="2" charset="0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2304" name="文本框 43013"/>
          <p:cNvSpPr/>
          <p:nvPr/>
        </p:nvSpPr>
        <p:spPr>
          <a:xfrm>
            <a:off x="3638550" y="1978025"/>
            <a:ext cx="582613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chemeClr val="hlink"/>
                </a:solidFill>
                <a:latin typeface="Times New Roman" panose="02020603050405020304" pitchFamily="2" charset="0"/>
                <a:ea typeface="华文新魏" panose="02010800040101010101" pitchFamily="2" charset="-122"/>
                <a:sym typeface="华文新魏" panose="02010800040101010101" pitchFamily="2" charset="-122"/>
              </a:rPr>
              <a:t>56</a:t>
            </a:r>
            <a:endParaRPr lang="zh-CN" altLang="en-US" sz="2400">
              <a:solidFill>
                <a:schemeClr val="hlink"/>
              </a:solidFill>
              <a:latin typeface="Times New Roman" panose="02020603050405020304" pitchFamily="2" charset="0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2305" name="文本框 43013"/>
          <p:cNvSpPr/>
          <p:nvPr/>
        </p:nvSpPr>
        <p:spPr>
          <a:xfrm>
            <a:off x="5438775" y="1925638"/>
            <a:ext cx="5842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2400">
                <a:solidFill>
                  <a:schemeClr val="hlink"/>
                </a:solidFill>
                <a:latin typeface="Times New Roman" panose="02020603050405020304" pitchFamily="2" charset="0"/>
                <a:ea typeface="华文新魏" panose="02010800040101010101" pitchFamily="2" charset="-122"/>
                <a:sym typeface="华文新魏" panose="02010800040101010101" pitchFamily="2" charset="-122"/>
              </a:rPr>
              <a:t>32</a:t>
            </a:r>
            <a:endParaRPr lang="en-US" altLang="zh-CN" sz="2400">
              <a:solidFill>
                <a:schemeClr val="hlink"/>
              </a:solidFill>
              <a:latin typeface="Times New Roman" panose="02020603050405020304" pitchFamily="2" charset="0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2306" name="文本框 43013"/>
          <p:cNvSpPr/>
          <p:nvPr/>
        </p:nvSpPr>
        <p:spPr>
          <a:xfrm>
            <a:off x="3603625" y="2681288"/>
            <a:ext cx="582613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2400">
                <a:solidFill>
                  <a:schemeClr val="hlink"/>
                </a:solidFill>
                <a:latin typeface="Times New Roman" panose="02020603050405020304" pitchFamily="2" charset="0"/>
                <a:ea typeface="华文新魏" panose="02010800040101010101" pitchFamily="2" charset="-122"/>
                <a:sym typeface="华文新魏" panose="02010800040101010101" pitchFamily="2" charset="-122"/>
              </a:rPr>
              <a:t>40</a:t>
            </a:r>
            <a:endParaRPr lang="en-US" altLang="zh-CN" sz="2400">
              <a:solidFill>
                <a:schemeClr val="hlink"/>
              </a:solidFill>
              <a:latin typeface="Times New Roman" panose="02020603050405020304" pitchFamily="2" charset="0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2307" name="文本框 43013"/>
          <p:cNvSpPr/>
          <p:nvPr/>
        </p:nvSpPr>
        <p:spPr>
          <a:xfrm>
            <a:off x="5422900" y="2698750"/>
            <a:ext cx="5842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chemeClr val="hlink"/>
                </a:solidFill>
                <a:latin typeface="Times New Roman" panose="02020603050405020304" pitchFamily="2" charset="0"/>
                <a:ea typeface="华文新魏" panose="02010800040101010101" pitchFamily="2" charset="-122"/>
                <a:sym typeface="华文新魏" panose="02010800040101010101" pitchFamily="2" charset="-122"/>
              </a:rPr>
              <a:t>56</a:t>
            </a:r>
            <a:endParaRPr lang="zh-CN" altLang="en-US" sz="2400">
              <a:solidFill>
                <a:schemeClr val="hlink"/>
              </a:solidFill>
              <a:latin typeface="Times New Roman" panose="02020603050405020304" pitchFamily="2" charset="0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2308" name="文本框 2"/>
          <p:cNvSpPr/>
          <p:nvPr/>
        </p:nvSpPr>
        <p:spPr>
          <a:xfrm>
            <a:off x="179388" y="339725"/>
            <a:ext cx="4572000" cy="39687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2000" b="1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基本练习</a:t>
            </a:r>
            <a:endParaRPr lang="zh-CN" altLang="en-US" sz="2000">
              <a:ea typeface="宋体" panose="02010600030101010101" pitchFamily="2" charset="-122"/>
            </a:endParaRPr>
          </a:p>
        </p:txBody>
      </p:sp>
      <p:pic>
        <p:nvPicPr>
          <p:cNvPr id="12309" name="Picture 9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39750" y="771525"/>
            <a:ext cx="1497013" cy="4683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310" name="文本框 43009"/>
          <p:cNvSpPr/>
          <p:nvPr/>
        </p:nvSpPr>
        <p:spPr>
          <a:xfrm>
            <a:off x="6210300" y="1262063"/>
            <a:ext cx="1590675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>
                <a:solidFill>
                  <a:srgbClr val="000000"/>
                </a:solidFill>
                <a:latin typeface="Times New Roman" panose="02020603050405020304" pitchFamily="2" charset="0"/>
                <a:ea typeface="华文新魏" panose="02010800040101010101" pitchFamily="2" charset="-122"/>
                <a:sym typeface="华文新魏" panose="02010800040101010101" pitchFamily="2" charset="-122"/>
              </a:rPr>
              <a:t>2</a:t>
            </a:r>
            <a:r>
              <a:rPr lang="en-US" altLang="zh-CN" sz="24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×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2" charset="0"/>
                <a:ea typeface="华文新魏" panose="02010800040101010101" pitchFamily="2" charset="-122"/>
                <a:sym typeface="华文新魏" panose="02010800040101010101" pitchFamily="2" charset="-122"/>
              </a:rPr>
              <a:t>8=</a:t>
            </a:r>
            <a:r>
              <a:rPr lang="en-US" altLang="zh-CN" sz="24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    </a:t>
            </a:r>
            <a:endParaRPr lang="en-US" altLang="zh-CN" sz="24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2311" name="文本框 43009"/>
          <p:cNvSpPr/>
          <p:nvPr/>
        </p:nvSpPr>
        <p:spPr>
          <a:xfrm>
            <a:off x="6173788" y="1909763"/>
            <a:ext cx="1609725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2" charset="0"/>
                <a:ea typeface="华文新魏" panose="02010800040101010101" pitchFamily="2" charset="-122"/>
                <a:sym typeface="华文新魏" panose="02010800040101010101" pitchFamily="2" charset="-122"/>
              </a:rPr>
              <a:t>8</a:t>
            </a:r>
            <a:r>
              <a:rPr lang="en-US" altLang="zh-CN" sz="24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×</a:t>
            </a:r>
            <a:r>
              <a:rPr lang="zh-CN" altLang="en-US" sz="2400">
                <a:solidFill>
                  <a:srgbClr val="000000"/>
                </a:solidFill>
                <a:latin typeface="Times New Roman" panose="02020603050405020304" pitchFamily="2" charset="0"/>
                <a:ea typeface="华文新魏" panose="02010800040101010101" pitchFamily="2" charset="-122"/>
                <a:sym typeface="华文新魏" panose="02010800040101010101" pitchFamily="2" charset="-122"/>
              </a:rPr>
              <a:t>3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2" charset="0"/>
                <a:ea typeface="华文新魏" panose="02010800040101010101" pitchFamily="2" charset="-122"/>
                <a:sym typeface="华文新魏" panose="02010800040101010101" pitchFamily="2" charset="-122"/>
              </a:rPr>
              <a:t>=</a:t>
            </a:r>
            <a:r>
              <a:rPr lang="en-US" altLang="zh-CN" sz="24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    </a:t>
            </a:r>
            <a:endParaRPr lang="en-US" altLang="zh-CN" sz="24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2312" name="文本框 43009"/>
          <p:cNvSpPr/>
          <p:nvPr/>
        </p:nvSpPr>
        <p:spPr>
          <a:xfrm>
            <a:off x="6173788" y="2682875"/>
            <a:ext cx="1674812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>
                <a:solidFill>
                  <a:srgbClr val="000000"/>
                </a:solidFill>
                <a:latin typeface="Times New Roman" panose="02020603050405020304" pitchFamily="2" charset="0"/>
                <a:ea typeface="华文新魏" panose="02010800040101010101" pitchFamily="2" charset="-122"/>
                <a:sym typeface="华文新魏" panose="02010800040101010101" pitchFamily="2" charset="-122"/>
              </a:rPr>
              <a:t>6</a:t>
            </a:r>
            <a:r>
              <a:rPr lang="en-US" altLang="zh-CN" sz="24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×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2" charset="0"/>
                <a:ea typeface="华文新魏" panose="02010800040101010101" pitchFamily="2" charset="-122"/>
                <a:sym typeface="华文新魏" panose="02010800040101010101" pitchFamily="2" charset="-122"/>
              </a:rPr>
              <a:t>8=</a:t>
            </a:r>
            <a:r>
              <a:rPr lang="en-US" altLang="zh-CN" sz="24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    </a:t>
            </a:r>
            <a:endParaRPr lang="en-US" altLang="zh-CN" sz="24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2313" name="文本框 43012"/>
          <p:cNvSpPr/>
          <p:nvPr/>
        </p:nvSpPr>
        <p:spPr>
          <a:xfrm>
            <a:off x="6988175" y="1262063"/>
            <a:ext cx="10287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lstStyle/>
          <a:p>
            <a:r>
              <a:rPr lang="en-US" altLang="zh-CN" sz="2400">
                <a:solidFill>
                  <a:schemeClr val="hlink"/>
                </a:solidFill>
                <a:latin typeface="Times New Roman" panose="02020603050405020304" pitchFamily="2" charset="0"/>
                <a:ea typeface="华文新魏" panose="02010800040101010101" pitchFamily="2" charset="-122"/>
                <a:sym typeface="华文新魏" panose="02010800040101010101" pitchFamily="2" charset="-122"/>
              </a:rPr>
              <a:t>16</a:t>
            </a:r>
            <a:endParaRPr lang="en-US" altLang="zh-CN" sz="2400">
              <a:solidFill>
                <a:schemeClr val="hlink"/>
              </a:solidFill>
              <a:latin typeface="Times New Roman" panose="02020603050405020304" pitchFamily="2" charset="0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2314" name="文本框 43012"/>
          <p:cNvSpPr/>
          <p:nvPr/>
        </p:nvSpPr>
        <p:spPr>
          <a:xfrm>
            <a:off x="6988175" y="1908175"/>
            <a:ext cx="10287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lstStyle/>
          <a:p>
            <a:r>
              <a:rPr lang="zh-CN" altLang="en-US" sz="2400">
                <a:solidFill>
                  <a:schemeClr val="hlink"/>
                </a:solidFill>
                <a:latin typeface="Times New Roman" panose="02020603050405020304" pitchFamily="2" charset="0"/>
                <a:ea typeface="华文新魏" panose="02010800040101010101" pitchFamily="2" charset="-122"/>
                <a:sym typeface="华文新魏" panose="02010800040101010101" pitchFamily="2" charset="-122"/>
              </a:rPr>
              <a:t>24</a:t>
            </a:r>
            <a:endParaRPr lang="zh-CN" altLang="en-US" sz="2400">
              <a:solidFill>
                <a:schemeClr val="hlink"/>
              </a:solidFill>
              <a:latin typeface="Times New Roman" panose="02020603050405020304" pitchFamily="2" charset="0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2315" name="文本框 43012"/>
          <p:cNvSpPr/>
          <p:nvPr/>
        </p:nvSpPr>
        <p:spPr>
          <a:xfrm>
            <a:off x="6988175" y="2673350"/>
            <a:ext cx="10287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lstStyle/>
          <a:p>
            <a:r>
              <a:rPr lang="en-US" altLang="zh-CN" sz="2400">
                <a:solidFill>
                  <a:schemeClr val="hlink"/>
                </a:solidFill>
                <a:latin typeface="Times New Roman" panose="02020603050405020304" pitchFamily="2" charset="0"/>
                <a:ea typeface="华文新魏" panose="02010800040101010101" pitchFamily="2" charset="-122"/>
                <a:sym typeface="华文新魏" panose="02010800040101010101" pitchFamily="2" charset="-122"/>
              </a:rPr>
              <a:t>48</a:t>
            </a:r>
            <a:endParaRPr lang="en-US" altLang="zh-CN" sz="2400">
              <a:solidFill>
                <a:schemeClr val="hlink"/>
              </a:solidFill>
              <a:latin typeface="Times New Roman" panose="02020603050405020304" pitchFamily="2" charset="0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2316" name="文本框 12315"/>
          <p:cNvSpPr txBox="1"/>
          <p:nvPr/>
        </p:nvSpPr>
        <p:spPr>
          <a:xfrm>
            <a:off x="1401763" y="1728788"/>
            <a:ext cx="309562" cy="3651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endParaRPr>
              <a:ea typeface="宋体" panose="02010600030101010101" pitchFamily="2" charset="-122"/>
            </a:endParaRPr>
          </a:p>
        </p:txBody>
      </p:sp>
      <p:sp>
        <p:nvSpPr>
          <p:cNvPr id="12317" name="文本框 12316"/>
          <p:cNvSpPr txBox="1"/>
          <p:nvPr/>
        </p:nvSpPr>
        <p:spPr>
          <a:xfrm>
            <a:off x="1189038" y="1565275"/>
            <a:ext cx="1511300" cy="4572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ea typeface="楷体" panose="02010609060101010101" pitchFamily="1" charset="-122"/>
              </a:rPr>
              <a:t>二八十六</a:t>
            </a:r>
            <a:endParaRPr lang="zh-CN" altLang="en-US" sz="2400" dirty="0">
              <a:solidFill>
                <a:srgbClr val="FF0000"/>
              </a:solidFill>
              <a:ea typeface="楷体" panose="02010609060101010101" pitchFamily="1" charset="-122"/>
            </a:endParaRPr>
          </a:p>
        </p:txBody>
      </p:sp>
      <p:sp>
        <p:nvSpPr>
          <p:cNvPr id="12318" name="文本框 12317"/>
          <p:cNvSpPr txBox="1"/>
          <p:nvPr/>
        </p:nvSpPr>
        <p:spPr>
          <a:xfrm>
            <a:off x="2628900" y="1619250"/>
            <a:ext cx="1800225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ea typeface="楷体" panose="02010609060101010101" pitchFamily="1" charset="-122"/>
              </a:rPr>
              <a:t>四八三十二</a:t>
            </a:r>
            <a:endParaRPr lang="zh-CN" altLang="en-US" sz="2400">
              <a:solidFill>
                <a:srgbClr val="FF0000"/>
              </a:solidFill>
              <a:ea typeface="楷体" panose="02010609060101010101" pitchFamily="1" charset="-122"/>
            </a:endParaRPr>
          </a:p>
        </p:txBody>
      </p:sp>
      <p:sp>
        <p:nvSpPr>
          <p:cNvPr id="12319" name="文本框 12318"/>
          <p:cNvSpPr txBox="1"/>
          <p:nvPr/>
        </p:nvSpPr>
        <p:spPr>
          <a:xfrm>
            <a:off x="6056313" y="3109913"/>
            <a:ext cx="1800225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ea typeface="楷体" panose="02010609060101010101" pitchFamily="1" charset="-122"/>
              </a:rPr>
              <a:t>六八四十八</a:t>
            </a:r>
            <a:endParaRPr lang="zh-CN" altLang="en-US" sz="2400">
              <a:solidFill>
                <a:srgbClr val="FF0000"/>
              </a:solidFill>
              <a:ea typeface="楷体" panose="02010609060101010101" pitchFamily="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strips(downLeft)">
                                      <p:cBhvr>
                                        <p:cTn id="7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strips(downLeft)">
                                      <p:cBhvr>
                                        <p:cTn id="10" dur="5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strips(downLeft)">
                                      <p:cBhvr>
                                        <p:cTn id="13" dur="5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strips(downLeft)">
                                      <p:cBhvr>
                                        <p:cTn id="16" dur="5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strips(downLeft)">
                                      <p:cBhvr>
                                        <p:cTn id="19" dur="5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strips(downLeft)">
                                      <p:cBhvr>
                                        <p:cTn id="22" dur="500"/>
                                        <p:tgtEl>
                                          <p:spTgt spid="12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strips(downLeft)">
                                      <p:cBhvr>
                                        <p:cTn id="25" dur="500"/>
                                        <p:tgtEl>
                                          <p:spTgt spid="12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strips(downLeft)">
                                      <p:cBhvr>
                                        <p:cTn id="28" dur="500"/>
                                        <p:tgtEl>
                                          <p:spTgt spid="12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strips(downLeft)">
                                      <p:cBhvr>
                                        <p:cTn id="31" dur="500"/>
                                        <p:tgtEl>
                                          <p:spTgt spid="12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2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2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2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2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23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23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/>
      <p:bldP spid="12293" grpId="0"/>
      <p:bldP spid="12296" grpId="0"/>
      <p:bldP spid="12297" grpId="0"/>
      <p:bldP spid="12298" grpId="0"/>
      <p:bldP spid="12299" grpId="0"/>
      <p:bldP spid="12300" grpId="0"/>
      <p:bldP spid="12303" grpId="0"/>
      <p:bldP spid="12305" grpId="0"/>
      <p:bldP spid="12310" grpId="0"/>
      <p:bldP spid="12311" grpId="0"/>
      <p:bldP spid="12312" grpId="0"/>
      <p:bldP spid="12313" grpId="0"/>
      <p:bldP spid="12314" grpId="0"/>
      <p:bldP spid="12317" grpId="0"/>
      <p:bldP spid="12318" grpId="0"/>
      <p:bldP spid="1231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idx="4294967295"/>
          </p:nvPr>
        </p:nvSpPr>
        <p:spPr>
          <a:xfrm>
            <a:off x="1524000" y="1122363"/>
            <a:ext cx="9144000" cy="23876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4294967295"/>
          </p:nvPr>
        </p:nvSpPr>
        <p:spPr>
          <a:xfrm>
            <a:off x="1524000" y="3602038"/>
            <a:ext cx="9144000" cy="1655762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13315" name="Text Box 12"/>
          <p:cNvSpPr/>
          <p:nvPr/>
        </p:nvSpPr>
        <p:spPr>
          <a:xfrm>
            <a:off x="873125" y="1509713"/>
            <a:ext cx="552450" cy="4572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400">
                <a:solidFill>
                  <a:srgbClr val="000000"/>
                </a:solidFill>
                <a:latin typeface="Times New Roman" panose="02020603050405020304" pitchFamily="2" charset="0"/>
                <a:ea typeface="华文新魏" panose="02010800040101010101" pitchFamily="2" charset="-122"/>
                <a:sym typeface="华文新魏" panose="02010800040101010101" pitchFamily="2" charset="-122"/>
              </a:rPr>
              <a:t>5</a:t>
            </a:r>
            <a:r>
              <a:rPr lang="en-US" altLang="zh-CN" sz="24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.</a:t>
            </a:r>
            <a:endParaRPr lang="zh-CN" altLang="en-US" sz="24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3316" name="文本框 2"/>
          <p:cNvSpPr/>
          <p:nvPr/>
        </p:nvSpPr>
        <p:spPr>
          <a:xfrm>
            <a:off x="179388" y="339725"/>
            <a:ext cx="4572000" cy="39687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2000" b="1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综合应用</a:t>
            </a:r>
            <a:endParaRPr lang="zh-CN" altLang="en-US" sz="2000">
              <a:ea typeface="宋体" panose="02010600030101010101" pitchFamily="2" charset="-122"/>
            </a:endParaRPr>
          </a:p>
        </p:txBody>
      </p:sp>
      <p:pic>
        <p:nvPicPr>
          <p:cNvPr id="13317" name="Picture 9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33400" y="804863"/>
            <a:ext cx="1497013" cy="4683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18" name="文本框 13317"/>
          <p:cNvSpPr txBox="1"/>
          <p:nvPr/>
        </p:nvSpPr>
        <p:spPr>
          <a:xfrm>
            <a:off x="1404938" y="1563688"/>
            <a:ext cx="1800225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400">
                <a:latin typeface="Times New Roman" panose="02020603050405020304" pitchFamily="2" charset="0"/>
                <a:ea typeface="宋体" panose="02010600030101010101" pitchFamily="2" charset="-122"/>
              </a:rPr>
              <a:t>3</a:t>
            </a:r>
            <a:r>
              <a:rPr lang="zh-CN" altLang="en-US" sz="2400">
                <a:latin typeface="Times New Roman" panose="02020603050405020304" pitchFamily="2" charset="0"/>
                <a:ea typeface="宋体" panose="02010600030101010101" pitchFamily="2" charset="-122"/>
                <a:sym typeface="Arial" panose="020B0604020202020204" pitchFamily="34" charset="0"/>
              </a:rPr>
              <a:t>×8＋4=</a:t>
            </a:r>
            <a:endParaRPr lang="zh-CN" altLang="en-US" sz="2400">
              <a:latin typeface="Times New Roman" panose="02020603050405020304" pitchFamily="2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3319" name="文本框 13318"/>
          <p:cNvSpPr txBox="1"/>
          <p:nvPr/>
        </p:nvSpPr>
        <p:spPr>
          <a:xfrm>
            <a:off x="2746375" y="1582738"/>
            <a:ext cx="963613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400">
                <a:latin typeface="Times New Roman" panose="02020603050405020304" pitchFamily="2" charset="0"/>
                <a:ea typeface="宋体" panose="02010600030101010101" pitchFamily="2" charset="-122"/>
              </a:rPr>
              <a:t>28</a:t>
            </a:r>
            <a:endParaRPr lang="zh-CN" altLang="en-US" sz="2400"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13320" name="文本框 13319"/>
          <p:cNvSpPr txBox="1"/>
          <p:nvPr/>
        </p:nvSpPr>
        <p:spPr>
          <a:xfrm>
            <a:off x="3756025" y="1547813"/>
            <a:ext cx="1800225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lstStyle/>
          <a:p>
            <a:r>
              <a:rPr lang="zh-CN" altLang="en-US" sz="2400">
                <a:latin typeface="Times New Roman" panose="02020603050405020304" pitchFamily="2" charset="0"/>
                <a:ea typeface="宋体" panose="02010600030101010101" pitchFamily="2" charset="-122"/>
                <a:cs typeface="Times New Roman" panose="02020603050405020304" pitchFamily="2" charset="0"/>
              </a:rPr>
              <a:t>8</a:t>
            </a:r>
            <a:r>
              <a:rPr lang="zh-CN" altLang="en-US" sz="2400">
                <a:latin typeface="Times New Roman" panose="02020603050405020304" pitchFamily="2" charset="0"/>
                <a:ea typeface="宋体" panose="02010600030101010101" pitchFamily="2" charset="-122"/>
                <a:cs typeface="Times New Roman" panose="02020603050405020304" pitchFamily="2" charset="0"/>
                <a:sym typeface="Arial" panose="020B0604020202020204" pitchFamily="34" charset="0"/>
              </a:rPr>
              <a:t>×5＋2=</a:t>
            </a:r>
            <a:endParaRPr lang="zh-CN" altLang="en-US" sz="2400">
              <a:latin typeface="Times New Roman" panose="02020603050405020304" pitchFamily="2" charset="0"/>
              <a:ea typeface="Times New Roman" panose="02020603050405020304" pitchFamily="2" charset="0"/>
              <a:sym typeface="Arial" panose="020B0604020202020204" pitchFamily="34" charset="0"/>
            </a:endParaRPr>
          </a:p>
        </p:txBody>
      </p:sp>
      <p:sp>
        <p:nvSpPr>
          <p:cNvPr id="13321" name="文本框 13320"/>
          <p:cNvSpPr txBox="1"/>
          <p:nvPr/>
        </p:nvSpPr>
        <p:spPr>
          <a:xfrm>
            <a:off x="4954588" y="1566863"/>
            <a:ext cx="963612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lstStyle/>
          <a:p>
            <a:r>
              <a:rPr lang="zh-CN" altLang="en-US" sz="2400">
                <a:latin typeface="Times New Roman" panose="02020603050405020304" pitchFamily="2" charset="0"/>
                <a:ea typeface="宋体" panose="02010600030101010101" pitchFamily="2" charset="-122"/>
              </a:rPr>
              <a:t>42</a:t>
            </a:r>
            <a:endParaRPr lang="zh-CN" altLang="en-US" sz="2400"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13322" name="文本框 13321"/>
          <p:cNvSpPr txBox="1"/>
          <p:nvPr/>
        </p:nvSpPr>
        <p:spPr>
          <a:xfrm>
            <a:off x="5892800" y="1531938"/>
            <a:ext cx="1800225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lstStyle/>
          <a:p>
            <a:r>
              <a:rPr lang="zh-CN" altLang="en-US" sz="2400">
                <a:latin typeface="Times New Roman" panose="02020603050405020304" pitchFamily="2" charset="0"/>
                <a:ea typeface="宋体" panose="02010600030101010101" pitchFamily="2" charset="-122"/>
                <a:cs typeface="Times New Roman" panose="02020603050405020304" pitchFamily="2" charset="0"/>
              </a:rPr>
              <a:t>8</a:t>
            </a:r>
            <a:r>
              <a:rPr lang="zh-CN" altLang="en-US" sz="2400">
                <a:latin typeface="Times New Roman" panose="02020603050405020304" pitchFamily="2" charset="0"/>
                <a:ea typeface="宋体" panose="02010600030101010101" pitchFamily="2" charset="-122"/>
                <a:cs typeface="Times New Roman" panose="02020603050405020304" pitchFamily="2" charset="0"/>
                <a:sym typeface="Arial" panose="020B0604020202020204" pitchFamily="34" charset="0"/>
              </a:rPr>
              <a:t>×8＋6=</a:t>
            </a:r>
            <a:endParaRPr lang="zh-CN" altLang="en-US" sz="2400">
              <a:latin typeface="Times New Roman" panose="02020603050405020304" pitchFamily="2" charset="0"/>
              <a:ea typeface="Times New Roman" panose="02020603050405020304" pitchFamily="2" charset="0"/>
              <a:sym typeface="Arial" panose="020B0604020202020204" pitchFamily="34" charset="0"/>
            </a:endParaRPr>
          </a:p>
        </p:txBody>
      </p:sp>
      <p:sp>
        <p:nvSpPr>
          <p:cNvPr id="13323" name="文本框 13322"/>
          <p:cNvSpPr txBox="1"/>
          <p:nvPr/>
        </p:nvSpPr>
        <p:spPr>
          <a:xfrm>
            <a:off x="7232650" y="1550988"/>
            <a:ext cx="9652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lstStyle/>
          <a:p>
            <a:r>
              <a:rPr lang="zh-CN" altLang="en-US" sz="2400">
                <a:latin typeface="Times New Roman" panose="02020603050405020304" pitchFamily="2" charset="0"/>
                <a:ea typeface="宋体" panose="02010600030101010101" pitchFamily="2" charset="-122"/>
              </a:rPr>
              <a:t>70</a:t>
            </a:r>
            <a:endParaRPr lang="zh-CN" altLang="en-US" sz="2400"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13324" name="Text Box 12"/>
          <p:cNvSpPr/>
          <p:nvPr/>
        </p:nvSpPr>
        <p:spPr>
          <a:xfrm>
            <a:off x="827088" y="2930525"/>
            <a:ext cx="5842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lstStyle/>
          <a:p>
            <a:r>
              <a:rPr lang="zh-CN" altLang="en-US" sz="2400">
                <a:solidFill>
                  <a:srgbClr val="000000"/>
                </a:solidFill>
                <a:latin typeface="Times New Roman" panose="02020603050405020304" pitchFamily="2" charset="0"/>
                <a:ea typeface="华文新魏" panose="02010800040101010101" pitchFamily="2" charset="-122"/>
                <a:sym typeface="华文新魏" panose="02010800040101010101" pitchFamily="2" charset="-122"/>
              </a:rPr>
              <a:t>6</a:t>
            </a:r>
            <a:r>
              <a:rPr lang="en-US" altLang="zh-CN" sz="24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.</a:t>
            </a:r>
            <a:endParaRPr lang="zh-CN" altLang="en-US" sz="24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pic>
        <p:nvPicPr>
          <p:cNvPr id="13325" name="图片 13324" descr="插图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1413" y="2606675"/>
            <a:ext cx="7464425" cy="1219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26" name="文本框 13325"/>
          <p:cNvSpPr txBox="1"/>
          <p:nvPr/>
        </p:nvSpPr>
        <p:spPr>
          <a:xfrm>
            <a:off x="3686175" y="4059238"/>
            <a:ext cx="1103313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lstStyle/>
          <a:p>
            <a:r>
              <a:rPr lang="zh-CN" altLang="en-US" sz="2400">
                <a:latin typeface="Times New Roman" panose="02020603050405020304" pitchFamily="2" charset="0"/>
                <a:ea typeface="宋体" panose="02010600030101010101" pitchFamily="2" charset="-122"/>
                <a:cs typeface="Times New Roman" panose="02020603050405020304" pitchFamily="2" charset="0"/>
              </a:rPr>
              <a:t>3</a:t>
            </a:r>
            <a:r>
              <a:rPr lang="zh-CN" altLang="en-US" sz="2400">
                <a:latin typeface="Times New Roman" panose="02020603050405020304" pitchFamily="2" charset="0"/>
                <a:ea typeface="宋体" panose="02010600030101010101" pitchFamily="2" charset="-122"/>
                <a:cs typeface="Times New Roman" panose="02020603050405020304" pitchFamily="2" charset="0"/>
                <a:sym typeface="Arial" panose="020B0604020202020204" pitchFamily="34" charset="0"/>
              </a:rPr>
              <a:t>×8=</a:t>
            </a:r>
            <a:endParaRPr lang="zh-CN" altLang="en-US" sz="2400">
              <a:latin typeface="Times New Roman" panose="02020603050405020304" pitchFamily="2" charset="0"/>
              <a:ea typeface="Times New Roman" panose="02020603050405020304" pitchFamily="2" charset="0"/>
              <a:sym typeface="Arial" panose="020B0604020202020204" pitchFamily="34" charset="0"/>
            </a:endParaRPr>
          </a:p>
        </p:txBody>
      </p:sp>
      <p:sp>
        <p:nvSpPr>
          <p:cNvPr id="13327" name="文本框 13326"/>
          <p:cNvSpPr txBox="1"/>
          <p:nvPr/>
        </p:nvSpPr>
        <p:spPr>
          <a:xfrm>
            <a:off x="4429125" y="4083050"/>
            <a:ext cx="9652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lstStyle/>
          <a:p>
            <a:r>
              <a:rPr lang="zh-CN" altLang="en-US" sz="2400">
                <a:latin typeface="Times New Roman" panose="02020603050405020304" pitchFamily="2" charset="0"/>
                <a:ea typeface="宋体" panose="02010600030101010101" pitchFamily="2" charset="-122"/>
              </a:rPr>
              <a:t>24(</a:t>
            </a:r>
            <a:r>
              <a:rPr lang="zh-CN" altLang="en-US" sz="2400">
                <a:latin typeface="Times New Roman" panose="02020603050405020304" pitchFamily="2" charset="0"/>
                <a:ea typeface="楷体" panose="02010609060101010101" pitchFamily="1" charset="-122"/>
              </a:rPr>
              <a:t>个</a:t>
            </a:r>
            <a:r>
              <a:rPr lang="zh-CN" altLang="en-US" sz="2400">
                <a:latin typeface="Times New Roman" panose="02020603050405020304" pitchFamily="2" charset="0"/>
                <a:ea typeface="宋体" panose="02010600030101010101" pitchFamily="2" charset="-122"/>
              </a:rPr>
              <a:t>)</a:t>
            </a:r>
            <a:endParaRPr lang="zh-CN" altLang="en-US" sz="2400"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13328" name="文本框 7"/>
          <p:cNvSpPr/>
          <p:nvPr/>
        </p:nvSpPr>
        <p:spPr>
          <a:xfrm>
            <a:off x="1387475" y="1995488"/>
            <a:ext cx="1997075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1" charset="-122"/>
                <a:sym typeface="宋体" panose="02010600030101010101" pitchFamily="2" charset="-122"/>
              </a:rPr>
              <a:t>三八二十四</a:t>
            </a:r>
            <a:endParaRPr lang="zh-CN" altLang="en-US" sz="2400">
              <a:solidFill>
                <a:srgbClr val="FF0000"/>
              </a:solidFill>
              <a:latin typeface="宋体" panose="02010600030101010101" pitchFamily="2" charset="-122"/>
              <a:ea typeface="楷体" panose="02010609060101010101" pitchFamily="1" charset="-122"/>
              <a:sym typeface="宋体" panose="02010600030101010101" pitchFamily="2" charset="-122"/>
            </a:endParaRPr>
          </a:p>
        </p:txBody>
      </p:sp>
      <p:sp>
        <p:nvSpPr>
          <p:cNvPr id="13329" name="文本框 7"/>
          <p:cNvSpPr/>
          <p:nvPr/>
        </p:nvSpPr>
        <p:spPr>
          <a:xfrm>
            <a:off x="3827463" y="1995488"/>
            <a:ext cx="1997075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1" charset="-122"/>
                <a:sym typeface="宋体" panose="02010600030101010101" pitchFamily="2" charset="-122"/>
              </a:rPr>
              <a:t>五八四十</a:t>
            </a:r>
            <a:endParaRPr lang="zh-CN" altLang="en-US" sz="2400">
              <a:solidFill>
                <a:srgbClr val="FF0000"/>
              </a:solidFill>
              <a:latin typeface="宋体" panose="02010600030101010101" pitchFamily="2" charset="-122"/>
              <a:ea typeface="楷体" panose="02010609060101010101" pitchFamily="1" charset="-122"/>
              <a:sym typeface="宋体" panose="02010600030101010101" pitchFamily="2" charset="-122"/>
            </a:endParaRPr>
          </a:p>
        </p:txBody>
      </p:sp>
      <p:sp>
        <p:nvSpPr>
          <p:cNvPr id="13330" name="文本框 7"/>
          <p:cNvSpPr/>
          <p:nvPr/>
        </p:nvSpPr>
        <p:spPr>
          <a:xfrm>
            <a:off x="5908675" y="1995488"/>
            <a:ext cx="1997075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1" charset="-122"/>
                <a:sym typeface="宋体" panose="02010600030101010101" pitchFamily="2" charset="-122"/>
              </a:rPr>
              <a:t>八八六十四</a:t>
            </a:r>
            <a:endParaRPr lang="zh-CN" altLang="en-US" sz="2400">
              <a:solidFill>
                <a:srgbClr val="FF0000"/>
              </a:solidFill>
              <a:latin typeface="宋体" panose="02010600030101010101" pitchFamily="2" charset="-122"/>
              <a:ea typeface="楷体" panose="02010609060101010101" pitchFamily="1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Vertical)">
                                      <p:cBhvr>
                                        <p:cTn id="7" dur="500"/>
                                        <p:tgtEl>
                                          <p:spTgt spid="13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Vertical)">
                                      <p:cBhvr>
                                        <p:cTn id="18" dur="500"/>
                                        <p:tgtEl>
                                          <p:spTgt spid="13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Vertical)">
                                      <p:cBhvr>
                                        <p:cTn id="29" dur="500"/>
                                        <p:tgtEl>
                                          <p:spTgt spid="13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3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3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33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33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33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33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33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33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33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33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9" grpId="0"/>
      <p:bldP spid="13321" grpId="0"/>
      <p:bldP spid="13323" grpId="0"/>
      <p:bldP spid="13324" grpId="0"/>
      <p:bldP spid="13326" grpId="0"/>
      <p:bldP spid="13327" grpId="0"/>
      <p:bldP spid="13328" grpId="0"/>
      <p:bldP spid="13329" grpId="0"/>
      <p:bldP spid="1333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idx="4294967295"/>
          </p:nvPr>
        </p:nvSpPr>
        <p:spPr>
          <a:xfrm>
            <a:off x="1524000" y="1122363"/>
            <a:ext cx="9144000" cy="2387600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4294967295"/>
          </p:nvPr>
        </p:nvSpPr>
        <p:spPr>
          <a:xfrm>
            <a:off x="1524000" y="3602038"/>
            <a:ext cx="9144000" cy="1655762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14339" name="Text Box 12"/>
          <p:cNvSpPr/>
          <p:nvPr/>
        </p:nvSpPr>
        <p:spPr>
          <a:xfrm>
            <a:off x="738188" y="1735138"/>
            <a:ext cx="2424112" cy="82232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4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（</a:t>
            </a:r>
            <a:r>
              <a:rPr lang="en-US" altLang="zh-CN" sz="24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   </a:t>
            </a:r>
            <a:r>
              <a:rPr lang="zh-CN" altLang="en-US" sz="24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）×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2" charset="0"/>
                <a:ea typeface="华文新魏" panose="02010800040101010101" pitchFamily="2" charset="-122"/>
                <a:sym typeface="华文新魏" panose="02010800040101010101" pitchFamily="2" charset="-122"/>
              </a:rPr>
              <a:t>8</a:t>
            </a:r>
            <a:r>
              <a:rPr lang="en-US" altLang="zh-CN" sz="24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=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2" charset="0"/>
                <a:ea typeface="华文新魏" panose="02010800040101010101" pitchFamily="2" charset="-122"/>
                <a:sym typeface="华文新魏" panose="02010800040101010101" pitchFamily="2" charset="-122"/>
              </a:rPr>
              <a:t>56</a:t>
            </a:r>
            <a:endParaRPr lang="en-US" altLang="zh-CN" sz="2400">
              <a:solidFill>
                <a:srgbClr val="000000"/>
              </a:solidFill>
              <a:latin typeface="Times New Roman" panose="02020603050405020304" pitchFamily="2" charset="0"/>
              <a:ea typeface="华文新魏" panose="02010800040101010101" pitchFamily="2" charset="-122"/>
              <a:sym typeface="华文新魏" panose="02010800040101010101" pitchFamily="2" charset="-122"/>
            </a:endParaRPr>
          </a:p>
          <a:p>
            <a:endParaRPr lang="zh-CN" altLang="en-US" sz="24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4340" name="文本框 1"/>
          <p:cNvSpPr/>
          <p:nvPr/>
        </p:nvSpPr>
        <p:spPr>
          <a:xfrm>
            <a:off x="3630613" y="1782763"/>
            <a:ext cx="3557587" cy="82232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（ 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  </a:t>
            </a:r>
            <a:r>
              <a:rPr lang="zh-CN" altLang="en-US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）×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宋体" panose="02010600030101010101" pitchFamily="2" charset="-122"/>
              </a:rPr>
              <a:t>6=48</a:t>
            </a:r>
            <a:endParaRPr lang="en-US" altLang="zh-CN" sz="2400">
              <a:solidFill>
                <a:srgbClr val="000000"/>
              </a:solidFill>
              <a:latin typeface="Times New Roman" panose="02020603050405020304" pitchFamily="2" charset="0"/>
              <a:ea typeface="宋体" panose="02010600030101010101" pitchFamily="2" charset="-122"/>
              <a:sym typeface="宋体" panose="02010600030101010101" pitchFamily="2" charset="-122"/>
            </a:endParaRPr>
          </a:p>
          <a:p>
            <a:endParaRPr lang="zh-CN" altLang="en-US" sz="24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4341" name="文本框 2"/>
          <p:cNvSpPr/>
          <p:nvPr/>
        </p:nvSpPr>
        <p:spPr>
          <a:xfrm>
            <a:off x="6286500" y="1785938"/>
            <a:ext cx="2338388" cy="82391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2" charset="0"/>
                <a:ea typeface="宋体" panose="02010600030101010101" pitchFamily="2" charset="-122"/>
                <a:cs typeface="Times New Roman" panose="02020603050405020304" pitchFamily="2" charset="0"/>
                <a:sym typeface="宋体" panose="02010600030101010101" pitchFamily="2" charset="-122"/>
              </a:rPr>
              <a:t>8</a:t>
            </a:r>
            <a:r>
              <a:rPr lang="zh-CN" altLang="en-US" sz="2400">
                <a:solidFill>
                  <a:srgbClr val="000000"/>
                </a:solidFill>
                <a:latin typeface="Times New Roman" panose="02020603050405020304" pitchFamily="2" charset="0"/>
                <a:ea typeface="宋体" panose="02010600030101010101" pitchFamily="2" charset="-122"/>
                <a:cs typeface="Times New Roman" panose="02020603050405020304" pitchFamily="2" charset="0"/>
                <a:sym typeface="宋体" panose="02010600030101010101" pitchFamily="2" charset="-122"/>
              </a:rPr>
              <a:t>×（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2" charset="0"/>
                <a:ea typeface="宋体" panose="02010600030101010101" pitchFamily="2" charset="-122"/>
                <a:cs typeface="Times New Roman" panose="02020603050405020304" pitchFamily="2" charset="0"/>
                <a:sym typeface="宋体" panose="02010600030101010101" pitchFamily="2" charset="-122"/>
              </a:rPr>
              <a:t> </a:t>
            </a:r>
            <a:r>
              <a:rPr lang="zh-CN" altLang="en-US" sz="2400">
                <a:solidFill>
                  <a:srgbClr val="00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宋体" panose="02010600030101010101" pitchFamily="2" charset="-122"/>
              </a:rPr>
              <a:t>   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2" charset="0"/>
                <a:ea typeface="宋体" panose="02010600030101010101" pitchFamily="2" charset="-122"/>
                <a:cs typeface="Times New Roman" panose="02020603050405020304" pitchFamily="2" charset="0"/>
                <a:sym typeface="宋体" panose="02010600030101010101" pitchFamily="2" charset="-122"/>
              </a:rPr>
              <a:t> </a:t>
            </a:r>
            <a:r>
              <a:rPr lang="zh-CN" altLang="en-US" sz="2400">
                <a:solidFill>
                  <a:srgbClr val="000000"/>
                </a:solidFill>
                <a:latin typeface="Times New Roman" panose="02020603050405020304" pitchFamily="2" charset="0"/>
                <a:ea typeface="宋体" panose="02010600030101010101" pitchFamily="2" charset="-122"/>
                <a:cs typeface="Times New Roman" panose="02020603050405020304" pitchFamily="2" charset="0"/>
                <a:sym typeface="宋体" panose="02010600030101010101" pitchFamily="2" charset="-122"/>
              </a:rPr>
              <a:t>）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2" charset="0"/>
                <a:ea typeface="宋体" panose="02010600030101010101" pitchFamily="2" charset="-122"/>
                <a:cs typeface="Times New Roman" panose="02020603050405020304" pitchFamily="2" charset="0"/>
                <a:sym typeface="宋体" panose="02010600030101010101" pitchFamily="2" charset="-122"/>
              </a:rPr>
              <a:t>=40</a:t>
            </a:r>
            <a:endParaRPr lang="en-US" altLang="zh-CN" sz="2400">
              <a:solidFill>
                <a:srgbClr val="000000"/>
              </a:solidFill>
              <a:latin typeface="Times New Roman" panose="02020603050405020304" pitchFamily="2" charset="0"/>
              <a:ea typeface="宋体" panose="02010600030101010101" pitchFamily="2" charset="-122"/>
              <a:cs typeface="Times New Roman" panose="02020603050405020304" pitchFamily="2" charset="0"/>
              <a:sym typeface="宋体" panose="02010600030101010101" pitchFamily="2" charset="-122"/>
            </a:endParaRPr>
          </a:p>
          <a:p>
            <a:endParaRPr lang="zh-CN" altLang="en-US" sz="24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4342" name="文本框 5"/>
          <p:cNvSpPr/>
          <p:nvPr/>
        </p:nvSpPr>
        <p:spPr>
          <a:xfrm>
            <a:off x="1193800" y="1735138"/>
            <a:ext cx="406400" cy="4572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cs typeface="Calibri" panose="020F0502020204030204" charset="0"/>
                <a:sym typeface="Calibri" panose="020F0502020204030204"/>
              </a:rPr>
              <a:t>7</a:t>
            </a:r>
            <a:endParaRPr lang="en-US" altLang="zh-CN" sz="2400">
              <a:solidFill>
                <a:srgbClr val="FF0000"/>
              </a:solidFill>
              <a:latin typeface="Times New Roman" panose="02020603050405020304" pitchFamily="2" charset="0"/>
              <a:ea typeface="Calibri" panose="020F0502020204030204" charset="0"/>
              <a:sym typeface="Calibri" panose="020F0502020204030204"/>
            </a:endParaRPr>
          </a:p>
        </p:txBody>
      </p:sp>
      <p:sp>
        <p:nvSpPr>
          <p:cNvPr id="14343" name="文本框 7"/>
          <p:cNvSpPr/>
          <p:nvPr/>
        </p:nvSpPr>
        <p:spPr>
          <a:xfrm>
            <a:off x="1028700" y="2282825"/>
            <a:ext cx="1997075" cy="4572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1" charset="-122"/>
                <a:sym typeface="宋体" panose="02010600030101010101" pitchFamily="2" charset="-122"/>
              </a:rPr>
              <a:t>七八五十六</a:t>
            </a:r>
            <a:endParaRPr lang="zh-CN" altLang="en-US" sz="2400">
              <a:solidFill>
                <a:srgbClr val="FF0000"/>
              </a:solidFill>
              <a:latin typeface="宋体" panose="02010600030101010101" pitchFamily="2" charset="-122"/>
              <a:ea typeface="楷体" panose="02010609060101010101" pitchFamily="1" charset="-122"/>
              <a:sym typeface="宋体" panose="02010600030101010101" pitchFamily="2" charset="-122"/>
            </a:endParaRPr>
          </a:p>
        </p:txBody>
      </p:sp>
      <p:sp>
        <p:nvSpPr>
          <p:cNvPr id="14344" name="文本框 8"/>
          <p:cNvSpPr/>
          <p:nvPr/>
        </p:nvSpPr>
        <p:spPr>
          <a:xfrm>
            <a:off x="4060825" y="1782763"/>
            <a:ext cx="334963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cs typeface="Calibri" panose="020F0502020204030204" charset="0"/>
                <a:sym typeface="Calibri" panose="020F0502020204030204"/>
              </a:rPr>
              <a:t>8</a:t>
            </a:r>
            <a:endParaRPr lang="en-US" altLang="zh-CN" sz="2400">
              <a:solidFill>
                <a:srgbClr val="FF0000"/>
              </a:solidFill>
              <a:latin typeface="Times New Roman" panose="02020603050405020304" pitchFamily="2" charset="0"/>
              <a:ea typeface="Calibri" panose="020F0502020204030204" charset="0"/>
              <a:sym typeface="Calibri" panose="020F0502020204030204"/>
            </a:endParaRPr>
          </a:p>
        </p:txBody>
      </p:sp>
      <p:sp>
        <p:nvSpPr>
          <p:cNvPr id="14345" name="文本框 9"/>
          <p:cNvSpPr/>
          <p:nvPr/>
        </p:nvSpPr>
        <p:spPr>
          <a:xfrm>
            <a:off x="7223125" y="1785938"/>
            <a:ext cx="473075" cy="45720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宋体" panose="02010600030101010101" pitchFamily="2" charset="-122"/>
              </a:rPr>
              <a:t>5</a:t>
            </a:r>
            <a:endParaRPr lang="en-US" altLang="zh-CN" sz="240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4346" name="文本框 10"/>
          <p:cNvSpPr/>
          <p:nvPr/>
        </p:nvSpPr>
        <p:spPr>
          <a:xfrm>
            <a:off x="3917950" y="2303463"/>
            <a:ext cx="2706688" cy="4572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latin typeface="Calibri" panose="020F0502020204030204"/>
                <a:ea typeface="楷体" panose="02010609060101010101" pitchFamily="1" charset="-122"/>
                <a:sym typeface="宋体" panose="02010600030101010101" pitchFamily="2" charset="-122"/>
              </a:rPr>
              <a:t>六八四十八</a:t>
            </a:r>
            <a:endParaRPr lang="zh-CN" altLang="en-US" sz="2400">
              <a:solidFill>
                <a:srgbClr val="FF0000"/>
              </a:solidFill>
              <a:latin typeface="Calibri" panose="020F0502020204030204"/>
              <a:ea typeface="楷体" panose="02010609060101010101" pitchFamily="1" charset="-122"/>
              <a:sym typeface="宋体" panose="02010600030101010101" pitchFamily="2" charset="-122"/>
            </a:endParaRPr>
          </a:p>
        </p:txBody>
      </p:sp>
      <p:sp>
        <p:nvSpPr>
          <p:cNvPr id="14347" name="文本框 11"/>
          <p:cNvSpPr/>
          <p:nvPr/>
        </p:nvSpPr>
        <p:spPr>
          <a:xfrm>
            <a:off x="6502400" y="2252663"/>
            <a:ext cx="1797050" cy="4572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latin typeface="Calibri" panose="020F0502020204030204"/>
                <a:ea typeface="楷体" panose="02010609060101010101" pitchFamily="1" charset="-122"/>
                <a:sym typeface="宋体" panose="02010600030101010101" pitchFamily="2" charset="-122"/>
              </a:rPr>
              <a:t>五八四十</a:t>
            </a:r>
            <a:endParaRPr lang="zh-CN" altLang="en-US" sz="2400">
              <a:solidFill>
                <a:srgbClr val="FF0000"/>
              </a:solidFill>
              <a:latin typeface="Calibri" panose="020F0502020204030204"/>
              <a:ea typeface="楷体" panose="02010609060101010101" pitchFamily="1" charset="-122"/>
              <a:sym typeface="宋体" panose="02010600030101010101" pitchFamily="2" charset="-122"/>
            </a:endParaRPr>
          </a:p>
        </p:txBody>
      </p:sp>
      <p:sp>
        <p:nvSpPr>
          <p:cNvPr id="14348" name="文本框 2"/>
          <p:cNvSpPr/>
          <p:nvPr/>
        </p:nvSpPr>
        <p:spPr>
          <a:xfrm>
            <a:off x="179388" y="339725"/>
            <a:ext cx="4572000" cy="39687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2000" b="1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拓展提升</a:t>
            </a:r>
            <a:endParaRPr lang="zh-CN" altLang="en-US" sz="2000">
              <a:ea typeface="宋体" panose="02010600030101010101" pitchFamily="2" charset="-122"/>
            </a:endParaRPr>
          </a:p>
        </p:txBody>
      </p:sp>
      <p:pic>
        <p:nvPicPr>
          <p:cNvPr id="14349" name="Picture 9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61963" y="876300"/>
            <a:ext cx="1482725" cy="4683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50" name="Text Box 12"/>
          <p:cNvSpPr/>
          <p:nvPr/>
        </p:nvSpPr>
        <p:spPr>
          <a:xfrm>
            <a:off x="442913" y="1725613"/>
            <a:ext cx="55245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lstStyle/>
          <a:p>
            <a:r>
              <a:rPr lang="zh-CN" altLang="en-US" sz="2400">
                <a:solidFill>
                  <a:srgbClr val="000000"/>
                </a:solidFill>
                <a:latin typeface="Times New Roman" panose="02020603050405020304" pitchFamily="2" charset="0"/>
                <a:ea typeface="华文新魏" panose="02010800040101010101" pitchFamily="2" charset="-122"/>
                <a:sym typeface="华文新魏" panose="02010800040101010101" pitchFamily="2" charset="-122"/>
              </a:rPr>
              <a:t>7</a:t>
            </a:r>
            <a:r>
              <a:rPr lang="en-US" altLang="zh-CN" sz="24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.</a:t>
            </a:r>
            <a:endParaRPr lang="zh-CN" altLang="en-US" sz="24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Vertical)">
                                      <p:cBhvr>
                                        <p:cTn id="7" dur="5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Vertical)">
                                      <p:cBhvr>
                                        <p:cTn id="16" dur="500"/>
                                        <p:tgtEl>
                                          <p:spTgt spid="14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Vertical)">
                                      <p:cBhvr>
                                        <p:cTn id="25" dur="500"/>
                                        <p:tgtEl>
                                          <p:spTgt spid="14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2" grpId="0"/>
      <p:bldP spid="14343" grpId="0"/>
      <p:bldP spid="14344" grpId="0"/>
      <p:bldP spid="14345" grpId="0"/>
      <p:bldP spid="14346" grpId="0"/>
      <p:bldP spid="1434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文本框 2"/>
          <p:cNvSpPr/>
          <p:nvPr/>
        </p:nvSpPr>
        <p:spPr>
          <a:xfrm>
            <a:off x="179388" y="339725"/>
            <a:ext cx="4572000" cy="39687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20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课后小结</a:t>
            </a:r>
            <a:endParaRPr lang="zh-CN" altLang="en-US" sz="2000" dirty="0">
              <a:ea typeface="宋体" panose="02010600030101010101" pitchFamily="2" charset="-122"/>
            </a:endParaRPr>
          </a:p>
        </p:txBody>
      </p:sp>
      <p:sp>
        <p:nvSpPr>
          <p:cNvPr id="15364" name="Rectangle 7"/>
          <p:cNvSpPr/>
          <p:nvPr/>
        </p:nvSpPr>
        <p:spPr>
          <a:xfrm>
            <a:off x="912813" y="1501775"/>
            <a:ext cx="7475537" cy="167957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/>
          <a:lstStyle/>
          <a:p>
            <a:pPr marL="257175" indent="-257175">
              <a:lnSpc>
                <a:spcPct val="150000"/>
              </a:lnSpc>
              <a:spcBef>
                <a:spcPct val="20000"/>
              </a:spcBef>
            </a:pPr>
            <a:r>
              <a:rPr lang="zh-CN" altLang="en-US" sz="2800" b="1" dirty="0">
                <a:latin typeface="楷体" panose="02010609060101010101" pitchFamily="1" charset="-122"/>
                <a:ea typeface="楷体" panose="02010609060101010101" pitchFamily="1" charset="-122"/>
                <a:sym typeface="楷体" panose="02010609060101010101" pitchFamily="1" charset="-122"/>
              </a:rPr>
              <a:t>通过这节课的学习活动，你有什么收获？</a:t>
            </a:r>
            <a:endParaRPr lang="zh-CN" altLang="en-US" sz="2800" b="1" dirty="0">
              <a:latin typeface="楷体" panose="02010609060101010101" pitchFamily="1" charset="-122"/>
              <a:ea typeface="楷体" panose="02010609060101010101" pitchFamily="1" charset="-122"/>
              <a:sym typeface="楷体" panose="02010609060101010101" pitchFamily="1" charset="-122"/>
            </a:endParaRPr>
          </a:p>
          <a:p>
            <a:pPr marL="257175" indent="-257175">
              <a:lnSpc>
                <a:spcPct val="150000"/>
              </a:lnSpc>
              <a:spcBef>
                <a:spcPct val="20000"/>
              </a:spcBef>
            </a:pPr>
            <a:r>
              <a:rPr lang="zh-CN" altLang="en-US" sz="2800" b="1" dirty="0">
                <a:latin typeface="楷体" panose="02010609060101010101" pitchFamily="1" charset="-122"/>
                <a:ea typeface="楷体" panose="02010609060101010101" pitchFamily="1" charset="-122"/>
                <a:sym typeface="楷体" panose="02010609060101010101" pitchFamily="1" charset="-122"/>
              </a:rPr>
              <a:t>你是如何记忆8的乘法口诀和运用它来计算的？</a:t>
            </a:r>
            <a:endParaRPr lang="zh-CN" altLang="en-US" sz="2800" b="1" dirty="0">
              <a:latin typeface="楷体" panose="02010609060101010101" pitchFamily="1" charset="-122"/>
              <a:ea typeface="楷体" panose="02010609060101010101" pitchFamily="1" charset="-122"/>
              <a:sym typeface="楷体" panose="02010609060101010101" pitchFamily="1" charset="-122"/>
            </a:endParaRPr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0" name="TextBox 18"/>
          <p:cNvSpPr/>
          <p:nvPr/>
        </p:nvSpPr>
        <p:spPr>
          <a:xfrm>
            <a:off x="3406775" y="1708150"/>
            <a:ext cx="2962275" cy="11080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6600" b="1">
                <a:solidFill>
                  <a:srgbClr val="C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再 见！</a:t>
            </a:r>
            <a:endParaRPr lang="zh-CN" altLang="en-US">
              <a:ea typeface="宋体" panose="02010600030101010101" pitchFamily="2" charset="-122"/>
            </a:endParaRPr>
          </a:p>
        </p:txBody>
      </p:sp>
      <p:pic>
        <p:nvPicPr>
          <p:cNvPr id="16391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0718800" y="10934700"/>
            <a:ext cx="368300" cy="266700"/>
          </a:xfrm>
          <a:prstGeom prst="cube">
            <a:avLst/>
          </a:prstGeom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文本框 2"/>
          <p:cNvSpPr/>
          <p:nvPr/>
        </p:nvSpPr>
        <p:spPr>
          <a:xfrm>
            <a:off x="179388" y="339725"/>
            <a:ext cx="4572000" cy="3968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20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数学小讲师</a:t>
            </a:r>
            <a:endParaRPr lang="zh-CN" altLang="en-US" sz="2000" dirty="0">
              <a:ea typeface="宋体" panose="02010600030101010101" pitchFamily="2" charset="-122"/>
            </a:endParaRPr>
          </a:p>
        </p:txBody>
      </p:sp>
      <p:sp>
        <p:nvSpPr>
          <p:cNvPr id="4100" name="TextBox 3"/>
          <p:cNvSpPr/>
          <p:nvPr/>
        </p:nvSpPr>
        <p:spPr>
          <a:xfrm>
            <a:off x="539750" y="1204913"/>
            <a:ext cx="8137525" cy="82232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lstStyle/>
          <a:p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1" charset="-122"/>
                <a:ea typeface="楷体" panose="02010609060101010101" pitchFamily="1" charset="-122"/>
                <a:sym typeface="Times New Roman" panose="02020603050405020304" pitchFamily="2" charset="0"/>
              </a:rPr>
              <a:t>妈妈买了7串糖葫芦，小雅数了数一共有42颗山楂，平均每串有几颗山楂？</a:t>
            </a:r>
            <a:endParaRPr lang="zh-CN" altLang="en-US" sz="2400" b="1" dirty="0">
              <a:solidFill>
                <a:srgbClr val="000000"/>
              </a:solidFill>
              <a:latin typeface="楷体" panose="02010609060101010101" pitchFamily="1" charset="-122"/>
              <a:ea typeface="楷体" panose="02010609060101010101" pitchFamily="1" charset="-122"/>
              <a:sym typeface="Times New Roman" panose="02020603050405020304" pitchFamily="2" charset="0"/>
            </a:endParaRPr>
          </a:p>
        </p:txBody>
      </p:sp>
      <p:sp>
        <p:nvSpPr>
          <p:cNvPr id="4101" name="TextBox 6"/>
          <p:cNvSpPr/>
          <p:nvPr/>
        </p:nvSpPr>
        <p:spPr>
          <a:xfrm>
            <a:off x="3060700" y="2644775"/>
            <a:ext cx="2978150" cy="51752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lstStyle/>
          <a:p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2" charset="0"/>
                <a:ea typeface="楷体" panose="02010609060101010101" pitchFamily="1" charset="-122"/>
                <a:sym typeface="Times New Roman" panose="02020603050405020304" pitchFamily="2" charset="0"/>
              </a:rPr>
              <a:t>42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2" charset="0"/>
                <a:ea typeface="楷体" panose="02010609060101010101" pitchFamily="1" charset="-122"/>
                <a:sym typeface="Times New Roman" panose="02020603050405020304" pitchFamily="2" charset="0"/>
              </a:rPr>
              <a:t>÷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2" charset="0"/>
                <a:ea typeface="楷体" panose="02010609060101010101" pitchFamily="1" charset="-122"/>
                <a:sym typeface="Times New Roman" panose="02020603050405020304" pitchFamily="2" charset="0"/>
              </a:rPr>
              <a:t>7</a:t>
            </a:r>
            <a:r>
              <a:rPr lang="zh-CN" altLang="en-US" sz="2800" b="1" dirty="0">
                <a:solidFill>
                  <a:srgbClr val="000000"/>
                </a:solidFill>
                <a:latin typeface="Times New Roman" panose="02020603050405020304" pitchFamily="2" charset="0"/>
                <a:ea typeface="楷体" panose="02010609060101010101" pitchFamily="1" charset="-122"/>
                <a:sym typeface="Times New Roman" panose="02020603050405020304" pitchFamily="2" charset="0"/>
              </a:rPr>
              <a:t>＝</a:t>
            </a:r>
            <a:endParaRPr lang="zh-CN" altLang="en-US" sz="2800" b="1" dirty="0">
              <a:solidFill>
                <a:srgbClr val="000000"/>
              </a:solidFill>
              <a:latin typeface="Times New Roman" panose="02020603050405020304" pitchFamily="2" charset="0"/>
              <a:ea typeface="楷体" panose="02010609060101010101" pitchFamily="1" charset="-122"/>
              <a:sym typeface="Times New Roman" panose="02020603050405020304" pitchFamily="2" charset="0"/>
            </a:endParaRPr>
          </a:p>
        </p:txBody>
      </p:sp>
      <p:sp>
        <p:nvSpPr>
          <p:cNvPr id="4102" name="TextBox 7"/>
          <p:cNvSpPr/>
          <p:nvPr/>
        </p:nvSpPr>
        <p:spPr>
          <a:xfrm>
            <a:off x="4140200" y="2716213"/>
            <a:ext cx="19431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lstStyle/>
          <a:p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2" charset="0"/>
                <a:ea typeface="楷体" panose="02010609060101010101" pitchFamily="1" charset="-122"/>
                <a:sym typeface="Times New Roman" panose="02020603050405020304" pitchFamily="2" charset="0"/>
              </a:rPr>
              <a:t>6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2" charset="0"/>
                <a:ea typeface="楷体" panose="02010609060101010101" pitchFamily="1" charset="-122"/>
                <a:sym typeface="Times New Roman" panose="02020603050405020304" pitchFamily="2" charset="0"/>
              </a:rPr>
              <a:t>（颗）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2" charset="0"/>
              <a:ea typeface="楷体" panose="02010609060101010101" pitchFamily="1" charset="-122"/>
              <a:sym typeface="Times New Roman" panose="02020603050405020304" pitchFamily="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1" grpId="0"/>
      <p:bldP spid="410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/>
            </a:fld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5123" name="文本框 2"/>
          <p:cNvSpPr/>
          <p:nvPr/>
        </p:nvSpPr>
        <p:spPr>
          <a:xfrm>
            <a:off x="179388" y="339725"/>
            <a:ext cx="4572000" cy="39687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20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情境导入</a:t>
            </a:r>
            <a:endParaRPr lang="zh-CN" altLang="en-US" sz="2000" dirty="0">
              <a:ea typeface="宋体" panose="02010600030101010101" pitchFamily="2" charset="-122"/>
            </a:endParaRPr>
          </a:p>
        </p:txBody>
      </p:sp>
      <p:sp>
        <p:nvSpPr>
          <p:cNvPr id="5124" name="立方体 51"/>
          <p:cNvSpPr/>
          <p:nvPr/>
        </p:nvSpPr>
        <p:spPr>
          <a:xfrm>
            <a:off x="5727700" y="1847850"/>
            <a:ext cx="720725" cy="719138"/>
          </a:xfrm>
          <a:prstGeom prst="cube">
            <a:avLst>
              <a:gd name="adj" fmla="val 25000"/>
            </a:avLst>
          </a:prstGeom>
          <a:solidFill>
            <a:srgbClr val="FF0000">
              <a:alpha val="100000"/>
            </a:srgbClr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horz" wrap="square" lIns="90170" tIns="46990" rIns="90170" bIns="46990" anchor="t" anchorCtr="0"/>
          <a:lstStyle/>
          <a:p>
            <a:endParaRPr sz="900">
              <a:solidFill>
                <a:srgbClr val="000000"/>
              </a:solidFill>
              <a:latin typeface="Calibri" panose="020F0502020204030204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5125" name="立方体 51"/>
          <p:cNvSpPr/>
          <p:nvPr/>
        </p:nvSpPr>
        <p:spPr>
          <a:xfrm>
            <a:off x="4143375" y="1847850"/>
            <a:ext cx="720725" cy="719138"/>
          </a:xfrm>
          <a:prstGeom prst="cube">
            <a:avLst>
              <a:gd name="adj" fmla="val 25000"/>
            </a:avLst>
          </a:prstGeom>
          <a:solidFill>
            <a:srgbClr val="FF0000">
              <a:alpha val="100000"/>
            </a:srgbClr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horz" wrap="square" lIns="90170" tIns="46990" rIns="90170" bIns="46990" anchor="t" anchorCtr="0"/>
          <a:lstStyle/>
          <a:p>
            <a:endParaRPr sz="900">
              <a:solidFill>
                <a:srgbClr val="000000"/>
              </a:solidFill>
              <a:latin typeface="Calibri" panose="020F0502020204030204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5126" name="立方体 51"/>
          <p:cNvSpPr/>
          <p:nvPr/>
        </p:nvSpPr>
        <p:spPr>
          <a:xfrm>
            <a:off x="2559050" y="1847850"/>
            <a:ext cx="719138" cy="719138"/>
          </a:xfrm>
          <a:prstGeom prst="cube">
            <a:avLst>
              <a:gd name="adj" fmla="val 25000"/>
            </a:avLst>
          </a:prstGeom>
          <a:solidFill>
            <a:srgbClr val="FF0000">
              <a:alpha val="100000"/>
            </a:srgbClr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horz" wrap="square" lIns="90170" tIns="46990" rIns="90170" bIns="46990" anchor="t" anchorCtr="0"/>
          <a:lstStyle/>
          <a:p>
            <a:endParaRPr sz="900">
              <a:solidFill>
                <a:srgbClr val="000000"/>
              </a:solidFill>
              <a:latin typeface="Calibri" panose="020F0502020204030204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5127" name="立方体 51"/>
          <p:cNvSpPr/>
          <p:nvPr/>
        </p:nvSpPr>
        <p:spPr>
          <a:xfrm>
            <a:off x="1119188" y="1919288"/>
            <a:ext cx="719137" cy="719137"/>
          </a:xfrm>
          <a:prstGeom prst="cube">
            <a:avLst>
              <a:gd name="adj" fmla="val 25000"/>
            </a:avLst>
          </a:prstGeom>
          <a:solidFill>
            <a:srgbClr val="FF0000">
              <a:alpha val="100000"/>
            </a:srgbClr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horz" wrap="square" lIns="90170" tIns="46990" rIns="90170" bIns="46990" anchor="t" anchorCtr="0"/>
          <a:lstStyle/>
          <a:p>
            <a:endParaRPr sz="900">
              <a:solidFill>
                <a:srgbClr val="000000"/>
              </a:solidFill>
              <a:latin typeface="Calibri" panose="020F0502020204030204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5128" name="立方体 51"/>
          <p:cNvSpPr/>
          <p:nvPr/>
        </p:nvSpPr>
        <p:spPr>
          <a:xfrm>
            <a:off x="5657850" y="2855913"/>
            <a:ext cx="719138" cy="719137"/>
          </a:xfrm>
          <a:prstGeom prst="cube">
            <a:avLst>
              <a:gd name="adj" fmla="val 25000"/>
            </a:avLst>
          </a:prstGeom>
          <a:solidFill>
            <a:srgbClr val="FF0000">
              <a:alpha val="100000"/>
            </a:srgbClr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horz" wrap="square" lIns="90170" tIns="46990" rIns="90170" bIns="46990" anchor="t" anchorCtr="0"/>
          <a:lstStyle/>
          <a:p>
            <a:endParaRPr sz="900">
              <a:solidFill>
                <a:srgbClr val="000000"/>
              </a:solidFill>
              <a:latin typeface="Calibri" panose="020F0502020204030204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5129" name="立方体 51"/>
          <p:cNvSpPr/>
          <p:nvPr/>
        </p:nvSpPr>
        <p:spPr>
          <a:xfrm>
            <a:off x="4071938" y="2857500"/>
            <a:ext cx="719137" cy="719138"/>
          </a:xfrm>
          <a:prstGeom prst="cube">
            <a:avLst>
              <a:gd name="adj" fmla="val 25000"/>
            </a:avLst>
          </a:prstGeom>
          <a:solidFill>
            <a:srgbClr val="FF0000">
              <a:alpha val="100000"/>
            </a:srgbClr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horz" wrap="square" lIns="90170" tIns="46990" rIns="90170" bIns="46990" anchor="t" anchorCtr="0"/>
          <a:lstStyle/>
          <a:p>
            <a:endParaRPr sz="900">
              <a:solidFill>
                <a:srgbClr val="000000"/>
              </a:solidFill>
              <a:latin typeface="Calibri" panose="020F0502020204030204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5130" name="立方体 51"/>
          <p:cNvSpPr/>
          <p:nvPr/>
        </p:nvSpPr>
        <p:spPr>
          <a:xfrm>
            <a:off x="2416175" y="2928938"/>
            <a:ext cx="719138" cy="719137"/>
          </a:xfrm>
          <a:prstGeom prst="cube">
            <a:avLst>
              <a:gd name="adj" fmla="val 25000"/>
            </a:avLst>
          </a:prstGeom>
          <a:solidFill>
            <a:srgbClr val="FF0000">
              <a:alpha val="100000"/>
            </a:srgbClr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horz" wrap="square" lIns="90170" tIns="46990" rIns="90170" bIns="46990" anchor="t" anchorCtr="0"/>
          <a:lstStyle/>
          <a:p>
            <a:endParaRPr sz="900">
              <a:solidFill>
                <a:srgbClr val="000000"/>
              </a:solidFill>
              <a:latin typeface="Calibri" panose="020F0502020204030204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5131" name="立方体 51"/>
          <p:cNvSpPr/>
          <p:nvPr/>
        </p:nvSpPr>
        <p:spPr>
          <a:xfrm>
            <a:off x="974725" y="3000375"/>
            <a:ext cx="719138" cy="719138"/>
          </a:xfrm>
          <a:prstGeom prst="cube">
            <a:avLst>
              <a:gd name="adj" fmla="val 25000"/>
            </a:avLst>
          </a:prstGeom>
          <a:solidFill>
            <a:srgbClr val="FF0000">
              <a:alpha val="100000"/>
            </a:srgbClr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horz" wrap="square" lIns="90170" tIns="46990" rIns="90170" bIns="46990" anchor="t" anchorCtr="0"/>
          <a:lstStyle/>
          <a:p>
            <a:endParaRPr sz="900">
              <a:solidFill>
                <a:srgbClr val="000000"/>
              </a:solidFill>
              <a:latin typeface="Calibri" panose="020F0502020204030204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5132" name="组合 59"/>
          <p:cNvGrpSpPr/>
          <p:nvPr/>
        </p:nvGrpSpPr>
        <p:grpSpPr>
          <a:xfrm>
            <a:off x="7164388" y="3148013"/>
            <a:ext cx="1439862" cy="1439862"/>
            <a:chOff x="0" y="0"/>
            <a:chExt cx="1277094" cy="1289794"/>
          </a:xfrm>
        </p:grpSpPr>
        <p:sp>
          <p:nvSpPr>
            <p:cNvPr id="5133" name="立方体 44"/>
            <p:cNvSpPr/>
            <p:nvPr/>
          </p:nvSpPr>
          <p:spPr>
            <a:xfrm>
              <a:off x="144462" y="500807"/>
              <a:ext cx="642938" cy="642937"/>
            </a:xfrm>
            <a:prstGeom prst="cube">
              <a:avLst>
                <a:gd name="adj" fmla="val 25000"/>
              </a:avLst>
            </a:prstGeom>
            <a:solidFill>
              <a:srgbClr val="FF0000">
                <a:alpha val="100000"/>
              </a:srgbClr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vert="horz" wrap="square" lIns="90170" tIns="46990" rIns="90170" bIns="46990" anchor="t" anchorCtr="0"/>
            <a:lstStyle/>
            <a:p>
              <a:endParaRPr sz="15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  <p:sp>
          <p:nvSpPr>
            <p:cNvPr id="5134" name="立方体 45"/>
            <p:cNvSpPr/>
            <p:nvPr/>
          </p:nvSpPr>
          <p:spPr>
            <a:xfrm>
              <a:off x="631825" y="494457"/>
              <a:ext cx="642937" cy="642937"/>
            </a:xfrm>
            <a:prstGeom prst="cube">
              <a:avLst>
                <a:gd name="adj" fmla="val 25000"/>
              </a:avLst>
            </a:prstGeom>
            <a:solidFill>
              <a:srgbClr val="FF0000">
                <a:alpha val="100000"/>
              </a:srgbClr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vert="horz" wrap="square" lIns="90170" tIns="46990" rIns="90170" bIns="46990" anchor="t" anchorCtr="0"/>
            <a:lstStyle/>
            <a:p>
              <a:endParaRPr sz="15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  <p:sp>
          <p:nvSpPr>
            <p:cNvPr id="5135" name="立方体 46"/>
            <p:cNvSpPr/>
            <p:nvPr/>
          </p:nvSpPr>
          <p:spPr>
            <a:xfrm>
              <a:off x="0" y="646857"/>
              <a:ext cx="642937" cy="642937"/>
            </a:xfrm>
            <a:prstGeom prst="cube">
              <a:avLst>
                <a:gd name="adj" fmla="val 25000"/>
              </a:avLst>
            </a:prstGeom>
            <a:solidFill>
              <a:srgbClr val="FF0000">
                <a:alpha val="100000"/>
              </a:srgbClr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vert="horz" wrap="square" lIns="90170" tIns="46990" rIns="90170" bIns="46990" anchor="t" anchorCtr="0"/>
            <a:lstStyle/>
            <a:p>
              <a:endParaRPr sz="15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  <p:sp>
          <p:nvSpPr>
            <p:cNvPr id="5136" name="立方体 47"/>
            <p:cNvSpPr/>
            <p:nvPr/>
          </p:nvSpPr>
          <p:spPr>
            <a:xfrm>
              <a:off x="482848" y="646857"/>
              <a:ext cx="642937" cy="642937"/>
            </a:xfrm>
            <a:prstGeom prst="cube">
              <a:avLst>
                <a:gd name="adj" fmla="val 25000"/>
              </a:avLst>
            </a:prstGeom>
            <a:solidFill>
              <a:srgbClr val="FF0000">
                <a:alpha val="100000"/>
              </a:srgbClr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vert="horz" wrap="square" lIns="90170" tIns="46990" rIns="90170" bIns="46990" anchor="t" anchorCtr="0"/>
            <a:lstStyle/>
            <a:p>
              <a:endParaRPr sz="15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  <p:sp>
          <p:nvSpPr>
            <p:cNvPr id="5137" name="立方体 48"/>
            <p:cNvSpPr/>
            <p:nvPr/>
          </p:nvSpPr>
          <p:spPr>
            <a:xfrm>
              <a:off x="161378" y="3920"/>
              <a:ext cx="642938" cy="642937"/>
            </a:xfrm>
            <a:prstGeom prst="cube">
              <a:avLst>
                <a:gd name="adj" fmla="val 25000"/>
              </a:avLst>
            </a:prstGeom>
            <a:solidFill>
              <a:srgbClr val="FF0000">
                <a:alpha val="100000"/>
              </a:srgbClr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vert="horz" wrap="square" lIns="90170" tIns="46990" rIns="90170" bIns="46990" anchor="t" anchorCtr="0"/>
            <a:lstStyle/>
            <a:p>
              <a:endParaRPr sz="15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  <p:sp>
          <p:nvSpPr>
            <p:cNvPr id="5138" name="立方体 49"/>
            <p:cNvSpPr/>
            <p:nvPr/>
          </p:nvSpPr>
          <p:spPr>
            <a:xfrm>
              <a:off x="634157" y="0"/>
              <a:ext cx="642937" cy="642937"/>
            </a:xfrm>
            <a:prstGeom prst="cube">
              <a:avLst>
                <a:gd name="adj" fmla="val 25000"/>
              </a:avLst>
            </a:prstGeom>
            <a:solidFill>
              <a:srgbClr val="FF0000">
                <a:alpha val="100000"/>
              </a:srgbClr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vert="horz" wrap="square" lIns="90170" tIns="46990" rIns="90170" bIns="46990" anchor="t" anchorCtr="0"/>
            <a:lstStyle/>
            <a:p>
              <a:endParaRPr sz="15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  <p:sp>
          <p:nvSpPr>
            <p:cNvPr id="5139" name="立方体 50"/>
            <p:cNvSpPr/>
            <p:nvPr/>
          </p:nvSpPr>
          <p:spPr>
            <a:xfrm>
              <a:off x="0" y="159940"/>
              <a:ext cx="642937" cy="642937"/>
            </a:xfrm>
            <a:prstGeom prst="cube">
              <a:avLst>
                <a:gd name="adj" fmla="val 25000"/>
              </a:avLst>
            </a:prstGeom>
            <a:solidFill>
              <a:srgbClr val="FF0000">
                <a:alpha val="100000"/>
              </a:srgbClr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vert="horz" wrap="square" lIns="90170" tIns="46990" rIns="90170" bIns="46990" anchor="t" anchorCtr="0"/>
            <a:lstStyle/>
            <a:p>
              <a:endParaRPr sz="15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  <p:sp>
          <p:nvSpPr>
            <p:cNvPr id="5140" name="立方体 51"/>
            <p:cNvSpPr/>
            <p:nvPr/>
          </p:nvSpPr>
          <p:spPr>
            <a:xfrm>
              <a:off x="477787" y="159939"/>
              <a:ext cx="642937" cy="642937"/>
            </a:xfrm>
            <a:prstGeom prst="cube">
              <a:avLst>
                <a:gd name="adj" fmla="val 25000"/>
              </a:avLst>
            </a:prstGeom>
            <a:solidFill>
              <a:srgbClr val="FF0000">
                <a:alpha val="100000"/>
              </a:srgbClr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vert="horz" wrap="square" lIns="90170" tIns="46990" rIns="90170" bIns="46990" anchor="t" anchorCtr="0"/>
            <a:lstStyle/>
            <a:p>
              <a:endParaRPr sz="15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</p:grpSp>
      <p:sp>
        <p:nvSpPr>
          <p:cNvPr id="5141" name="文本框 5140"/>
          <p:cNvSpPr txBox="1"/>
          <p:nvPr/>
        </p:nvSpPr>
        <p:spPr>
          <a:xfrm>
            <a:off x="252413" y="881063"/>
            <a:ext cx="8640762" cy="82391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400" dirty="0">
                <a:ea typeface="楷体" panose="02010609060101010101" pitchFamily="1" charset="-122"/>
              </a:rPr>
              <a:t>观察桌子上的物体，你认识吗？用这些物体摆一个大正方体要几个这样的物体？</a:t>
            </a:r>
            <a:endParaRPr lang="zh-CN" altLang="en-US" sz="2400" dirty="0">
              <a:ea typeface="楷体" panose="02010609060101010101" pitchFamily="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/>
            </a:fld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6147" name="文本框 2"/>
          <p:cNvSpPr/>
          <p:nvPr/>
        </p:nvSpPr>
        <p:spPr>
          <a:xfrm>
            <a:off x="179388" y="196850"/>
            <a:ext cx="4572000" cy="395288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20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探究新知</a:t>
            </a:r>
            <a:endParaRPr lang="zh-CN" altLang="en-US" sz="20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6148" name="文本框 6147"/>
          <p:cNvSpPr txBox="1"/>
          <p:nvPr/>
        </p:nvSpPr>
        <p:spPr>
          <a:xfrm>
            <a:off x="1817688" y="757238"/>
            <a:ext cx="4776787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lstStyle/>
          <a:p>
            <a:r>
              <a:rPr lang="zh-CN" altLang="en-US" sz="2400" dirty="0">
                <a:latin typeface="楷体" panose="02010609060101010101" pitchFamily="1" charset="-122"/>
                <a:ea typeface="楷体" panose="02010609060101010101" pitchFamily="1" charset="-122"/>
              </a:rPr>
              <a:t>摆1个大正方体要用8个小正方体。</a:t>
            </a:r>
            <a:endParaRPr lang="zh-CN" altLang="en-US" sz="2400" dirty="0">
              <a:latin typeface="楷体" panose="02010609060101010101" pitchFamily="1" charset="-122"/>
              <a:ea typeface="楷体" panose="02010609060101010101" pitchFamily="1" charset="-122"/>
            </a:endParaRPr>
          </a:p>
        </p:txBody>
      </p:sp>
      <p:grpSp>
        <p:nvGrpSpPr>
          <p:cNvPr id="6149" name="组合 59"/>
          <p:cNvGrpSpPr/>
          <p:nvPr/>
        </p:nvGrpSpPr>
        <p:grpSpPr>
          <a:xfrm>
            <a:off x="865188" y="2090738"/>
            <a:ext cx="647700" cy="647700"/>
            <a:chOff x="0" y="0"/>
            <a:chExt cx="1277094" cy="1289794"/>
          </a:xfrm>
        </p:grpSpPr>
        <p:sp>
          <p:nvSpPr>
            <p:cNvPr id="6150" name="立方体 44"/>
            <p:cNvSpPr/>
            <p:nvPr/>
          </p:nvSpPr>
          <p:spPr>
            <a:xfrm>
              <a:off x="144462" y="500807"/>
              <a:ext cx="642938" cy="642937"/>
            </a:xfrm>
            <a:prstGeom prst="cube">
              <a:avLst>
                <a:gd name="adj" fmla="val 25000"/>
              </a:avLst>
            </a:prstGeom>
            <a:solidFill>
              <a:srgbClr val="FF0000">
                <a:alpha val="100000"/>
              </a:srgbClr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vert="horz" wrap="square" lIns="90170" tIns="46990" rIns="90170" bIns="46990" anchor="t" anchorCtr="0"/>
            <a:lstStyle/>
            <a:p>
              <a:endParaRPr sz="15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  <p:sp>
          <p:nvSpPr>
            <p:cNvPr id="6151" name="立方体 45"/>
            <p:cNvSpPr/>
            <p:nvPr/>
          </p:nvSpPr>
          <p:spPr>
            <a:xfrm>
              <a:off x="631825" y="494457"/>
              <a:ext cx="642937" cy="642937"/>
            </a:xfrm>
            <a:prstGeom prst="cube">
              <a:avLst>
                <a:gd name="adj" fmla="val 25000"/>
              </a:avLst>
            </a:prstGeom>
            <a:solidFill>
              <a:srgbClr val="FF0000">
                <a:alpha val="100000"/>
              </a:srgbClr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vert="horz" wrap="square" lIns="90170" tIns="46990" rIns="90170" bIns="46990" anchor="t" anchorCtr="0"/>
            <a:lstStyle/>
            <a:p>
              <a:endParaRPr sz="15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  <p:sp>
          <p:nvSpPr>
            <p:cNvPr id="6152" name="立方体 46"/>
            <p:cNvSpPr/>
            <p:nvPr/>
          </p:nvSpPr>
          <p:spPr>
            <a:xfrm>
              <a:off x="0" y="646857"/>
              <a:ext cx="642937" cy="642937"/>
            </a:xfrm>
            <a:prstGeom prst="cube">
              <a:avLst>
                <a:gd name="adj" fmla="val 25000"/>
              </a:avLst>
            </a:prstGeom>
            <a:solidFill>
              <a:srgbClr val="FF0000">
                <a:alpha val="100000"/>
              </a:srgbClr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vert="horz" wrap="square" lIns="90170" tIns="46990" rIns="90170" bIns="46990" anchor="t" anchorCtr="0"/>
            <a:lstStyle/>
            <a:p>
              <a:endParaRPr sz="15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  <p:sp>
          <p:nvSpPr>
            <p:cNvPr id="6153" name="立方体 47"/>
            <p:cNvSpPr/>
            <p:nvPr/>
          </p:nvSpPr>
          <p:spPr>
            <a:xfrm>
              <a:off x="482848" y="646857"/>
              <a:ext cx="642937" cy="642937"/>
            </a:xfrm>
            <a:prstGeom prst="cube">
              <a:avLst>
                <a:gd name="adj" fmla="val 25000"/>
              </a:avLst>
            </a:prstGeom>
            <a:solidFill>
              <a:srgbClr val="FF0000">
                <a:alpha val="100000"/>
              </a:srgbClr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vert="horz" wrap="square" lIns="90170" tIns="46990" rIns="90170" bIns="46990" anchor="t" anchorCtr="0"/>
            <a:lstStyle/>
            <a:p>
              <a:endParaRPr sz="15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  <p:sp>
          <p:nvSpPr>
            <p:cNvPr id="6154" name="立方体 48"/>
            <p:cNvSpPr/>
            <p:nvPr/>
          </p:nvSpPr>
          <p:spPr>
            <a:xfrm>
              <a:off x="161378" y="3920"/>
              <a:ext cx="642938" cy="642937"/>
            </a:xfrm>
            <a:prstGeom prst="cube">
              <a:avLst>
                <a:gd name="adj" fmla="val 25000"/>
              </a:avLst>
            </a:prstGeom>
            <a:solidFill>
              <a:srgbClr val="FF0000">
                <a:alpha val="100000"/>
              </a:srgbClr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vert="horz" wrap="square" lIns="90170" tIns="46990" rIns="90170" bIns="46990" anchor="t" anchorCtr="0"/>
            <a:lstStyle/>
            <a:p>
              <a:endParaRPr sz="15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  <p:sp>
          <p:nvSpPr>
            <p:cNvPr id="6155" name="立方体 49"/>
            <p:cNvSpPr/>
            <p:nvPr/>
          </p:nvSpPr>
          <p:spPr>
            <a:xfrm>
              <a:off x="634157" y="0"/>
              <a:ext cx="642937" cy="642937"/>
            </a:xfrm>
            <a:prstGeom prst="cube">
              <a:avLst>
                <a:gd name="adj" fmla="val 25000"/>
              </a:avLst>
            </a:prstGeom>
            <a:solidFill>
              <a:srgbClr val="FF0000">
                <a:alpha val="100000"/>
              </a:srgbClr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vert="horz" wrap="square" lIns="90170" tIns="46990" rIns="90170" bIns="46990" anchor="t" anchorCtr="0"/>
            <a:lstStyle/>
            <a:p>
              <a:endParaRPr sz="15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  <p:sp>
          <p:nvSpPr>
            <p:cNvPr id="6156" name="立方体 50"/>
            <p:cNvSpPr/>
            <p:nvPr/>
          </p:nvSpPr>
          <p:spPr>
            <a:xfrm>
              <a:off x="0" y="159940"/>
              <a:ext cx="642937" cy="642937"/>
            </a:xfrm>
            <a:prstGeom prst="cube">
              <a:avLst>
                <a:gd name="adj" fmla="val 25000"/>
              </a:avLst>
            </a:prstGeom>
            <a:solidFill>
              <a:srgbClr val="FF0000">
                <a:alpha val="100000"/>
              </a:srgbClr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vert="horz" wrap="square" lIns="90170" tIns="46990" rIns="90170" bIns="46990" anchor="t" anchorCtr="0"/>
            <a:lstStyle/>
            <a:p>
              <a:endParaRPr sz="15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  <p:sp>
          <p:nvSpPr>
            <p:cNvPr id="6157" name="立方体 51"/>
            <p:cNvSpPr/>
            <p:nvPr/>
          </p:nvSpPr>
          <p:spPr>
            <a:xfrm>
              <a:off x="477787" y="159939"/>
              <a:ext cx="642937" cy="642937"/>
            </a:xfrm>
            <a:prstGeom prst="cube">
              <a:avLst>
                <a:gd name="adj" fmla="val 25000"/>
              </a:avLst>
            </a:prstGeom>
            <a:solidFill>
              <a:srgbClr val="FF0000">
                <a:alpha val="100000"/>
              </a:srgbClr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vert="horz" wrap="square" lIns="90170" tIns="46990" rIns="90170" bIns="46990" anchor="t" anchorCtr="0"/>
            <a:lstStyle/>
            <a:p>
              <a:endParaRPr sz="15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</p:grpSp>
      <p:sp>
        <p:nvSpPr>
          <p:cNvPr id="6158" name="文本框 6157"/>
          <p:cNvSpPr txBox="1"/>
          <p:nvPr/>
        </p:nvSpPr>
        <p:spPr>
          <a:xfrm>
            <a:off x="1784350" y="1130300"/>
            <a:ext cx="4811713" cy="823913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lstStyle/>
          <a:p>
            <a:r>
              <a:rPr lang="zh-CN" altLang="en-US" sz="2400" dirty="0">
                <a:latin typeface="楷体" panose="02010609060101010101" pitchFamily="1" charset="-122"/>
                <a:ea typeface="楷体" panose="02010609060101010101" pitchFamily="1" charset="-122"/>
              </a:rPr>
              <a:t>摆2个这样的大正方体要用多少个小正方体？</a:t>
            </a:r>
            <a:endParaRPr lang="zh-CN" altLang="en-US" sz="2400" dirty="0">
              <a:latin typeface="楷体" panose="02010609060101010101" pitchFamily="1" charset="-122"/>
              <a:ea typeface="楷体" panose="02010609060101010101" pitchFamily="1" charset="-122"/>
            </a:endParaRPr>
          </a:p>
        </p:txBody>
      </p:sp>
      <p:grpSp>
        <p:nvGrpSpPr>
          <p:cNvPr id="6159" name="组合 59"/>
          <p:cNvGrpSpPr/>
          <p:nvPr/>
        </p:nvGrpSpPr>
        <p:grpSpPr>
          <a:xfrm>
            <a:off x="1781175" y="2074863"/>
            <a:ext cx="647700" cy="647700"/>
            <a:chOff x="0" y="0"/>
            <a:chExt cx="1277094" cy="1289794"/>
          </a:xfrm>
        </p:grpSpPr>
        <p:sp>
          <p:nvSpPr>
            <p:cNvPr id="6160" name="立方体 44"/>
            <p:cNvSpPr/>
            <p:nvPr/>
          </p:nvSpPr>
          <p:spPr>
            <a:xfrm>
              <a:off x="144462" y="500807"/>
              <a:ext cx="642938" cy="642937"/>
            </a:xfrm>
            <a:prstGeom prst="cube">
              <a:avLst>
                <a:gd name="adj" fmla="val 25000"/>
              </a:avLst>
            </a:prstGeom>
            <a:solidFill>
              <a:srgbClr val="FF0000">
                <a:alpha val="100000"/>
              </a:srgbClr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vert="horz" wrap="square" lIns="90170" tIns="46990" rIns="90170" bIns="46990" anchor="t" anchorCtr="0"/>
            <a:lstStyle/>
            <a:p>
              <a:endParaRPr sz="15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  <p:sp>
          <p:nvSpPr>
            <p:cNvPr id="6161" name="立方体 45"/>
            <p:cNvSpPr/>
            <p:nvPr/>
          </p:nvSpPr>
          <p:spPr>
            <a:xfrm>
              <a:off x="631825" y="494457"/>
              <a:ext cx="642937" cy="642937"/>
            </a:xfrm>
            <a:prstGeom prst="cube">
              <a:avLst>
                <a:gd name="adj" fmla="val 25000"/>
              </a:avLst>
            </a:prstGeom>
            <a:solidFill>
              <a:srgbClr val="FF0000">
                <a:alpha val="100000"/>
              </a:srgbClr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vert="horz" wrap="square" lIns="90170" tIns="46990" rIns="90170" bIns="46990" anchor="t" anchorCtr="0"/>
            <a:lstStyle/>
            <a:p>
              <a:endParaRPr sz="15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  <p:sp>
          <p:nvSpPr>
            <p:cNvPr id="6162" name="立方体 46"/>
            <p:cNvSpPr/>
            <p:nvPr/>
          </p:nvSpPr>
          <p:spPr>
            <a:xfrm>
              <a:off x="0" y="646857"/>
              <a:ext cx="642937" cy="642937"/>
            </a:xfrm>
            <a:prstGeom prst="cube">
              <a:avLst>
                <a:gd name="adj" fmla="val 25000"/>
              </a:avLst>
            </a:prstGeom>
            <a:solidFill>
              <a:srgbClr val="FF0000">
                <a:alpha val="100000"/>
              </a:srgbClr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vert="horz" wrap="square" lIns="90170" tIns="46990" rIns="90170" bIns="46990" anchor="t" anchorCtr="0"/>
            <a:lstStyle/>
            <a:p>
              <a:endParaRPr sz="15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  <p:sp>
          <p:nvSpPr>
            <p:cNvPr id="6163" name="立方体 47"/>
            <p:cNvSpPr/>
            <p:nvPr/>
          </p:nvSpPr>
          <p:spPr>
            <a:xfrm>
              <a:off x="482848" y="646857"/>
              <a:ext cx="642937" cy="642937"/>
            </a:xfrm>
            <a:prstGeom prst="cube">
              <a:avLst>
                <a:gd name="adj" fmla="val 25000"/>
              </a:avLst>
            </a:prstGeom>
            <a:solidFill>
              <a:srgbClr val="FF0000">
                <a:alpha val="100000"/>
              </a:srgbClr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vert="horz" wrap="square" lIns="90170" tIns="46990" rIns="90170" bIns="46990" anchor="t" anchorCtr="0"/>
            <a:lstStyle/>
            <a:p>
              <a:endParaRPr sz="15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  <p:sp>
          <p:nvSpPr>
            <p:cNvPr id="6164" name="立方体 48"/>
            <p:cNvSpPr/>
            <p:nvPr/>
          </p:nvSpPr>
          <p:spPr>
            <a:xfrm>
              <a:off x="161378" y="3920"/>
              <a:ext cx="642938" cy="642937"/>
            </a:xfrm>
            <a:prstGeom prst="cube">
              <a:avLst>
                <a:gd name="adj" fmla="val 25000"/>
              </a:avLst>
            </a:prstGeom>
            <a:solidFill>
              <a:srgbClr val="FF0000">
                <a:alpha val="100000"/>
              </a:srgbClr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vert="horz" wrap="square" lIns="90170" tIns="46990" rIns="90170" bIns="46990" anchor="t" anchorCtr="0"/>
            <a:lstStyle/>
            <a:p>
              <a:endParaRPr sz="15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  <p:sp>
          <p:nvSpPr>
            <p:cNvPr id="6165" name="立方体 49"/>
            <p:cNvSpPr/>
            <p:nvPr/>
          </p:nvSpPr>
          <p:spPr>
            <a:xfrm>
              <a:off x="634157" y="0"/>
              <a:ext cx="642937" cy="642937"/>
            </a:xfrm>
            <a:prstGeom prst="cube">
              <a:avLst>
                <a:gd name="adj" fmla="val 25000"/>
              </a:avLst>
            </a:prstGeom>
            <a:solidFill>
              <a:srgbClr val="FF0000">
                <a:alpha val="100000"/>
              </a:srgbClr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vert="horz" wrap="square" lIns="90170" tIns="46990" rIns="90170" bIns="46990" anchor="t" anchorCtr="0"/>
            <a:lstStyle/>
            <a:p>
              <a:endParaRPr sz="15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  <p:sp>
          <p:nvSpPr>
            <p:cNvPr id="6166" name="立方体 50"/>
            <p:cNvSpPr/>
            <p:nvPr/>
          </p:nvSpPr>
          <p:spPr>
            <a:xfrm>
              <a:off x="0" y="159940"/>
              <a:ext cx="642937" cy="642937"/>
            </a:xfrm>
            <a:prstGeom prst="cube">
              <a:avLst>
                <a:gd name="adj" fmla="val 25000"/>
              </a:avLst>
            </a:prstGeom>
            <a:solidFill>
              <a:srgbClr val="FF0000">
                <a:alpha val="100000"/>
              </a:srgbClr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vert="horz" wrap="square" lIns="90170" tIns="46990" rIns="90170" bIns="46990" anchor="t" anchorCtr="0"/>
            <a:lstStyle/>
            <a:p>
              <a:endParaRPr sz="15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  <p:sp>
          <p:nvSpPr>
            <p:cNvPr id="6167" name="立方体 51"/>
            <p:cNvSpPr/>
            <p:nvPr/>
          </p:nvSpPr>
          <p:spPr>
            <a:xfrm>
              <a:off x="477787" y="159939"/>
              <a:ext cx="642937" cy="642937"/>
            </a:xfrm>
            <a:prstGeom prst="cube">
              <a:avLst>
                <a:gd name="adj" fmla="val 25000"/>
              </a:avLst>
            </a:prstGeom>
            <a:solidFill>
              <a:srgbClr val="FF0000">
                <a:alpha val="100000"/>
              </a:srgbClr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vert="horz" wrap="square" lIns="90170" tIns="46990" rIns="90170" bIns="46990" anchor="t" anchorCtr="0"/>
            <a:lstStyle/>
            <a:p>
              <a:endParaRPr sz="15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</p:grpSp>
      <p:sp>
        <p:nvSpPr>
          <p:cNvPr id="6168" name="文本框 6167"/>
          <p:cNvSpPr txBox="1"/>
          <p:nvPr/>
        </p:nvSpPr>
        <p:spPr>
          <a:xfrm>
            <a:off x="3138488" y="1493838"/>
            <a:ext cx="3960812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lstStyle/>
          <a:p>
            <a:r>
              <a:rPr lang="zh-CN" altLang="en-US" sz="2400" dirty="0">
                <a:latin typeface="楷体" panose="02010609060101010101" pitchFamily="1" charset="-122"/>
                <a:ea typeface="楷体" panose="02010609060101010101" pitchFamily="1" charset="-122"/>
              </a:rPr>
              <a:t>摆3个、4个......8个呢？</a:t>
            </a:r>
            <a:endParaRPr lang="zh-CN" altLang="en-US" sz="2400" dirty="0">
              <a:latin typeface="楷体" panose="02010609060101010101" pitchFamily="1" charset="-122"/>
              <a:ea typeface="楷体" panose="02010609060101010101" pitchFamily="1" charset="-122"/>
            </a:endParaRPr>
          </a:p>
        </p:txBody>
      </p:sp>
      <p:grpSp>
        <p:nvGrpSpPr>
          <p:cNvPr id="6169" name="组合 59"/>
          <p:cNvGrpSpPr/>
          <p:nvPr/>
        </p:nvGrpSpPr>
        <p:grpSpPr>
          <a:xfrm>
            <a:off x="2627313" y="2057400"/>
            <a:ext cx="647700" cy="647700"/>
            <a:chOff x="0" y="0"/>
            <a:chExt cx="1277094" cy="1289794"/>
          </a:xfrm>
        </p:grpSpPr>
        <p:sp>
          <p:nvSpPr>
            <p:cNvPr id="6170" name="立方体 44"/>
            <p:cNvSpPr/>
            <p:nvPr/>
          </p:nvSpPr>
          <p:spPr>
            <a:xfrm>
              <a:off x="144462" y="500807"/>
              <a:ext cx="642938" cy="642937"/>
            </a:xfrm>
            <a:prstGeom prst="cube">
              <a:avLst>
                <a:gd name="adj" fmla="val 25000"/>
              </a:avLst>
            </a:prstGeom>
            <a:solidFill>
              <a:srgbClr val="FF0000">
                <a:alpha val="100000"/>
              </a:srgbClr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vert="horz" wrap="square" lIns="90170" tIns="46990" rIns="90170" bIns="46990" anchor="t" anchorCtr="0"/>
            <a:lstStyle/>
            <a:p>
              <a:endParaRPr sz="15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  <p:sp>
          <p:nvSpPr>
            <p:cNvPr id="6171" name="立方体 45"/>
            <p:cNvSpPr/>
            <p:nvPr/>
          </p:nvSpPr>
          <p:spPr>
            <a:xfrm>
              <a:off x="631825" y="494457"/>
              <a:ext cx="642937" cy="642937"/>
            </a:xfrm>
            <a:prstGeom prst="cube">
              <a:avLst>
                <a:gd name="adj" fmla="val 25000"/>
              </a:avLst>
            </a:prstGeom>
            <a:solidFill>
              <a:srgbClr val="FF0000">
                <a:alpha val="100000"/>
              </a:srgbClr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vert="horz" wrap="square" lIns="90170" tIns="46990" rIns="90170" bIns="46990" anchor="t" anchorCtr="0"/>
            <a:lstStyle/>
            <a:p>
              <a:endParaRPr sz="15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  <p:sp>
          <p:nvSpPr>
            <p:cNvPr id="6172" name="立方体 46"/>
            <p:cNvSpPr/>
            <p:nvPr/>
          </p:nvSpPr>
          <p:spPr>
            <a:xfrm>
              <a:off x="0" y="646857"/>
              <a:ext cx="642937" cy="642937"/>
            </a:xfrm>
            <a:prstGeom prst="cube">
              <a:avLst>
                <a:gd name="adj" fmla="val 25000"/>
              </a:avLst>
            </a:prstGeom>
            <a:solidFill>
              <a:srgbClr val="FF0000">
                <a:alpha val="100000"/>
              </a:srgbClr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vert="horz" wrap="square" lIns="90170" tIns="46990" rIns="90170" bIns="46990" anchor="t" anchorCtr="0"/>
            <a:lstStyle/>
            <a:p>
              <a:endParaRPr sz="15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  <p:sp>
          <p:nvSpPr>
            <p:cNvPr id="6173" name="立方体 47"/>
            <p:cNvSpPr/>
            <p:nvPr/>
          </p:nvSpPr>
          <p:spPr>
            <a:xfrm>
              <a:off x="482848" y="646857"/>
              <a:ext cx="642937" cy="642937"/>
            </a:xfrm>
            <a:prstGeom prst="cube">
              <a:avLst>
                <a:gd name="adj" fmla="val 25000"/>
              </a:avLst>
            </a:prstGeom>
            <a:solidFill>
              <a:srgbClr val="FF0000">
                <a:alpha val="100000"/>
              </a:srgbClr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vert="horz" wrap="square" lIns="90170" tIns="46990" rIns="90170" bIns="46990" anchor="t" anchorCtr="0"/>
            <a:lstStyle/>
            <a:p>
              <a:endParaRPr sz="15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  <p:sp>
          <p:nvSpPr>
            <p:cNvPr id="6174" name="立方体 48"/>
            <p:cNvSpPr/>
            <p:nvPr/>
          </p:nvSpPr>
          <p:spPr>
            <a:xfrm>
              <a:off x="161378" y="3920"/>
              <a:ext cx="642938" cy="642937"/>
            </a:xfrm>
            <a:prstGeom prst="cube">
              <a:avLst>
                <a:gd name="adj" fmla="val 25000"/>
              </a:avLst>
            </a:prstGeom>
            <a:solidFill>
              <a:srgbClr val="FF0000">
                <a:alpha val="100000"/>
              </a:srgbClr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vert="horz" wrap="square" lIns="90170" tIns="46990" rIns="90170" bIns="46990" anchor="t" anchorCtr="0"/>
            <a:lstStyle/>
            <a:p>
              <a:endParaRPr sz="15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  <p:sp>
          <p:nvSpPr>
            <p:cNvPr id="6175" name="立方体 49"/>
            <p:cNvSpPr/>
            <p:nvPr/>
          </p:nvSpPr>
          <p:spPr>
            <a:xfrm>
              <a:off x="634157" y="0"/>
              <a:ext cx="642937" cy="642937"/>
            </a:xfrm>
            <a:prstGeom prst="cube">
              <a:avLst>
                <a:gd name="adj" fmla="val 25000"/>
              </a:avLst>
            </a:prstGeom>
            <a:solidFill>
              <a:srgbClr val="FF0000">
                <a:alpha val="100000"/>
              </a:srgbClr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vert="horz" wrap="square" lIns="90170" tIns="46990" rIns="90170" bIns="46990" anchor="t" anchorCtr="0"/>
            <a:lstStyle/>
            <a:p>
              <a:endParaRPr sz="15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  <p:sp>
          <p:nvSpPr>
            <p:cNvPr id="6176" name="立方体 50"/>
            <p:cNvSpPr/>
            <p:nvPr/>
          </p:nvSpPr>
          <p:spPr>
            <a:xfrm>
              <a:off x="0" y="159940"/>
              <a:ext cx="642937" cy="642937"/>
            </a:xfrm>
            <a:prstGeom prst="cube">
              <a:avLst>
                <a:gd name="adj" fmla="val 25000"/>
              </a:avLst>
            </a:prstGeom>
            <a:solidFill>
              <a:srgbClr val="FF0000">
                <a:alpha val="100000"/>
              </a:srgbClr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vert="horz" wrap="square" lIns="90170" tIns="46990" rIns="90170" bIns="46990" anchor="t" anchorCtr="0"/>
            <a:lstStyle/>
            <a:p>
              <a:endParaRPr sz="15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  <p:sp>
          <p:nvSpPr>
            <p:cNvPr id="6177" name="立方体 51"/>
            <p:cNvSpPr/>
            <p:nvPr/>
          </p:nvSpPr>
          <p:spPr>
            <a:xfrm>
              <a:off x="477787" y="159939"/>
              <a:ext cx="642937" cy="642937"/>
            </a:xfrm>
            <a:prstGeom prst="cube">
              <a:avLst>
                <a:gd name="adj" fmla="val 25000"/>
              </a:avLst>
            </a:prstGeom>
            <a:solidFill>
              <a:srgbClr val="FF0000">
                <a:alpha val="100000"/>
              </a:srgbClr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vert="horz" wrap="square" lIns="90170" tIns="46990" rIns="90170" bIns="46990" anchor="t" anchorCtr="0"/>
            <a:lstStyle/>
            <a:p>
              <a:endParaRPr sz="15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</p:grpSp>
      <p:grpSp>
        <p:nvGrpSpPr>
          <p:cNvPr id="6178" name="组合 59"/>
          <p:cNvGrpSpPr/>
          <p:nvPr/>
        </p:nvGrpSpPr>
        <p:grpSpPr>
          <a:xfrm>
            <a:off x="3614738" y="2041525"/>
            <a:ext cx="647700" cy="647700"/>
            <a:chOff x="0" y="0"/>
            <a:chExt cx="1277094" cy="1289794"/>
          </a:xfrm>
        </p:grpSpPr>
        <p:sp>
          <p:nvSpPr>
            <p:cNvPr id="6179" name="立方体 44"/>
            <p:cNvSpPr/>
            <p:nvPr/>
          </p:nvSpPr>
          <p:spPr>
            <a:xfrm>
              <a:off x="144462" y="500807"/>
              <a:ext cx="642938" cy="642937"/>
            </a:xfrm>
            <a:prstGeom prst="cube">
              <a:avLst>
                <a:gd name="adj" fmla="val 25000"/>
              </a:avLst>
            </a:prstGeom>
            <a:solidFill>
              <a:srgbClr val="FF0000">
                <a:alpha val="100000"/>
              </a:srgbClr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vert="horz" wrap="square" lIns="90170" tIns="46990" rIns="90170" bIns="46990" anchor="t" anchorCtr="0"/>
            <a:lstStyle/>
            <a:p>
              <a:endParaRPr sz="15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  <p:sp>
          <p:nvSpPr>
            <p:cNvPr id="6180" name="立方体 45"/>
            <p:cNvSpPr/>
            <p:nvPr/>
          </p:nvSpPr>
          <p:spPr>
            <a:xfrm>
              <a:off x="631825" y="494457"/>
              <a:ext cx="642937" cy="642937"/>
            </a:xfrm>
            <a:prstGeom prst="cube">
              <a:avLst>
                <a:gd name="adj" fmla="val 25000"/>
              </a:avLst>
            </a:prstGeom>
            <a:solidFill>
              <a:srgbClr val="FF0000">
                <a:alpha val="100000"/>
              </a:srgbClr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vert="horz" wrap="square" lIns="90170" tIns="46990" rIns="90170" bIns="46990" anchor="t" anchorCtr="0"/>
            <a:lstStyle/>
            <a:p>
              <a:endParaRPr sz="15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  <p:sp>
          <p:nvSpPr>
            <p:cNvPr id="6181" name="立方体 46"/>
            <p:cNvSpPr/>
            <p:nvPr/>
          </p:nvSpPr>
          <p:spPr>
            <a:xfrm>
              <a:off x="0" y="646857"/>
              <a:ext cx="642937" cy="642937"/>
            </a:xfrm>
            <a:prstGeom prst="cube">
              <a:avLst>
                <a:gd name="adj" fmla="val 25000"/>
              </a:avLst>
            </a:prstGeom>
            <a:solidFill>
              <a:srgbClr val="FF0000">
                <a:alpha val="100000"/>
              </a:srgbClr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vert="horz" wrap="square" lIns="90170" tIns="46990" rIns="90170" bIns="46990" anchor="t" anchorCtr="0"/>
            <a:lstStyle/>
            <a:p>
              <a:endParaRPr sz="15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  <p:sp>
          <p:nvSpPr>
            <p:cNvPr id="6182" name="立方体 47"/>
            <p:cNvSpPr/>
            <p:nvPr/>
          </p:nvSpPr>
          <p:spPr>
            <a:xfrm>
              <a:off x="482848" y="646857"/>
              <a:ext cx="642937" cy="642937"/>
            </a:xfrm>
            <a:prstGeom prst="cube">
              <a:avLst>
                <a:gd name="adj" fmla="val 25000"/>
              </a:avLst>
            </a:prstGeom>
            <a:solidFill>
              <a:srgbClr val="FF0000">
                <a:alpha val="100000"/>
              </a:srgbClr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vert="horz" wrap="square" lIns="90170" tIns="46990" rIns="90170" bIns="46990" anchor="t" anchorCtr="0"/>
            <a:lstStyle/>
            <a:p>
              <a:endParaRPr sz="15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  <p:sp>
          <p:nvSpPr>
            <p:cNvPr id="6183" name="立方体 48"/>
            <p:cNvSpPr/>
            <p:nvPr/>
          </p:nvSpPr>
          <p:spPr>
            <a:xfrm>
              <a:off x="161378" y="3920"/>
              <a:ext cx="642938" cy="642937"/>
            </a:xfrm>
            <a:prstGeom prst="cube">
              <a:avLst>
                <a:gd name="adj" fmla="val 25000"/>
              </a:avLst>
            </a:prstGeom>
            <a:solidFill>
              <a:srgbClr val="FF0000">
                <a:alpha val="100000"/>
              </a:srgbClr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vert="horz" wrap="square" lIns="90170" tIns="46990" rIns="90170" bIns="46990" anchor="t" anchorCtr="0"/>
            <a:lstStyle/>
            <a:p>
              <a:endParaRPr sz="15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  <p:sp>
          <p:nvSpPr>
            <p:cNvPr id="6184" name="立方体 49"/>
            <p:cNvSpPr/>
            <p:nvPr/>
          </p:nvSpPr>
          <p:spPr>
            <a:xfrm>
              <a:off x="634157" y="0"/>
              <a:ext cx="642937" cy="642937"/>
            </a:xfrm>
            <a:prstGeom prst="cube">
              <a:avLst>
                <a:gd name="adj" fmla="val 25000"/>
              </a:avLst>
            </a:prstGeom>
            <a:solidFill>
              <a:srgbClr val="FF0000">
                <a:alpha val="100000"/>
              </a:srgbClr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vert="horz" wrap="square" lIns="90170" tIns="46990" rIns="90170" bIns="46990" anchor="t" anchorCtr="0"/>
            <a:lstStyle/>
            <a:p>
              <a:endParaRPr sz="15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  <p:sp>
          <p:nvSpPr>
            <p:cNvPr id="6185" name="立方体 50"/>
            <p:cNvSpPr/>
            <p:nvPr/>
          </p:nvSpPr>
          <p:spPr>
            <a:xfrm>
              <a:off x="0" y="159940"/>
              <a:ext cx="642937" cy="642937"/>
            </a:xfrm>
            <a:prstGeom prst="cube">
              <a:avLst>
                <a:gd name="adj" fmla="val 25000"/>
              </a:avLst>
            </a:prstGeom>
            <a:solidFill>
              <a:srgbClr val="FF0000">
                <a:alpha val="100000"/>
              </a:srgbClr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vert="horz" wrap="square" lIns="90170" tIns="46990" rIns="90170" bIns="46990" anchor="t" anchorCtr="0"/>
            <a:lstStyle/>
            <a:p>
              <a:endParaRPr sz="15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  <p:sp>
          <p:nvSpPr>
            <p:cNvPr id="6186" name="立方体 51"/>
            <p:cNvSpPr/>
            <p:nvPr/>
          </p:nvSpPr>
          <p:spPr>
            <a:xfrm>
              <a:off x="477787" y="159939"/>
              <a:ext cx="642937" cy="642937"/>
            </a:xfrm>
            <a:prstGeom prst="cube">
              <a:avLst>
                <a:gd name="adj" fmla="val 25000"/>
              </a:avLst>
            </a:prstGeom>
            <a:solidFill>
              <a:srgbClr val="FF0000">
                <a:alpha val="100000"/>
              </a:srgbClr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vert="horz" wrap="square" lIns="90170" tIns="46990" rIns="90170" bIns="46990" anchor="t" anchorCtr="0"/>
            <a:lstStyle/>
            <a:p>
              <a:endParaRPr sz="15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</p:grpSp>
      <p:grpSp>
        <p:nvGrpSpPr>
          <p:cNvPr id="6187" name="组合 59"/>
          <p:cNvGrpSpPr/>
          <p:nvPr/>
        </p:nvGrpSpPr>
        <p:grpSpPr>
          <a:xfrm>
            <a:off x="4564063" y="2057400"/>
            <a:ext cx="647700" cy="647700"/>
            <a:chOff x="0" y="0"/>
            <a:chExt cx="1277094" cy="1289794"/>
          </a:xfrm>
        </p:grpSpPr>
        <p:sp>
          <p:nvSpPr>
            <p:cNvPr id="6188" name="立方体 44"/>
            <p:cNvSpPr/>
            <p:nvPr/>
          </p:nvSpPr>
          <p:spPr>
            <a:xfrm>
              <a:off x="144462" y="500807"/>
              <a:ext cx="642938" cy="642937"/>
            </a:xfrm>
            <a:prstGeom prst="cube">
              <a:avLst>
                <a:gd name="adj" fmla="val 25000"/>
              </a:avLst>
            </a:prstGeom>
            <a:solidFill>
              <a:srgbClr val="FF0000">
                <a:alpha val="100000"/>
              </a:srgbClr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vert="horz" wrap="square" lIns="90170" tIns="46990" rIns="90170" bIns="46990" anchor="t" anchorCtr="0"/>
            <a:lstStyle/>
            <a:p>
              <a:endParaRPr sz="15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  <p:sp>
          <p:nvSpPr>
            <p:cNvPr id="6189" name="立方体 45"/>
            <p:cNvSpPr/>
            <p:nvPr/>
          </p:nvSpPr>
          <p:spPr>
            <a:xfrm>
              <a:off x="631825" y="494457"/>
              <a:ext cx="642937" cy="642937"/>
            </a:xfrm>
            <a:prstGeom prst="cube">
              <a:avLst>
                <a:gd name="adj" fmla="val 25000"/>
              </a:avLst>
            </a:prstGeom>
            <a:solidFill>
              <a:srgbClr val="FF0000">
                <a:alpha val="100000"/>
              </a:srgbClr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vert="horz" wrap="square" lIns="90170" tIns="46990" rIns="90170" bIns="46990" anchor="t" anchorCtr="0"/>
            <a:lstStyle/>
            <a:p>
              <a:endParaRPr sz="15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  <p:sp>
          <p:nvSpPr>
            <p:cNvPr id="6190" name="立方体 46"/>
            <p:cNvSpPr/>
            <p:nvPr/>
          </p:nvSpPr>
          <p:spPr>
            <a:xfrm>
              <a:off x="0" y="646857"/>
              <a:ext cx="642937" cy="642937"/>
            </a:xfrm>
            <a:prstGeom prst="cube">
              <a:avLst>
                <a:gd name="adj" fmla="val 25000"/>
              </a:avLst>
            </a:prstGeom>
            <a:solidFill>
              <a:srgbClr val="FF0000">
                <a:alpha val="100000"/>
              </a:srgbClr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vert="horz" wrap="square" lIns="90170" tIns="46990" rIns="90170" bIns="46990" anchor="t" anchorCtr="0"/>
            <a:lstStyle/>
            <a:p>
              <a:endParaRPr sz="15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  <p:sp>
          <p:nvSpPr>
            <p:cNvPr id="6191" name="立方体 47"/>
            <p:cNvSpPr/>
            <p:nvPr/>
          </p:nvSpPr>
          <p:spPr>
            <a:xfrm>
              <a:off x="482848" y="646857"/>
              <a:ext cx="642937" cy="642937"/>
            </a:xfrm>
            <a:prstGeom prst="cube">
              <a:avLst>
                <a:gd name="adj" fmla="val 25000"/>
              </a:avLst>
            </a:prstGeom>
            <a:solidFill>
              <a:srgbClr val="FF0000">
                <a:alpha val="100000"/>
              </a:srgbClr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vert="horz" wrap="square" lIns="90170" tIns="46990" rIns="90170" bIns="46990" anchor="t" anchorCtr="0"/>
            <a:lstStyle/>
            <a:p>
              <a:endParaRPr sz="15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  <p:sp>
          <p:nvSpPr>
            <p:cNvPr id="6192" name="立方体 48"/>
            <p:cNvSpPr/>
            <p:nvPr/>
          </p:nvSpPr>
          <p:spPr>
            <a:xfrm>
              <a:off x="161378" y="3920"/>
              <a:ext cx="642938" cy="642937"/>
            </a:xfrm>
            <a:prstGeom prst="cube">
              <a:avLst>
                <a:gd name="adj" fmla="val 25000"/>
              </a:avLst>
            </a:prstGeom>
            <a:solidFill>
              <a:srgbClr val="FF0000">
                <a:alpha val="100000"/>
              </a:srgbClr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vert="horz" wrap="square" lIns="90170" tIns="46990" rIns="90170" bIns="46990" anchor="t" anchorCtr="0"/>
            <a:lstStyle/>
            <a:p>
              <a:endParaRPr sz="15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  <p:sp>
          <p:nvSpPr>
            <p:cNvPr id="6193" name="立方体 49"/>
            <p:cNvSpPr/>
            <p:nvPr/>
          </p:nvSpPr>
          <p:spPr>
            <a:xfrm>
              <a:off x="634157" y="0"/>
              <a:ext cx="642937" cy="642937"/>
            </a:xfrm>
            <a:prstGeom prst="cube">
              <a:avLst>
                <a:gd name="adj" fmla="val 25000"/>
              </a:avLst>
            </a:prstGeom>
            <a:solidFill>
              <a:srgbClr val="FF0000">
                <a:alpha val="100000"/>
              </a:srgbClr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vert="horz" wrap="square" lIns="90170" tIns="46990" rIns="90170" bIns="46990" anchor="t" anchorCtr="0"/>
            <a:lstStyle/>
            <a:p>
              <a:endParaRPr sz="15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  <p:sp>
          <p:nvSpPr>
            <p:cNvPr id="6194" name="立方体 50"/>
            <p:cNvSpPr/>
            <p:nvPr/>
          </p:nvSpPr>
          <p:spPr>
            <a:xfrm>
              <a:off x="0" y="159940"/>
              <a:ext cx="642937" cy="642937"/>
            </a:xfrm>
            <a:prstGeom prst="cube">
              <a:avLst>
                <a:gd name="adj" fmla="val 25000"/>
              </a:avLst>
            </a:prstGeom>
            <a:solidFill>
              <a:srgbClr val="FF0000">
                <a:alpha val="100000"/>
              </a:srgbClr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vert="horz" wrap="square" lIns="90170" tIns="46990" rIns="90170" bIns="46990" anchor="t" anchorCtr="0"/>
            <a:lstStyle/>
            <a:p>
              <a:endParaRPr sz="15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  <p:sp>
          <p:nvSpPr>
            <p:cNvPr id="6195" name="立方体 51"/>
            <p:cNvSpPr/>
            <p:nvPr/>
          </p:nvSpPr>
          <p:spPr>
            <a:xfrm>
              <a:off x="477787" y="159939"/>
              <a:ext cx="642937" cy="642937"/>
            </a:xfrm>
            <a:prstGeom prst="cube">
              <a:avLst>
                <a:gd name="adj" fmla="val 25000"/>
              </a:avLst>
            </a:prstGeom>
            <a:solidFill>
              <a:srgbClr val="FF0000">
                <a:alpha val="100000"/>
              </a:srgbClr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vert="horz" wrap="square" lIns="90170" tIns="46990" rIns="90170" bIns="46990" anchor="t" anchorCtr="0"/>
            <a:lstStyle/>
            <a:p>
              <a:endParaRPr sz="15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</p:grpSp>
      <p:grpSp>
        <p:nvGrpSpPr>
          <p:cNvPr id="6196" name="组合 59"/>
          <p:cNvGrpSpPr/>
          <p:nvPr/>
        </p:nvGrpSpPr>
        <p:grpSpPr>
          <a:xfrm>
            <a:off x="5568950" y="2057400"/>
            <a:ext cx="647700" cy="647700"/>
            <a:chOff x="0" y="0"/>
            <a:chExt cx="1277094" cy="1289794"/>
          </a:xfrm>
        </p:grpSpPr>
        <p:sp>
          <p:nvSpPr>
            <p:cNvPr id="6197" name="立方体 44"/>
            <p:cNvSpPr/>
            <p:nvPr/>
          </p:nvSpPr>
          <p:spPr>
            <a:xfrm>
              <a:off x="144462" y="500807"/>
              <a:ext cx="642938" cy="642937"/>
            </a:xfrm>
            <a:prstGeom prst="cube">
              <a:avLst>
                <a:gd name="adj" fmla="val 25000"/>
              </a:avLst>
            </a:prstGeom>
            <a:solidFill>
              <a:srgbClr val="FF0000">
                <a:alpha val="100000"/>
              </a:srgbClr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vert="horz" wrap="square" lIns="90170" tIns="46990" rIns="90170" bIns="46990" anchor="t" anchorCtr="0"/>
            <a:lstStyle/>
            <a:p>
              <a:endParaRPr sz="15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  <p:sp>
          <p:nvSpPr>
            <p:cNvPr id="6198" name="立方体 45"/>
            <p:cNvSpPr/>
            <p:nvPr/>
          </p:nvSpPr>
          <p:spPr>
            <a:xfrm>
              <a:off x="631825" y="494457"/>
              <a:ext cx="642937" cy="642937"/>
            </a:xfrm>
            <a:prstGeom prst="cube">
              <a:avLst>
                <a:gd name="adj" fmla="val 25000"/>
              </a:avLst>
            </a:prstGeom>
            <a:solidFill>
              <a:srgbClr val="FF0000">
                <a:alpha val="100000"/>
              </a:srgbClr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vert="horz" wrap="square" lIns="90170" tIns="46990" rIns="90170" bIns="46990" anchor="t" anchorCtr="0"/>
            <a:lstStyle/>
            <a:p>
              <a:endParaRPr sz="15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  <p:sp>
          <p:nvSpPr>
            <p:cNvPr id="6199" name="立方体 46"/>
            <p:cNvSpPr/>
            <p:nvPr/>
          </p:nvSpPr>
          <p:spPr>
            <a:xfrm>
              <a:off x="0" y="646857"/>
              <a:ext cx="642937" cy="642937"/>
            </a:xfrm>
            <a:prstGeom prst="cube">
              <a:avLst>
                <a:gd name="adj" fmla="val 25000"/>
              </a:avLst>
            </a:prstGeom>
            <a:solidFill>
              <a:srgbClr val="FF0000">
                <a:alpha val="100000"/>
              </a:srgbClr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vert="horz" wrap="square" lIns="90170" tIns="46990" rIns="90170" bIns="46990" anchor="t" anchorCtr="0"/>
            <a:lstStyle/>
            <a:p>
              <a:endParaRPr sz="15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  <p:sp>
          <p:nvSpPr>
            <p:cNvPr id="6200" name="立方体 47"/>
            <p:cNvSpPr/>
            <p:nvPr/>
          </p:nvSpPr>
          <p:spPr>
            <a:xfrm>
              <a:off x="482848" y="646857"/>
              <a:ext cx="642937" cy="642937"/>
            </a:xfrm>
            <a:prstGeom prst="cube">
              <a:avLst>
                <a:gd name="adj" fmla="val 25000"/>
              </a:avLst>
            </a:prstGeom>
            <a:solidFill>
              <a:srgbClr val="FF0000">
                <a:alpha val="100000"/>
              </a:srgbClr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vert="horz" wrap="square" lIns="90170" tIns="46990" rIns="90170" bIns="46990" anchor="t" anchorCtr="0"/>
            <a:lstStyle/>
            <a:p>
              <a:endParaRPr sz="15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  <p:sp>
          <p:nvSpPr>
            <p:cNvPr id="6201" name="立方体 48"/>
            <p:cNvSpPr/>
            <p:nvPr/>
          </p:nvSpPr>
          <p:spPr>
            <a:xfrm>
              <a:off x="161378" y="3920"/>
              <a:ext cx="642938" cy="642937"/>
            </a:xfrm>
            <a:prstGeom prst="cube">
              <a:avLst>
                <a:gd name="adj" fmla="val 25000"/>
              </a:avLst>
            </a:prstGeom>
            <a:solidFill>
              <a:srgbClr val="FF0000">
                <a:alpha val="100000"/>
              </a:srgbClr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vert="horz" wrap="square" lIns="90170" tIns="46990" rIns="90170" bIns="46990" anchor="t" anchorCtr="0"/>
            <a:lstStyle/>
            <a:p>
              <a:endParaRPr sz="15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  <p:sp>
          <p:nvSpPr>
            <p:cNvPr id="6202" name="立方体 49"/>
            <p:cNvSpPr/>
            <p:nvPr/>
          </p:nvSpPr>
          <p:spPr>
            <a:xfrm>
              <a:off x="634157" y="0"/>
              <a:ext cx="642937" cy="642937"/>
            </a:xfrm>
            <a:prstGeom prst="cube">
              <a:avLst>
                <a:gd name="adj" fmla="val 25000"/>
              </a:avLst>
            </a:prstGeom>
            <a:solidFill>
              <a:srgbClr val="FF0000">
                <a:alpha val="100000"/>
              </a:srgbClr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vert="horz" wrap="square" lIns="90170" tIns="46990" rIns="90170" bIns="46990" anchor="t" anchorCtr="0"/>
            <a:lstStyle/>
            <a:p>
              <a:endParaRPr sz="15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  <p:sp>
          <p:nvSpPr>
            <p:cNvPr id="6203" name="立方体 50"/>
            <p:cNvSpPr/>
            <p:nvPr/>
          </p:nvSpPr>
          <p:spPr>
            <a:xfrm>
              <a:off x="0" y="159940"/>
              <a:ext cx="642937" cy="642937"/>
            </a:xfrm>
            <a:prstGeom prst="cube">
              <a:avLst>
                <a:gd name="adj" fmla="val 25000"/>
              </a:avLst>
            </a:prstGeom>
            <a:solidFill>
              <a:srgbClr val="FF0000">
                <a:alpha val="100000"/>
              </a:srgbClr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vert="horz" wrap="square" lIns="90170" tIns="46990" rIns="90170" bIns="46990" anchor="t" anchorCtr="0"/>
            <a:lstStyle/>
            <a:p>
              <a:endParaRPr sz="15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  <p:sp>
          <p:nvSpPr>
            <p:cNvPr id="6204" name="立方体 51"/>
            <p:cNvSpPr/>
            <p:nvPr/>
          </p:nvSpPr>
          <p:spPr>
            <a:xfrm>
              <a:off x="477787" y="159939"/>
              <a:ext cx="642937" cy="642937"/>
            </a:xfrm>
            <a:prstGeom prst="cube">
              <a:avLst>
                <a:gd name="adj" fmla="val 25000"/>
              </a:avLst>
            </a:prstGeom>
            <a:solidFill>
              <a:srgbClr val="FF0000">
                <a:alpha val="100000"/>
              </a:srgbClr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vert="horz" wrap="square" lIns="90170" tIns="46990" rIns="90170" bIns="46990" anchor="t" anchorCtr="0"/>
            <a:lstStyle/>
            <a:p>
              <a:endParaRPr sz="15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</p:grpSp>
      <p:grpSp>
        <p:nvGrpSpPr>
          <p:cNvPr id="6205" name="组合 59"/>
          <p:cNvGrpSpPr/>
          <p:nvPr/>
        </p:nvGrpSpPr>
        <p:grpSpPr>
          <a:xfrm>
            <a:off x="6572250" y="2057400"/>
            <a:ext cx="647700" cy="647700"/>
            <a:chOff x="0" y="0"/>
            <a:chExt cx="1277094" cy="1289794"/>
          </a:xfrm>
        </p:grpSpPr>
        <p:sp>
          <p:nvSpPr>
            <p:cNvPr id="6206" name="立方体 44"/>
            <p:cNvSpPr/>
            <p:nvPr/>
          </p:nvSpPr>
          <p:spPr>
            <a:xfrm>
              <a:off x="144462" y="500807"/>
              <a:ext cx="642938" cy="642937"/>
            </a:xfrm>
            <a:prstGeom prst="cube">
              <a:avLst>
                <a:gd name="adj" fmla="val 25000"/>
              </a:avLst>
            </a:prstGeom>
            <a:solidFill>
              <a:srgbClr val="FF0000">
                <a:alpha val="100000"/>
              </a:srgbClr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vert="horz" wrap="square" lIns="90170" tIns="46990" rIns="90170" bIns="46990" anchor="t" anchorCtr="0"/>
            <a:lstStyle/>
            <a:p>
              <a:endParaRPr sz="15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  <p:sp>
          <p:nvSpPr>
            <p:cNvPr id="6207" name="立方体 45"/>
            <p:cNvSpPr/>
            <p:nvPr/>
          </p:nvSpPr>
          <p:spPr>
            <a:xfrm>
              <a:off x="631825" y="494457"/>
              <a:ext cx="642937" cy="642937"/>
            </a:xfrm>
            <a:prstGeom prst="cube">
              <a:avLst>
                <a:gd name="adj" fmla="val 25000"/>
              </a:avLst>
            </a:prstGeom>
            <a:solidFill>
              <a:srgbClr val="FF0000">
                <a:alpha val="100000"/>
              </a:srgbClr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vert="horz" wrap="square" lIns="90170" tIns="46990" rIns="90170" bIns="46990" anchor="t" anchorCtr="0"/>
            <a:lstStyle/>
            <a:p>
              <a:endParaRPr sz="15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  <p:sp>
          <p:nvSpPr>
            <p:cNvPr id="6208" name="立方体 46"/>
            <p:cNvSpPr/>
            <p:nvPr/>
          </p:nvSpPr>
          <p:spPr>
            <a:xfrm>
              <a:off x="0" y="646857"/>
              <a:ext cx="642937" cy="642937"/>
            </a:xfrm>
            <a:prstGeom prst="cube">
              <a:avLst>
                <a:gd name="adj" fmla="val 25000"/>
              </a:avLst>
            </a:prstGeom>
            <a:solidFill>
              <a:srgbClr val="FF0000">
                <a:alpha val="100000"/>
              </a:srgbClr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vert="horz" wrap="square" lIns="90170" tIns="46990" rIns="90170" bIns="46990" anchor="t" anchorCtr="0"/>
            <a:lstStyle/>
            <a:p>
              <a:endParaRPr sz="15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  <p:sp>
          <p:nvSpPr>
            <p:cNvPr id="6209" name="立方体 47"/>
            <p:cNvSpPr/>
            <p:nvPr/>
          </p:nvSpPr>
          <p:spPr>
            <a:xfrm>
              <a:off x="482848" y="646857"/>
              <a:ext cx="642937" cy="642937"/>
            </a:xfrm>
            <a:prstGeom prst="cube">
              <a:avLst>
                <a:gd name="adj" fmla="val 25000"/>
              </a:avLst>
            </a:prstGeom>
            <a:solidFill>
              <a:srgbClr val="FF0000">
                <a:alpha val="100000"/>
              </a:srgbClr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vert="horz" wrap="square" lIns="90170" tIns="46990" rIns="90170" bIns="46990" anchor="t" anchorCtr="0"/>
            <a:lstStyle/>
            <a:p>
              <a:endParaRPr sz="15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  <p:sp>
          <p:nvSpPr>
            <p:cNvPr id="6210" name="立方体 48"/>
            <p:cNvSpPr/>
            <p:nvPr/>
          </p:nvSpPr>
          <p:spPr>
            <a:xfrm>
              <a:off x="161378" y="3920"/>
              <a:ext cx="642938" cy="642937"/>
            </a:xfrm>
            <a:prstGeom prst="cube">
              <a:avLst>
                <a:gd name="adj" fmla="val 25000"/>
              </a:avLst>
            </a:prstGeom>
            <a:solidFill>
              <a:srgbClr val="FF0000">
                <a:alpha val="100000"/>
              </a:srgbClr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vert="horz" wrap="square" lIns="90170" tIns="46990" rIns="90170" bIns="46990" anchor="t" anchorCtr="0"/>
            <a:lstStyle/>
            <a:p>
              <a:endParaRPr sz="15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  <p:sp>
          <p:nvSpPr>
            <p:cNvPr id="6211" name="立方体 49"/>
            <p:cNvSpPr/>
            <p:nvPr/>
          </p:nvSpPr>
          <p:spPr>
            <a:xfrm>
              <a:off x="634157" y="0"/>
              <a:ext cx="642937" cy="642937"/>
            </a:xfrm>
            <a:prstGeom prst="cube">
              <a:avLst>
                <a:gd name="adj" fmla="val 25000"/>
              </a:avLst>
            </a:prstGeom>
            <a:solidFill>
              <a:srgbClr val="FF0000">
                <a:alpha val="100000"/>
              </a:srgbClr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vert="horz" wrap="square" lIns="90170" tIns="46990" rIns="90170" bIns="46990" anchor="t" anchorCtr="0"/>
            <a:lstStyle/>
            <a:p>
              <a:endParaRPr sz="15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  <p:sp>
          <p:nvSpPr>
            <p:cNvPr id="6212" name="立方体 50"/>
            <p:cNvSpPr/>
            <p:nvPr/>
          </p:nvSpPr>
          <p:spPr>
            <a:xfrm>
              <a:off x="0" y="159940"/>
              <a:ext cx="642937" cy="642937"/>
            </a:xfrm>
            <a:prstGeom prst="cube">
              <a:avLst>
                <a:gd name="adj" fmla="val 25000"/>
              </a:avLst>
            </a:prstGeom>
            <a:solidFill>
              <a:srgbClr val="FF0000">
                <a:alpha val="100000"/>
              </a:srgbClr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vert="horz" wrap="square" lIns="90170" tIns="46990" rIns="90170" bIns="46990" anchor="t" anchorCtr="0"/>
            <a:lstStyle/>
            <a:p>
              <a:endParaRPr sz="15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  <p:sp>
          <p:nvSpPr>
            <p:cNvPr id="6213" name="立方体 51"/>
            <p:cNvSpPr/>
            <p:nvPr/>
          </p:nvSpPr>
          <p:spPr>
            <a:xfrm>
              <a:off x="477787" y="159939"/>
              <a:ext cx="642937" cy="642937"/>
            </a:xfrm>
            <a:prstGeom prst="cube">
              <a:avLst>
                <a:gd name="adj" fmla="val 25000"/>
              </a:avLst>
            </a:prstGeom>
            <a:solidFill>
              <a:srgbClr val="FF0000">
                <a:alpha val="100000"/>
              </a:srgbClr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vert="horz" wrap="square" lIns="90170" tIns="46990" rIns="90170" bIns="46990" anchor="t" anchorCtr="0"/>
            <a:lstStyle/>
            <a:p>
              <a:endParaRPr sz="15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</p:grpSp>
      <p:grpSp>
        <p:nvGrpSpPr>
          <p:cNvPr id="6214" name="组合 59"/>
          <p:cNvGrpSpPr/>
          <p:nvPr/>
        </p:nvGrpSpPr>
        <p:grpSpPr>
          <a:xfrm>
            <a:off x="7561263" y="2041525"/>
            <a:ext cx="647700" cy="647700"/>
            <a:chOff x="0" y="0"/>
            <a:chExt cx="1277094" cy="1289794"/>
          </a:xfrm>
        </p:grpSpPr>
        <p:sp>
          <p:nvSpPr>
            <p:cNvPr id="6215" name="立方体 44"/>
            <p:cNvSpPr/>
            <p:nvPr/>
          </p:nvSpPr>
          <p:spPr>
            <a:xfrm>
              <a:off x="144462" y="500807"/>
              <a:ext cx="642938" cy="642937"/>
            </a:xfrm>
            <a:prstGeom prst="cube">
              <a:avLst>
                <a:gd name="adj" fmla="val 25000"/>
              </a:avLst>
            </a:prstGeom>
            <a:solidFill>
              <a:srgbClr val="FF0000">
                <a:alpha val="100000"/>
              </a:srgbClr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vert="horz" wrap="square" lIns="90170" tIns="46990" rIns="90170" bIns="46990" anchor="t" anchorCtr="0"/>
            <a:lstStyle/>
            <a:p>
              <a:endParaRPr sz="15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  <p:sp>
          <p:nvSpPr>
            <p:cNvPr id="6216" name="立方体 45"/>
            <p:cNvSpPr/>
            <p:nvPr/>
          </p:nvSpPr>
          <p:spPr>
            <a:xfrm>
              <a:off x="631825" y="494457"/>
              <a:ext cx="642937" cy="642937"/>
            </a:xfrm>
            <a:prstGeom prst="cube">
              <a:avLst>
                <a:gd name="adj" fmla="val 25000"/>
              </a:avLst>
            </a:prstGeom>
            <a:solidFill>
              <a:srgbClr val="FF0000">
                <a:alpha val="100000"/>
              </a:srgbClr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vert="horz" wrap="square" lIns="90170" tIns="46990" rIns="90170" bIns="46990" anchor="t" anchorCtr="0"/>
            <a:lstStyle/>
            <a:p>
              <a:endParaRPr sz="15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  <p:sp>
          <p:nvSpPr>
            <p:cNvPr id="6217" name="立方体 46"/>
            <p:cNvSpPr/>
            <p:nvPr/>
          </p:nvSpPr>
          <p:spPr>
            <a:xfrm>
              <a:off x="0" y="646857"/>
              <a:ext cx="642937" cy="642937"/>
            </a:xfrm>
            <a:prstGeom prst="cube">
              <a:avLst>
                <a:gd name="adj" fmla="val 25000"/>
              </a:avLst>
            </a:prstGeom>
            <a:solidFill>
              <a:srgbClr val="FF0000">
                <a:alpha val="100000"/>
              </a:srgbClr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vert="horz" wrap="square" lIns="90170" tIns="46990" rIns="90170" bIns="46990" anchor="t" anchorCtr="0"/>
            <a:lstStyle/>
            <a:p>
              <a:endParaRPr sz="15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  <p:sp>
          <p:nvSpPr>
            <p:cNvPr id="6218" name="立方体 47"/>
            <p:cNvSpPr/>
            <p:nvPr/>
          </p:nvSpPr>
          <p:spPr>
            <a:xfrm>
              <a:off x="482848" y="646857"/>
              <a:ext cx="642937" cy="642937"/>
            </a:xfrm>
            <a:prstGeom prst="cube">
              <a:avLst>
                <a:gd name="adj" fmla="val 25000"/>
              </a:avLst>
            </a:prstGeom>
            <a:solidFill>
              <a:srgbClr val="FF0000">
                <a:alpha val="100000"/>
              </a:srgbClr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vert="horz" wrap="square" lIns="90170" tIns="46990" rIns="90170" bIns="46990" anchor="t" anchorCtr="0"/>
            <a:lstStyle/>
            <a:p>
              <a:endParaRPr sz="15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  <p:sp>
          <p:nvSpPr>
            <p:cNvPr id="6219" name="立方体 48"/>
            <p:cNvSpPr/>
            <p:nvPr/>
          </p:nvSpPr>
          <p:spPr>
            <a:xfrm>
              <a:off x="161378" y="3920"/>
              <a:ext cx="642938" cy="642937"/>
            </a:xfrm>
            <a:prstGeom prst="cube">
              <a:avLst>
                <a:gd name="adj" fmla="val 25000"/>
              </a:avLst>
            </a:prstGeom>
            <a:solidFill>
              <a:srgbClr val="FF0000">
                <a:alpha val="100000"/>
              </a:srgbClr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vert="horz" wrap="square" lIns="90170" tIns="46990" rIns="90170" bIns="46990" anchor="t" anchorCtr="0"/>
            <a:lstStyle/>
            <a:p>
              <a:endParaRPr sz="15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  <p:sp>
          <p:nvSpPr>
            <p:cNvPr id="6220" name="立方体 49"/>
            <p:cNvSpPr/>
            <p:nvPr/>
          </p:nvSpPr>
          <p:spPr>
            <a:xfrm>
              <a:off x="634157" y="0"/>
              <a:ext cx="642937" cy="642937"/>
            </a:xfrm>
            <a:prstGeom prst="cube">
              <a:avLst>
                <a:gd name="adj" fmla="val 25000"/>
              </a:avLst>
            </a:prstGeom>
            <a:solidFill>
              <a:srgbClr val="FF0000">
                <a:alpha val="100000"/>
              </a:srgbClr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vert="horz" wrap="square" lIns="90170" tIns="46990" rIns="90170" bIns="46990" anchor="t" anchorCtr="0"/>
            <a:lstStyle/>
            <a:p>
              <a:endParaRPr sz="15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  <p:sp>
          <p:nvSpPr>
            <p:cNvPr id="6221" name="立方体 50"/>
            <p:cNvSpPr/>
            <p:nvPr/>
          </p:nvSpPr>
          <p:spPr>
            <a:xfrm>
              <a:off x="0" y="159940"/>
              <a:ext cx="642937" cy="642937"/>
            </a:xfrm>
            <a:prstGeom prst="cube">
              <a:avLst>
                <a:gd name="adj" fmla="val 25000"/>
              </a:avLst>
            </a:prstGeom>
            <a:solidFill>
              <a:srgbClr val="FF0000">
                <a:alpha val="100000"/>
              </a:srgbClr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vert="horz" wrap="square" lIns="90170" tIns="46990" rIns="90170" bIns="46990" anchor="t" anchorCtr="0"/>
            <a:lstStyle/>
            <a:p>
              <a:endParaRPr sz="15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  <p:sp>
          <p:nvSpPr>
            <p:cNvPr id="6222" name="立方体 51"/>
            <p:cNvSpPr/>
            <p:nvPr/>
          </p:nvSpPr>
          <p:spPr>
            <a:xfrm>
              <a:off x="477787" y="159939"/>
              <a:ext cx="642937" cy="642937"/>
            </a:xfrm>
            <a:prstGeom prst="cube">
              <a:avLst>
                <a:gd name="adj" fmla="val 25000"/>
              </a:avLst>
            </a:prstGeom>
            <a:solidFill>
              <a:srgbClr val="FF0000">
                <a:alpha val="100000"/>
              </a:srgbClr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vert="horz" wrap="square" lIns="90170" tIns="46990" rIns="90170" bIns="46990" anchor="t" anchorCtr="0"/>
            <a:lstStyle/>
            <a:p>
              <a:endParaRPr sz="15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</p:grpSp>
      <p:grpSp>
        <p:nvGrpSpPr>
          <p:cNvPr id="6223" name="组合 7"/>
          <p:cNvGrpSpPr/>
          <p:nvPr/>
        </p:nvGrpSpPr>
        <p:grpSpPr>
          <a:xfrm>
            <a:off x="482600" y="784225"/>
            <a:ext cx="504825" cy="504825"/>
            <a:chOff x="0" y="0"/>
            <a:chExt cx="360000" cy="380282"/>
          </a:xfrm>
        </p:grpSpPr>
        <p:pic>
          <p:nvPicPr>
            <p:cNvPr id="6224" name="Picture 6"/>
            <p:cNvPicPr/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0" y="0"/>
              <a:ext cx="360000" cy="38028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6225" name="TextBox 6"/>
            <p:cNvSpPr/>
            <p:nvPr/>
          </p:nvSpPr>
          <p:spPr>
            <a:xfrm>
              <a:off x="0" y="5475"/>
              <a:ext cx="360000" cy="276999"/>
            </a:xfrm>
            <a:prstGeom prst="rect">
              <a:avLst/>
            </a:prstGeom>
            <a:noFill/>
            <a:ln w="9525">
              <a:noFill/>
            </a:ln>
          </p:spPr>
          <p:txBody>
            <a:bodyPr vert="horz" wrap="square" anchor="t" anchorCtr="0">
              <a:spAutoFit/>
            </a:bodyPr>
            <a:lstStyle/>
            <a:p>
              <a:pPr algn="ctr"/>
              <a:r>
                <a:rPr lang="zh-CN" altLang="en-US" sz="2400">
                  <a:solidFill>
                    <a:srgbClr val="000000"/>
                  </a:solidFill>
                  <a:latin typeface="Times New Roman" panose="02020603050405020304" pitchFamily="2" charset="0"/>
                  <a:ea typeface="宋体" panose="02010600030101010101" pitchFamily="2" charset="-122"/>
                  <a:sym typeface="Times New Roman" panose="02020603050405020304" pitchFamily="2" charset="0"/>
                </a:rPr>
                <a:t>3</a:t>
              </a:r>
              <a:endParaRPr lang="zh-CN" altLang="en-US" sz="2400">
                <a:solidFill>
                  <a:srgbClr val="00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endParaRPr>
            </a:p>
          </p:txBody>
        </p:sp>
      </p:grpSp>
      <p:grpSp>
        <p:nvGrpSpPr>
          <p:cNvPr id="6226" name="组合 9"/>
          <p:cNvGrpSpPr/>
          <p:nvPr/>
        </p:nvGrpSpPr>
        <p:grpSpPr>
          <a:xfrm>
            <a:off x="1330325" y="2790825"/>
            <a:ext cx="7415213" cy="2159000"/>
            <a:chOff x="0" y="0"/>
            <a:chExt cx="8424937" cy="2428892"/>
          </a:xfrm>
        </p:grpSpPr>
        <p:sp>
          <p:nvSpPr>
            <p:cNvPr id="6227" name="TextBox 4"/>
            <p:cNvSpPr/>
            <p:nvPr/>
          </p:nvSpPr>
          <p:spPr>
            <a:xfrm>
              <a:off x="292022" y="71438"/>
              <a:ext cx="6000792" cy="523220"/>
            </a:xfrm>
            <a:prstGeom prst="rect">
              <a:avLst/>
            </a:prstGeom>
            <a:noFill/>
            <a:ln w="9525">
              <a:noFill/>
            </a:ln>
          </p:spPr>
          <p:txBody>
            <a:bodyPr vert="horz" wrap="square" lIns="90170" tIns="46990" rIns="90170" bIns="46990" anchor="t" anchorCtr="0">
              <a:spAutoFit/>
            </a:bodyPr>
            <a:lstStyle/>
            <a:p>
              <a:r>
                <a:rPr lang="zh-CN" altLang="en-US" sz="2400" b="1" dirty="0">
                  <a:solidFill>
                    <a:srgbClr val="000000"/>
                  </a:solidFill>
                  <a:latin typeface="楷体" panose="02010609060101010101" pitchFamily="1" charset="-122"/>
                  <a:ea typeface="楷体" panose="02010609060101010101" pitchFamily="1" charset="-122"/>
                  <a:sym typeface="楷体" panose="02010609060101010101" pitchFamily="1" charset="-122"/>
                </a:rPr>
                <a:t>小组合作：</a:t>
              </a:r>
              <a:endParaRPr lang="en-US" altLang="zh-CN" sz="2400" b="1" dirty="0">
                <a:solidFill>
                  <a:srgbClr val="000000"/>
                </a:solidFill>
                <a:latin typeface="楷体" panose="02010609060101010101" pitchFamily="1" charset="-122"/>
                <a:ea typeface="楷体" panose="02010609060101010101" pitchFamily="1" charset="-122"/>
                <a:sym typeface="楷体" panose="02010609060101010101" pitchFamily="1" charset="-122"/>
              </a:endParaRPr>
            </a:p>
          </p:txBody>
        </p:sp>
        <p:sp>
          <p:nvSpPr>
            <p:cNvPr id="6228" name="TextBox 5"/>
            <p:cNvSpPr/>
            <p:nvPr/>
          </p:nvSpPr>
          <p:spPr>
            <a:xfrm>
              <a:off x="281005" y="714380"/>
              <a:ext cx="6858048" cy="523220"/>
            </a:xfrm>
            <a:prstGeom prst="rect">
              <a:avLst/>
            </a:prstGeom>
            <a:noFill/>
            <a:ln w="9525">
              <a:noFill/>
            </a:ln>
          </p:spPr>
          <p:txBody>
            <a:bodyPr vert="horz" wrap="square" lIns="90170" tIns="46990" rIns="90170" bIns="46990" anchor="t" anchorCtr="0">
              <a:spAutoFit/>
            </a:bodyPr>
            <a:lstStyle/>
            <a:p>
              <a:r>
                <a:rPr lang="en-US" altLang="zh-CN" sz="2400" b="1" dirty="0">
                  <a:solidFill>
                    <a:srgbClr val="000000"/>
                  </a:solidFill>
                  <a:latin typeface="楷体" panose="02010609060101010101" pitchFamily="1" charset="-122"/>
                  <a:ea typeface="楷体" panose="02010609060101010101" pitchFamily="1" charset="-122"/>
                  <a:sym typeface="Times New Roman" panose="02020603050405020304" pitchFamily="2" charset="0"/>
                </a:rPr>
                <a:t>1.</a:t>
              </a:r>
              <a:r>
                <a:rPr lang="zh-CN" altLang="en-US" sz="2400" b="1" dirty="0">
                  <a:solidFill>
                    <a:srgbClr val="000000"/>
                  </a:solidFill>
                  <a:latin typeface="楷体" panose="02010609060101010101" pitchFamily="1" charset="-122"/>
                  <a:ea typeface="楷体" panose="02010609060101010101" pitchFamily="1" charset="-122"/>
                  <a:sym typeface="Times New Roman" panose="02020603050405020304" pitchFamily="2" charset="0"/>
                </a:rPr>
                <a:t>填一填：先完成表格中的数据。</a:t>
              </a:r>
              <a:endParaRPr lang="en-US" altLang="zh-CN" sz="2400" b="1" dirty="0">
                <a:solidFill>
                  <a:srgbClr val="000000"/>
                </a:solidFill>
                <a:latin typeface="楷体" panose="02010609060101010101" pitchFamily="1" charset="-122"/>
                <a:ea typeface="楷体" panose="02010609060101010101" pitchFamily="1" charset="-122"/>
                <a:sym typeface="Times New Roman" panose="02020603050405020304" pitchFamily="2" charset="0"/>
              </a:endParaRPr>
            </a:p>
          </p:txBody>
        </p:sp>
        <p:sp>
          <p:nvSpPr>
            <p:cNvPr id="6229" name="TextBox 6"/>
            <p:cNvSpPr/>
            <p:nvPr/>
          </p:nvSpPr>
          <p:spPr>
            <a:xfrm>
              <a:off x="269988" y="1214446"/>
              <a:ext cx="6940504" cy="523220"/>
            </a:xfrm>
            <a:prstGeom prst="rect">
              <a:avLst/>
            </a:prstGeom>
            <a:noFill/>
            <a:ln w="9525">
              <a:noFill/>
            </a:ln>
          </p:spPr>
          <p:txBody>
            <a:bodyPr vert="horz" wrap="square" lIns="90170" tIns="46990" rIns="90170" bIns="46990" anchor="t" anchorCtr="0">
              <a:spAutoFit/>
            </a:bodyPr>
            <a:lstStyle/>
            <a:p>
              <a:r>
                <a:rPr lang="en-US" altLang="zh-CN" sz="2400" b="1" dirty="0">
                  <a:solidFill>
                    <a:srgbClr val="000000"/>
                  </a:solidFill>
                  <a:latin typeface="楷体" panose="02010609060101010101" pitchFamily="1" charset="-122"/>
                  <a:ea typeface="楷体" panose="02010609060101010101" pitchFamily="1" charset="-122"/>
                  <a:sym typeface="Times New Roman" panose="02020603050405020304" pitchFamily="2" charset="0"/>
                </a:rPr>
                <a:t>2.</a:t>
              </a:r>
              <a:r>
                <a:rPr lang="zh-CN" altLang="en-US" sz="2400" b="1" dirty="0">
                  <a:solidFill>
                    <a:srgbClr val="000000"/>
                  </a:solidFill>
                  <a:latin typeface="楷体" panose="02010609060101010101" pitchFamily="1" charset="-122"/>
                  <a:ea typeface="楷体" panose="02010609060101010101" pitchFamily="1" charset="-122"/>
                  <a:sym typeface="Times New Roman" panose="02020603050405020304" pitchFamily="2" charset="0"/>
                </a:rPr>
                <a:t>编一编：再将口诀编写完整。</a:t>
              </a:r>
              <a:endParaRPr lang="en-US" altLang="zh-CN" sz="2400" b="1" dirty="0">
                <a:solidFill>
                  <a:srgbClr val="000000"/>
                </a:solidFill>
                <a:latin typeface="楷体" panose="02010609060101010101" pitchFamily="1" charset="-122"/>
                <a:ea typeface="楷体" panose="02010609060101010101" pitchFamily="1" charset="-122"/>
                <a:sym typeface="Times New Roman" panose="02020603050405020304" pitchFamily="2" charset="0"/>
              </a:endParaRPr>
            </a:p>
          </p:txBody>
        </p:sp>
        <p:sp>
          <p:nvSpPr>
            <p:cNvPr id="6230" name="TextBox 7"/>
            <p:cNvSpPr/>
            <p:nvPr/>
          </p:nvSpPr>
          <p:spPr>
            <a:xfrm>
              <a:off x="281005" y="1714512"/>
              <a:ext cx="8143932" cy="523220"/>
            </a:xfrm>
            <a:prstGeom prst="rect">
              <a:avLst/>
            </a:prstGeom>
            <a:noFill/>
            <a:ln w="9525">
              <a:noFill/>
            </a:ln>
          </p:spPr>
          <p:txBody>
            <a:bodyPr vert="horz" wrap="square" lIns="90170" tIns="46990" rIns="90170" bIns="46990" anchor="t" anchorCtr="0">
              <a:spAutoFit/>
            </a:bodyPr>
            <a:lstStyle/>
            <a:p>
              <a:r>
                <a:rPr lang="en-US" altLang="zh-CN" sz="2400" b="1" dirty="0">
                  <a:solidFill>
                    <a:srgbClr val="000000"/>
                  </a:solidFill>
                  <a:latin typeface="楷体" panose="02010609060101010101" pitchFamily="1" charset="-122"/>
                  <a:ea typeface="楷体" panose="02010609060101010101" pitchFamily="1" charset="-122"/>
                  <a:sym typeface="Times New Roman" panose="02020603050405020304" pitchFamily="2" charset="0"/>
                </a:rPr>
                <a:t>3.</a:t>
              </a:r>
              <a:r>
                <a:rPr lang="zh-CN" altLang="en-US" sz="2400" b="1" dirty="0">
                  <a:solidFill>
                    <a:srgbClr val="000000"/>
                  </a:solidFill>
                  <a:latin typeface="楷体" panose="02010609060101010101" pitchFamily="1" charset="-122"/>
                  <a:ea typeface="楷体" panose="02010609060101010101" pitchFamily="1" charset="-122"/>
                  <a:sym typeface="Times New Roman" panose="02020603050405020304" pitchFamily="2" charset="0"/>
                </a:rPr>
                <a:t>记一记：交流记忆口诀的方法。</a:t>
              </a:r>
              <a:endParaRPr lang="en-US" altLang="zh-CN" sz="2400" b="1" dirty="0">
                <a:solidFill>
                  <a:srgbClr val="000000"/>
                </a:solidFill>
                <a:latin typeface="楷体" panose="02010609060101010101" pitchFamily="1" charset="-122"/>
                <a:ea typeface="楷体" panose="02010609060101010101" pitchFamily="1" charset="-122"/>
                <a:sym typeface="Times New Roman" panose="02020603050405020304" pitchFamily="2" charset="0"/>
              </a:endParaRPr>
            </a:p>
          </p:txBody>
        </p:sp>
        <p:sp>
          <p:nvSpPr>
            <p:cNvPr id="6231" name="圆角矩形 8"/>
            <p:cNvSpPr/>
            <p:nvPr/>
          </p:nvSpPr>
          <p:spPr>
            <a:xfrm>
              <a:off x="0" y="0"/>
              <a:ext cx="7210491" cy="2428892"/>
            </a:xfrm>
            <a:prstGeom prst="roundRect">
              <a:avLst>
                <a:gd name="adj" fmla="val 16667"/>
              </a:avLst>
            </a:prstGeom>
            <a:noFill/>
            <a:ln w="19050" cap="flat" cmpd="sng">
              <a:solidFill>
                <a:srgbClr val="A5A5A5"/>
              </a:solidFill>
              <a:prstDash val="solid"/>
              <a:headEnd type="none" w="med" len="med"/>
              <a:tailEnd type="none" w="med" len="med"/>
            </a:ln>
          </p:spPr>
          <p:txBody>
            <a:bodyPr vert="horz" wrap="square" lIns="90170" tIns="46990" rIns="90170" bIns="46990" anchor="ctr" anchorCtr="0"/>
            <a:lstStyle/>
            <a:p>
              <a:pPr algn="ctr"/>
              <a:endParaRPr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1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1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2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2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8" grpId="0"/>
      <p:bldP spid="616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idx="4294967295"/>
          </p:nvPr>
        </p:nvSpPr>
        <p:spPr>
          <a:xfrm>
            <a:off x="1524000" y="1122363"/>
            <a:ext cx="9144000" cy="23876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4294967295"/>
          </p:nvPr>
        </p:nvSpPr>
        <p:spPr>
          <a:xfrm>
            <a:off x="1524000" y="3602038"/>
            <a:ext cx="9144000" cy="1655762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171" name="Text Box 28"/>
          <p:cNvSpPr/>
          <p:nvPr/>
        </p:nvSpPr>
        <p:spPr>
          <a:xfrm>
            <a:off x="3249613" y="3000375"/>
            <a:ext cx="376237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2" charset="0"/>
                <a:ea typeface="华文新魏" panose="02010800040101010101" pitchFamily="2" charset="-122"/>
                <a:sym typeface="华文新魏" panose="02010800040101010101" pitchFamily="2" charset="-122"/>
              </a:rPr>
              <a:t>8</a:t>
            </a:r>
            <a:endParaRPr lang="en-US" altLang="zh-CN" sz="2400">
              <a:solidFill>
                <a:srgbClr val="FF0000"/>
              </a:solidFill>
              <a:latin typeface="Times New Roman" panose="02020603050405020304" pitchFamily="2" charset="0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7172" name="Text Box 29"/>
          <p:cNvSpPr/>
          <p:nvPr/>
        </p:nvSpPr>
        <p:spPr>
          <a:xfrm>
            <a:off x="3744913" y="2500313"/>
            <a:ext cx="487362" cy="4572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>
                <a:solidFill>
                  <a:srgbClr val="000000"/>
                </a:solidFill>
                <a:latin typeface="Times New Roman" panose="02020603050405020304" pitchFamily="2" charset="0"/>
                <a:ea typeface="华文新魏" panose="02010800040101010101" pitchFamily="2" charset="-122"/>
                <a:sym typeface="华文新魏" panose="02010800040101010101" pitchFamily="2" charset="-122"/>
              </a:rPr>
              <a:t>2</a:t>
            </a:r>
            <a:endParaRPr lang="zh-CN" altLang="en-US" sz="2400">
              <a:solidFill>
                <a:srgbClr val="000000"/>
              </a:solidFill>
              <a:latin typeface="Times New Roman" panose="02020603050405020304" pitchFamily="2" charset="0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7173" name="Text Box 30"/>
          <p:cNvSpPr/>
          <p:nvPr/>
        </p:nvSpPr>
        <p:spPr>
          <a:xfrm>
            <a:off x="3709988" y="2976563"/>
            <a:ext cx="576262" cy="4572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>
                <a:solidFill>
                  <a:srgbClr val="FF0000"/>
                </a:solidFill>
                <a:latin typeface="Times New Roman" panose="02020603050405020304" pitchFamily="2" charset="0"/>
                <a:ea typeface="华文新魏" panose="02010800040101010101" pitchFamily="2" charset="-122"/>
                <a:sym typeface="华文新魏" panose="02010800040101010101" pitchFamily="2" charset="-122"/>
              </a:rPr>
              <a:t>1</a:t>
            </a:r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2" charset="0"/>
                <a:ea typeface="华文新魏" panose="02010800040101010101" pitchFamily="2" charset="-122"/>
                <a:sym typeface="华文新魏" panose="02010800040101010101" pitchFamily="2" charset="-122"/>
              </a:rPr>
              <a:t>6</a:t>
            </a:r>
            <a:endParaRPr lang="zh-CN" altLang="en-US" sz="2400">
              <a:solidFill>
                <a:srgbClr val="FF0000"/>
              </a:solidFill>
              <a:latin typeface="Times New Roman" panose="02020603050405020304" pitchFamily="2" charset="0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7174" name="Text Box 31"/>
          <p:cNvSpPr/>
          <p:nvPr/>
        </p:nvSpPr>
        <p:spPr>
          <a:xfrm>
            <a:off x="4211638" y="2517775"/>
            <a:ext cx="560387" cy="4572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>
                <a:solidFill>
                  <a:srgbClr val="000000"/>
                </a:solidFill>
                <a:latin typeface="Times New Roman" panose="02020603050405020304" pitchFamily="2" charset="0"/>
                <a:ea typeface="华文新魏" panose="02010800040101010101" pitchFamily="2" charset="-122"/>
                <a:sym typeface="华文新魏" panose="02010800040101010101" pitchFamily="2" charset="-122"/>
              </a:rPr>
              <a:t>3</a:t>
            </a:r>
            <a:endParaRPr lang="zh-CN" altLang="en-US" sz="2400">
              <a:solidFill>
                <a:srgbClr val="000000"/>
              </a:solidFill>
              <a:latin typeface="Times New Roman" panose="02020603050405020304" pitchFamily="2" charset="0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7175" name="Text Box 32"/>
          <p:cNvSpPr/>
          <p:nvPr/>
        </p:nvSpPr>
        <p:spPr>
          <a:xfrm>
            <a:off x="4767263" y="2478088"/>
            <a:ext cx="600075" cy="4572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>
                <a:solidFill>
                  <a:srgbClr val="000000"/>
                </a:solidFill>
                <a:latin typeface="Times New Roman" panose="02020603050405020304" pitchFamily="2" charset="0"/>
                <a:ea typeface="华文新魏" panose="02010800040101010101" pitchFamily="2" charset="-122"/>
                <a:sym typeface="华文新魏" panose="02010800040101010101" pitchFamily="2" charset="-122"/>
              </a:rPr>
              <a:t>4</a:t>
            </a:r>
            <a:endParaRPr lang="zh-CN" altLang="en-US" sz="2400">
              <a:solidFill>
                <a:srgbClr val="000000"/>
              </a:solidFill>
              <a:latin typeface="Times New Roman" panose="02020603050405020304" pitchFamily="2" charset="0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7176" name="Text Box 33"/>
          <p:cNvSpPr/>
          <p:nvPr/>
        </p:nvSpPr>
        <p:spPr>
          <a:xfrm>
            <a:off x="5867400" y="2500313"/>
            <a:ext cx="614363" cy="4572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>
                <a:solidFill>
                  <a:srgbClr val="000000"/>
                </a:solidFill>
                <a:latin typeface="Times New Roman" panose="02020603050405020304" pitchFamily="2" charset="0"/>
                <a:ea typeface="华文新魏" panose="02010800040101010101" pitchFamily="2" charset="-122"/>
                <a:sym typeface="华文新魏" panose="02010800040101010101" pitchFamily="2" charset="-122"/>
              </a:rPr>
              <a:t>6</a:t>
            </a:r>
            <a:endParaRPr lang="zh-CN" altLang="en-US" sz="2400">
              <a:solidFill>
                <a:srgbClr val="000000"/>
              </a:solidFill>
              <a:latin typeface="Times New Roman" panose="02020603050405020304" pitchFamily="2" charset="0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7177" name="Text Box 34"/>
          <p:cNvSpPr/>
          <p:nvPr/>
        </p:nvSpPr>
        <p:spPr>
          <a:xfrm>
            <a:off x="6429375" y="2487613"/>
            <a:ext cx="573088" cy="4572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>
                <a:solidFill>
                  <a:srgbClr val="000000"/>
                </a:solidFill>
                <a:latin typeface="Times New Roman" panose="02020603050405020304" pitchFamily="2" charset="0"/>
                <a:ea typeface="华文新魏" panose="02010800040101010101" pitchFamily="2" charset="-122"/>
                <a:sym typeface="华文新魏" panose="02010800040101010101" pitchFamily="2" charset="-122"/>
              </a:rPr>
              <a:t>7</a:t>
            </a:r>
            <a:endParaRPr lang="zh-CN" altLang="en-US" sz="2400">
              <a:solidFill>
                <a:srgbClr val="000000"/>
              </a:solidFill>
              <a:latin typeface="Times New Roman" panose="02020603050405020304" pitchFamily="2" charset="0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7178" name="Text Box 35"/>
          <p:cNvSpPr/>
          <p:nvPr/>
        </p:nvSpPr>
        <p:spPr>
          <a:xfrm>
            <a:off x="5297488" y="2500313"/>
            <a:ext cx="569912" cy="4572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>
                <a:solidFill>
                  <a:srgbClr val="000000"/>
                </a:solidFill>
                <a:latin typeface="Times New Roman" panose="02020603050405020304" pitchFamily="2" charset="0"/>
                <a:ea typeface="华文新魏" panose="02010800040101010101" pitchFamily="2" charset="-122"/>
                <a:sym typeface="华文新魏" panose="02010800040101010101" pitchFamily="2" charset="-122"/>
              </a:rPr>
              <a:t>5</a:t>
            </a:r>
            <a:endParaRPr lang="zh-CN" altLang="en-US" sz="2400">
              <a:solidFill>
                <a:srgbClr val="000000"/>
              </a:solidFill>
              <a:latin typeface="Times New Roman" panose="02020603050405020304" pitchFamily="2" charset="0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7179" name="Text Box 36"/>
          <p:cNvSpPr/>
          <p:nvPr/>
        </p:nvSpPr>
        <p:spPr>
          <a:xfrm>
            <a:off x="4213225" y="3003550"/>
            <a:ext cx="581025" cy="4572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>
                <a:solidFill>
                  <a:srgbClr val="FF0000"/>
                </a:solidFill>
                <a:latin typeface="Times New Roman" panose="02020603050405020304" pitchFamily="2" charset="0"/>
                <a:ea typeface="华文新魏" panose="02010800040101010101" pitchFamily="2" charset="-122"/>
                <a:sym typeface="华文新魏" panose="02010800040101010101" pitchFamily="2" charset="-122"/>
              </a:rPr>
              <a:t>2</a:t>
            </a:r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2" charset="0"/>
                <a:ea typeface="华文新魏" panose="02010800040101010101" pitchFamily="2" charset="-122"/>
                <a:sym typeface="华文新魏" panose="02010800040101010101" pitchFamily="2" charset="-122"/>
              </a:rPr>
              <a:t>4</a:t>
            </a:r>
            <a:endParaRPr lang="zh-CN" altLang="en-US" sz="2400">
              <a:solidFill>
                <a:srgbClr val="FF0000"/>
              </a:solidFill>
              <a:latin typeface="Times New Roman" panose="02020603050405020304" pitchFamily="2" charset="0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7180" name="Text Box 37"/>
          <p:cNvSpPr/>
          <p:nvPr/>
        </p:nvSpPr>
        <p:spPr>
          <a:xfrm>
            <a:off x="4751388" y="3000375"/>
            <a:ext cx="588962" cy="4572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2" charset="0"/>
                <a:ea typeface="华文新魏" panose="02010800040101010101" pitchFamily="2" charset="-122"/>
                <a:sym typeface="华文新魏" panose="02010800040101010101" pitchFamily="2" charset="-122"/>
              </a:rPr>
              <a:t>32</a:t>
            </a:r>
            <a:endParaRPr lang="zh-CN" altLang="en-US" sz="2400">
              <a:solidFill>
                <a:srgbClr val="FF0000"/>
              </a:solidFill>
              <a:latin typeface="Times New Roman" panose="02020603050405020304" pitchFamily="2" charset="0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7181" name="Text Box 38"/>
          <p:cNvSpPr/>
          <p:nvPr/>
        </p:nvSpPr>
        <p:spPr>
          <a:xfrm>
            <a:off x="5340350" y="3000375"/>
            <a:ext cx="781050" cy="4572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2" charset="0"/>
                <a:ea typeface="华文新魏" panose="02010800040101010101" pitchFamily="2" charset="-122"/>
                <a:sym typeface="华文新魏" panose="02010800040101010101" pitchFamily="2" charset="-122"/>
              </a:rPr>
              <a:t>40</a:t>
            </a:r>
            <a:endParaRPr lang="zh-CN" altLang="en-US" sz="2400">
              <a:solidFill>
                <a:srgbClr val="FF0000"/>
              </a:solidFill>
              <a:latin typeface="Times New Roman" panose="02020603050405020304" pitchFamily="2" charset="0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7182" name="Text Box 39"/>
          <p:cNvSpPr/>
          <p:nvPr/>
        </p:nvSpPr>
        <p:spPr>
          <a:xfrm>
            <a:off x="5822950" y="3000375"/>
            <a:ext cx="806450" cy="4572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>
                <a:solidFill>
                  <a:srgbClr val="FF0000"/>
                </a:solidFill>
                <a:latin typeface="Times New Roman" panose="02020603050405020304" pitchFamily="2" charset="0"/>
                <a:ea typeface="华文新魏" panose="02010800040101010101" pitchFamily="2" charset="-122"/>
                <a:sym typeface="华文新魏" panose="02010800040101010101" pitchFamily="2" charset="-122"/>
              </a:rPr>
              <a:t>4</a:t>
            </a:r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2" charset="0"/>
                <a:ea typeface="华文新魏" panose="02010800040101010101" pitchFamily="2" charset="-122"/>
                <a:sym typeface="华文新魏" panose="02010800040101010101" pitchFamily="2" charset="-122"/>
              </a:rPr>
              <a:t>8</a:t>
            </a:r>
            <a:endParaRPr lang="zh-CN" altLang="en-US" sz="2400">
              <a:solidFill>
                <a:srgbClr val="FF0000"/>
              </a:solidFill>
              <a:latin typeface="Times New Roman" panose="02020603050405020304" pitchFamily="2" charset="0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7183" name="Text Box 40"/>
          <p:cNvSpPr/>
          <p:nvPr/>
        </p:nvSpPr>
        <p:spPr>
          <a:xfrm>
            <a:off x="6354763" y="3003550"/>
            <a:ext cx="698500" cy="4572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2" charset="0"/>
                <a:ea typeface="华文新魏" panose="02010800040101010101" pitchFamily="2" charset="-122"/>
                <a:sym typeface="华文新魏" panose="02010800040101010101" pitchFamily="2" charset="-122"/>
              </a:rPr>
              <a:t>56</a:t>
            </a:r>
            <a:endParaRPr lang="en-US" altLang="zh-CN" sz="2400">
              <a:solidFill>
                <a:srgbClr val="FF0000"/>
              </a:solidFill>
              <a:latin typeface="Times New Roman" panose="02020603050405020304" pitchFamily="2" charset="0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grpSp>
        <p:nvGrpSpPr>
          <p:cNvPr id="7184" name="组合 75"/>
          <p:cNvGrpSpPr/>
          <p:nvPr/>
        </p:nvGrpSpPr>
        <p:grpSpPr>
          <a:xfrm>
            <a:off x="1825625" y="2432050"/>
            <a:ext cx="5680075" cy="976313"/>
            <a:chOff x="0" y="0"/>
            <a:chExt cx="7572428" cy="1300162"/>
          </a:xfrm>
        </p:grpSpPr>
        <p:sp>
          <p:nvSpPr>
            <p:cNvPr id="7185" name="Text Box 27"/>
            <p:cNvSpPr/>
            <p:nvPr/>
          </p:nvSpPr>
          <p:spPr>
            <a:xfrm>
              <a:off x="1873687" y="133773"/>
              <a:ext cx="639238" cy="55202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400">
                  <a:solidFill>
                    <a:srgbClr val="000000"/>
                  </a:solidFill>
                  <a:latin typeface="Times New Roman" panose="02020603050405020304" pitchFamily="2" charset="0"/>
                  <a:ea typeface="华文新魏" panose="02010800040101010101" pitchFamily="2" charset="-122"/>
                  <a:sym typeface="华文新魏" panose="02010800040101010101" pitchFamily="2" charset="-122"/>
                </a:rPr>
                <a:t>1</a:t>
              </a:r>
              <a:endParaRPr lang="zh-CN" altLang="en-US" sz="2400">
                <a:solidFill>
                  <a:srgbClr val="000000"/>
                </a:solidFill>
                <a:latin typeface="Times New Roman" panose="02020603050405020304" pitchFamily="2" charset="0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  <p:grpSp>
          <p:nvGrpSpPr>
            <p:cNvPr id="7186" name="组合 72"/>
            <p:cNvGrpSpPr/>
            <p:nvPr/>
          </p:nvGrpSpPr>
          <p:grpSpPr>
            <a:xfrm>
              <a:off x="0" y="0"/>
              <a:ext cx="7572428" cy="1300162"/>
              <a:chOff x="0" y="0"/>
              <a:chExt cx="7572428" cy="1300162"/>
            </a:xfrm>
          </p:grpSpPr>
          <p:sp>
            <p:nvSpPr>
              <p:cNvPr id="7187" name="Line 13"/>
              <p:cNvSpPr/>
              <p:nvPr/>
            </p:nvSpPr>
            <p:spPr>
              <a:xfrm>
                <a:off x="0" y="1269"/>
                <a:ext cx="7500990" cy="319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sz="2100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华文新魏" panose="02010800040101010101" pitchFamily="2" charset="-122"/>
                </a:endParaRPr>
              </a:p>
            </p:txBody>
          </p:sp>
          <p:sp>
            <p:nvSpPr>
              <p:cNvPr id="7188" name="Line 14"/>
              <p:cNvSpPr/>
              <p:nvPr/>
            </p:nvSpPr>
            <p:spPr>
              <a:xfrm flipV="1">
                <a:off x="0" y="644530"/>
                <a:ext cx="7500990" cy="4597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rot="10800000"/>
              <a:lstStyle/>
              <a:p>
                <a:endParaRPr sz="2100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华文新魏" panose="02010800040101010101" pitchFamily="2" charset="-122"/>
                </a:endParaRPr>
              </a:p>
            </p:txBody>
          </p:sp>
          <p:sp>
            <p:nvSpPr>
              <p:cNvPr id="7189" name="Line 15"/>
              <p:cNvSpPr/>
              <p:nvPr/>
            </p:nvSpPr>
            <p:spPr>
              <a:xfrm flipV="1">
                <a:off x="0" y="1287472"/>
                <a:ext cx="7572428" cy="9513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rot="10800000"/>
              <a:lstStyle/>
              <a:p>
                <a:endParaRPr sz="2100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华文新魏" panose="02010800040101010101" pitchFamily="2" charset="-122"/>
                </a:endParaRPr>
              </a:p>
            </p:txBody>
          </p:sp>
          <p:sp>
            <p:nvSpPr>
              <p:cNvPr id="7190" name="Line 16"/>
              <p:cNvSpPr/>
              <p:nvPr/>
            </p:nvSpPr>
            <p:spPr>
              <a:xfrm>
                <a:off x="1729433" y="0"/>
                <a:ext cx="1" cy="1296986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sz="2100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华文新魏" panose="02010800040101010101" pitchFamily="2" charset="-122"/>
                </a:endParaRPr>
              </a:p>
            </p:txBody>
          </p:sp>
          <p:sp>
            <p:nvSpPr>
              <p:cNvPr id="7191" name="Line 17"/>
              <p:cNvSpPr/>
              <p:nvPr/>
            </p:nvSpPr>
            <p:spPr>
              <a:xfrm>
                <a:off x="2448389" y="1270"/>
                <a:ext cx="1" cy="1297621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sz="2100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华文新魏" panose="02010800040101010101" pitchFamily="2" charset="-122"/>
                </a:endParaRPr>
              </a:p>
            </p:txBody>
          </p:sp>
          <p:sp>
            <p:nvSpPr>
              <p:cNvPr id="7192" name="Line 18"/>
              <p:cNvSpPr/>
              <p:nvPr/>
            </p:nvSpPr>
            <p:spPr>
              <a:xfrm>
                <a:off x="3169251" y="3176"/>
                <a:ext cx="1" cy="1296986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sz="2100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华文新魏" panose="02010800040101010101" pitchFamily="2" charset="-122"/>
                </a:endParaRPr>
              </a:p>
            </p:txBody>
          </p:sp>
          <p:sp>
            <p:nvSpPr>
              <p:cNvPr id="7193" name="Line 19"/>
              <p:cNvSpPr/>
              <p:nvPr/>
            </p:nvSpPr>
            <p:spPr>
              <a:xfrm>
                <a:off x="4609704" y="3176"/>
                <a:ext cx="1" cy="1296986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sz="2100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华文新魏" panose="02010800040101010101" pitchFamily="2" charset="-122"/>
                </a:endParaRPr>
              </a:p>
            </p:txBody>
          </p:sp>
          <p:sp>
            <p:nvSpPr>
              <p:cNvPr id="7194" name="Line 20"/>
              <p:cNvSpPr/>
              <p:nvPr/>
            </p:nvSpPr>
            <p:spPr>
              <a:xfrm>
                <a:off x="3890112" y="3176"/>
                <a:ext cx="1" cy="1296986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sz="2100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华文新魏" panose="02010800040101010101" pitchFamily="2" charset="-122"/>
                </a:endParaRPr>
              </a:p>
            </p:txBody>
          </p:sp>
          <p:sp>
            <p:nvSpPr>
              <p:cNvPr id="7195" name="Line 21"/>
              <p:cNvSpPr/>
              <p:nvPr/>
            </p:nvSpPr>
            <p:spPr>
              <a:xfrm>
                <a:off x="5330566" y="3176"/>
                <a:ext cx="1" cy="1296986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sz="2100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华文新魏" panose="02010800040101010101" pitchFamily="2" charset="-122"/>
                </a:endParaRPr>
              </a:p>
            </p:txBody>
          </p:sp>
          <p:sp>
            <p:nvSpPr>
              <p:cNvPr id="7196" name="Line 22"/>
              <p:cNvSpPr/>
              <p:nvPr/>
            </p:nvSpPr>
            <p:spPr>
              <a:xfrm>
                <a:off x="6049522" y="3176"/>
                <a:ext cx="1" cy="1296986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sz="2100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华文新魏" panose="02010800040101010101" pitchFamily="2" charset="-122"/>
                </a:endParaRPr>
              </a:p>
            </p:txBody>
          </p:sp>
          <p:sp>
            <p:nvSpPr>
              <p:cNvPr id="7197" name="Text Box 23"/>
              <p:cNvSpPr/>
              <p:nvPr/>
            </p:nvSpPr>
            <p:spPr>
              <a:xfrm>
                <a:off x="144807" y="73124"/>
                <a:ext cx="1584625" cy="55202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zh-CN" altLang="en-US" sz="2100" b="1">
                    <a:solidFill>
                      <a:srgbClr val="000000"/>
                    </a:solidFill>
                    <a:latin typeface="华文新魏" panose="02010800040101010101" pitchFamily="2" charset="-122"/>
                    <a:ea typeface="华文新魏" panose="02010800040101010101" pitchFamily="2" charset="-122"/>
                    <a:sym typeface="华文新魏" panose="02010800040101010101" pitchFamily="2" charset="-122"/>
                  </a:rPr>
                  <a:t>  </a:t>
                </a:r>
                <a:r>
                  <a:rPr lang="zh-CN" altLang="en-US" b="1">
                    <a:solidFill>
                      <a:srgbClr val="000000"/>
                    </a:solidFill>
                    <a:latin typeface="华文新魏" panose="02010800040101010101" pitchFamily="2" charset="-122"/>
                    <a:ea typeface="楷体" panose="02010609060101010101" pitchFamily="1" charset="-122"/>
                    <a:sym typeface="华文新魏" panose="02010800040101010101" pitchFamily="2" charset="-122"/>
                  </a:rPr>
                  <a:t>的个数</a:t>
                </a:r>
                <a:endParaRPr lang="zh-CN" altLang="en-US" b="1">
                  <a:solidFill>
                    <a:srgbClr val="000000"/>
                  </a:solidFill>
                  <a:latin typeface="华文新魏" panose="02010800040101010101" pitchFamily="2" charset="-122"/>
                  <a:ea typeface="楷体" panose="02010609060101010101" pitchFamily="1" charset="-122"/>
                  <a:sym typeface="华文新魏" panose="02010800040101010101" pitchFamily="2" charset="-122"/>
                </a:endParaRPr>
              </a:p>
            </p:txBody>
          </p:sp>
          <p:sp>
            <p:nvSpPr>
              <p:cNvPr id="7198" name="Text Box 26"/>
              <p:cNvSpPr/>
              <p:nvPr/>
            </p:nvSpPr>
            <p:spPr>
              <a:xfrm>
                <a:off x="576267" y="721196"/>
                <a:ext cx="1331921" cy="49106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zh-CN" altLang="en-US" b="1">
                    <a:solidFill>
                      <a:srgbClr val="000000"/>
                    </a:solidFill>
                    <a:latin typeface="华文新魏" panose="02010800040101010101" pitchFamily="2" charset="-122"/>
                    <a:ea typeface="楷体" panose="02010609060101010101" pitchFamily="1" charset="-122"/>
                    <a:sym typeface="华文新魏" panose="02010800040101010101" pitchFamily="2" charset="-122"/>
                  </a:rPr>
                  <a:t>的个数</a:t>
                </a:r>
                <a:endParaRPr lang="zh-CN" altLang="en-US" b="1">
                  <a:solidFill>
                    <a:srgbClr val="000000"/>
                  </a:solidFill>
                  <a:latin typeface="华文新魏" panose="02010800040101010101" pitchFamily="2" charset="-122"/>
                  <a:ea typeface="楷体" panose="02010609060101010101" pitchFamily="1" charset="-122"/>
                  <a:sym typeface="华文新魏" panose="02010800040101010101" pitchFamily="2" charset="-122"/>
                </a:endParaRPr>
              </a:p>
            </p:txBody>
          </p:sp>
          <p:grpSp>
            <p:nvGrpSpPr>
              <p:cNvPr id="7199" name="组合 61"/>
              <p:cNvGrpSpPr/>
              <p:nvPr/>
            </p:nvGrpSpPr>
            <p:grpSpPr>
              <a:xfrm>
                <a:off x="71438" y="73027"/>
                <a:ext cx="571504" cy="500066"/>
                <a:chOff x="0" y="0"/>
                <a:chExt cx="1285884" cy="1214446"/>
              </a:xfrm>
            </p:grpSpPr>
            <p:sp>
              <p:nvSpPr>
                <p:cNvPr id="7200" name="立方体 62"/>
                <p:cNvSpPr/>
                <p:nvPr/>
              </p:nvSpPr>
              <p:spPr>
                <a:xfrm>
                  <a:off x="142876" y="428628"/>
                  <a:ext cx="642942" cy="642942"/>
                </a:xfrm>
                <a:prstGeom prst="cube">
                  <a:avLst>
                    <a:gd name="adj" fmla="val 25000"/>
                  </a:avLst>
                </a:prstGeom>
                <a:solidFill>
                  <a:schemeClr val="accent1"/>
                </a:solidFill>
                <a:ln w="9525" cap="flat" cmpd="sng">
                  <a:solidFill>
                    <a:schemeClr val="tx1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/>
                <a:lstStyle/>
                <a:p>
                  <a:endParaRPr sz="2100">
                    <a:solidFill>
                      <a:srgbClr val="000000"/>
                    </a:solidFill>
                    <a:latin typeface="华文新魏" panose="02010800040101010101" pitchFamily="2" charset="-122"/>
                    <a:ea typeface="华文新魏" panose="02010800040101010101" pitchFamily="2" charset="-122"/>
                    <a:sym typeface="华文新魏" panose="02010800040101010101" pitchFamily="2" charset="-122"/>
                  </a:endParaRPr>
                </a:p>
              </p:txBody>
            </p:sp>
            <p:sp>
              <p:nvSpPr>
                <p:cNvPr id="7201" name="立方体 63"/>
                <p:cNvSpPr/>
                <p:nvPr/>
              </p:nvSpPr>
              <p:spPr>
                <a:xfrm>
                  <a:off x="642942" y="428628"/>
                  <a:ext cx="642942" cy="642942"/>
                </a:xfrm>
                <a:prstGeom prst="cube">
                  <a:avLst>
                    <a:gd name="adj" fmla="val 25000"/>
                  </a:avLst>
                </a:prstGeom>
                <a:solidFill>
                  <a:srgbClr val="FF0000"/>
                </a:solidFill>
                <a:ln w="9525" cap="flat" cmpd="sng">
                  <a:solidFill>
                    <a:schemeClr val="tx1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/>
                <a:lstStyle/>
                <a:p>
                  <a:endParaRPr sz="2100">
                    <a:solidFill>
                      <a:srgbClr val="000000"/>
                    </a:solidFill>
                    <a:latin typeface="华文新魏" panose="02010800040101010101" pitchFamily="2" charset="-122"/>
                    <a:ea typeface="华文新魏" panose="02010800040101010101" pitchFamily="2" charset="-122"/>
                    <a:sym typeface="华文新魏" panose="02010800040101010101" pitchFamily="2" charset="-122"/>
                  </a:endParaRPr>
                </a:p>
              </p:txBody>
            </p:sp>
            <p:sp>
              <p:nvSpPr>
                <p:cNvPr id="7202" name="立方体 64"/>
                <p:cNvSpPr/>
                <p:nvPr/>
              </p:nvSpPr>
              <p:spPr>
                <a:xfrm>
                  <a:off x="0" y="571504"/>
                  <a:ext cx="642942" cy="642942"/>
                </a:xfrm>
                <a:prstGeom prst="cube">
                  <a:avLst>
                    <a:gd name="adj" fmla="val 25000"/>
                  </a:avLst>
                </a:prstGeom>
                <a:solidFill>
                  <a:srgbClr val="FF0000"/>
                </a:solidFill>
                <a:ln w="9525" cap="flat" cmpd="sng">
                  <a:solidFill>
                    <a:schemeClr val="tx1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/>
                <a:lstStyle/>
                <a:p>
                  <a:endParaRPr sz="2100">
                    <a:solidFill>
                      <a:srgbClr val="000000"/>
                    </a:solidFill>
                    <a:latin typeface="华文新魏" panose="02010800040101010101" pitchFamily="2" charset="-122"/>
                    <a:ea typeface="华文新魏" panose="02010800040101010101" pitchFamily="2" charset="-122"/>
                    <a:sym typeface="华文新魏" panose="02010800040101010101" pitchFamily="2" charset="-122"/>
                  </a:endParaRPr>
                </a:p>
              </p:txBody>
            </p:sp>
            <p:sp>
              <p:nvSpPr>
                <p:cNvPr id="7203" name="立方体 65"/>
                <p:cNvSpPr/>
                <p:nvPr/>
              </p:nvSpPr>
              <p:spPr>
                <a:xfrm>
                  <a:off x="500066" y="571504"/>
                  <a:ext cx="642942" cy="642942"/>
                </a:xfrm>
                <a:prstGeom prst="cube">
                  <a:avLst>
                    <a:gd name="adj" fmla="val 25000"/>
                  </a:avLst>
                </a:prstGeom>
                <a:solidFill>
                  <a:srgbClr val="FF0000"/>
                </a:solidFill>
                <a:ln w="9525" cap="flat" cmpd="sng">
                  <a:solidFill>
                    <a:schemeClr val="tx1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/>
                <a:lstStyle/>
                <a:p>
                  <a:endParaRPr sz="2100">
                    <a:solidFill>
                      <a:srgbClr val="000000"/>
                    </a:solidFill>
                    <a:latin typeface="华文新魏" panose="02010800040101010101" pitchFamily="2" charset="-122"/>
                    <a:ea typeface="华文新魏" panose="02010800040101010101" pitchFamily="2" charset="-122"/>
                    <a:sym typeface="华文新魏" panose="02010800040101010101" pitchFamily="2" charset="-122"/>
                  </a:endParaRPr>
                </a:p>
              </p:txBody>
            </p:sp>
            <p:sp>
              <p:nvSpPr>
                <p:cNvPr id="7204" name="立方体 66"/>
                <p:cNvSpPr/>
                <p:nvPr/>
              </p:nvSpPr>
              <p:spPr>
                <a:xfrm>
                  <a:off x="142876" y="0"/>
                  <a:ext cx="642942" cy="642942"/>
                </a:xfrm>
                <a:prstGeom prst="cube">
                  <a:avLst>
                    <a:gd name="adj" fmla="val 25000"/>
                  </a:avLst>
                </a:prstGeom>
                <a:solidFill>
                  <a:srgbClr val="FF0000"/>
                </a:solidFill>
                <a:ln w="9525" cap="flat" cmpd="sng">
                  <a:solidFill>
                    <a:schemeClr val="tx1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/>
                <a:lstStyle/>
                <a:p>
                  <a:endParaRPr sz="2100">
                    <a:solidFill>
                      <a:srgbClr val="000000"/>
                    </a:solidFill>
                    <a:latin typeface="华文新魏" panose="02010800040101010101" pitchFamily="2" charset="-122"/>
                    <a:ea typeface="华文新魏" panose="02010800040101010101" pitchFamily="2" charset="-122"/>
                    <a:sym typeface="华文新魏" panose="02010800040101010101" pitchFamily="2" charset="-122"/>
                  </a:endParaRPr>
                </a:p>
              </p:txBody>
            </p:sp>
            <p:sp>
              <p:nvSpPr>
                <p:cNvPr id="7205" name="立方体 67"/>
                <p:cNvSpPr/>
                <p:nvPr/>
              </p:nvSpPr>
              <p:spPr>
                <a:xfrm>
                  <a:off x="642942" y="0"/>
                  <a:ext cx="642942" cy="642942"/>
                </a:xfrm>
                <a:prstGeom prst="cube">
                  <a:avLst>
                    <a:gd name="adj" fmla="val 25000"/>
                  </a:avLst>
                </a:prstGeom>
                <a:solidFill>
                  <a:srgbClr val="FF0000"/>
                </a:solidFill>
                <a:ln w="9525" cap="flat" cmpd="sng">
                  <a:solidFill>
                    <a:schemeClr val="tx1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/>
                <a:lstStyle/>
                <a:p>
                  <a:endParaRPr sz="2100">
                    <a:solidFill>
                      <a:srgbClr val="000000"/>
                    </a:solidFill>
                    <a:latin typeface="华文新魏" panose="02010800040101010101" pitchFamily="2" charset="-122"/>
                    <a:ea typeface="华文新魏" panose="02010800040101010101" pitchFamily="2" charset="-122"/>
                    <a:sym typeface="华文新魏" panose="02010800040101010101" pitchFamily="2" charset="-122"/>
                  </a:endParaRPr>
                </a:p>
              </p:txBody>
            </p:sp>
            <p:sp>
              <p:nvSpPr>
                <p:cNvPr id="7206" name="立方体 68"/>
                <p:cNvSpPr/>
                <p:nvPr/>
              </p:nvSpPr>
              <p:spPr>
                <a:xfrm>
                  <a:off x="0" y="142876"/>
                  <a:ext cx="642942" cy="642942"/>
                </a:xfrm>
                <a:prstGeom prst="cube">
                  <a:avLst>
                    <a:gd name="adj" fmla="val 25000"/>
                  </a:avLst>
                </a:prstGeom>
                <a:solidFill>
                  <a:srgbClr val="FF0000"/>
                </a:solidFill>
                <a:ln w="9525" cap="flat" cmpd="sng">
                  <a:solidFill>
                    <a:schemeClr val="tx1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/>
                <a:lstStyle/>
                <a:p>
                  <a:endParaRPr sz="2100">
                    <a:solidFill>
                      <a:srgbClr val="000000"/>
                    </a:solidFill>
                    <a:latin typeface="华文新魏" panose="02010800040101010101" pitchFamily="2" charset="-122"/>
                    <a:ea typeface="华文新魏" panose="02010800040101010101" pitchFamily="2" charset="-122"/>
                    <a:sym typeface="华文新魏" panose="02010800040101010101" pitchFamily="2" charset="-122"/>
                  </a:endParaRPr>
                </a:p>
              </p:txBody>
            </p:sp>
            <p:sp>
              <p:nvSpPr>
                <p:cNvPr id="7207" name="立方体 69"/>
                <p:cNvSpPr/>
                <p:nvPr/>
              </p:nvSpPr>
              <p:spPr>
                <a:xfrm>
                  <a:off x="500066" y="142876"/>
                  <a:ext cx="642942" cy="642942"/>
                </a:xfrm>
                <a:prstGeom prst="cube">
                  <a:avLst>
                    <a:gd name="adj" fmla="val 25000"/>
                  </a:avLst>
                </a:prstGeom>
                <a:solidFill>
                  <a:srgbClr val="FF0000"/>
                </a:solidFill>
                <a:ln w="9525" cap="flat" cmpd="sng">
                  <a:solidFill>
                    <a:schemeClr val="tx1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/>
                <a:lstStyle/>
                <a:p>
                  <a:endParaRPr sz="2100">
                    <a:solidFill>
                      <a:srgbClr val="000000"/>
                    </a:solidFill>
                    <a:latin typeface="华文新魏" panose="02010800040101010101" pitchFamily="2" charset="-122"/>
                    <a:ea typeface="华文新魏" panose="02010800040101010101" pitchFamily="2" charset="-122"/>
                    <a:sym typeface="华文新魏" panose="02010800040101010101" pitchFamily="2" charset="-122"/>
                  </a:endParaRPr>
                </a:p>
              </p:txBody>
            </p:sp>
          </p:grpSp>
          <p:sp>
            <p:nvSpPr>
              <p:cNvPr id="7208" name="立方体 70"/>
              <p:cNvSpPr/>
              <p:nvPr/>
            </p:nvSpPr>
            <p:spPr>
              <a:xfrm>
                <a:off x="214314" y="858845"/>
                <a:ext cx="285752" cy="264741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sz="2100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华文新魏" panose="02010800040101010101" pitchFamily="2" charset="-122"/>
                </a:endParaRPr>
              </a:p>
            </p:txBody>
          </p:sp>
          <p:sp>
            <p:nvSpPr>
              <p:cNvPr id="7209" name="Line 22"/>
              <p:cNvSpPr/>
              <p:nvPr/>
            </p:nvSpPr>
            <p:spPr>
              <a:xfrm>
                <a:off x="6786610" y="1589"/>
                <a:ext cx="1" cy="1296986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sz="2100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华文新魏" panose="02010800040101010101" pitchFamily="2" charset="-122"/>
                </a:endParaRPr>
              </a:p>
            </p:txBody>
          </p:sp>
        </p:grpSp>
      </p:grpSp>
      <p:sp>
        <p:nvSpPr>
          <p:cNvPr id="7210" name="Text Box 34"/>
          <p:cNvSpPr/>
          <p:nvPr/>
        </p:nvSpPr>
        <p:spPr>
          <a:xfrm>
            <a:off x="6978650" y="2478088"/>
            <a:ext cx="555625" cy="4572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2" charset="0"/>
                <a:ea typeface="华文新魏" panose="02010800040101010101" pitchFamily="2" charset="-122"/>
                <a:sym typeface="华文新魏" panose="02010800040101010101" pitchFamily="2" charset="-122"/>
              </a:rPr>
              <a:t>8</a:t>
            </a:r>
            <a:endParaRPr lang="en-US" altLang="zh-CN" sz="2400">
              <a:solidFill>
                <a:srgbClr val="000000"/>
              </a:solidFill>
              <a:latin typeface="Times New Roman" panose="02020603050405020304" pitchFamily="2" charset="0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7211" name="Text Box 40"/>
          <p:cNvSpPr/>
          <p:nvPr/>
        </p:nvSpPr>
        <p:spPr>
          <a:xfrm>
            <a:off x="7002463" y="3000375"/>
            <a:ext cx="604837" cy="4572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2" charset="0"/>
                <a:ea typeface="华文新魏" panose="02010800040101010101" pitchFamily="2" charset="-122"/>
                <a:sym typeface="华文新魏" panose="02010800040101010101" pitchFamily="2" charset="-122"/>
              </a:rPr>
              <a:t>64</a:t>
            </a:r>
            <a:endParaRPr lang="en-US" altLang="zh-CN" sz="2400">
              <a:solidFill>
                <a:srgbClr val="FF0000"/>
              </a:solidFill>
              <a:latin typeface="Times New Roman" panose="02020603050405020304" pitchFamily="2" charset="0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grpSp>
        <p:nvGrpSpPr>
          <p:cNvPr id="7212" name="组合 59"/>
          <p:cNvGrpSpPr/>
          <p:nvPr/>
        </p:nvGrpSpPr>
        <p:grpSpPr>
          <a:xfrm>
            <a:off x="1654175" y="1228725"/>
            <a:ext cx="958850" cy="968375"/>
            <a:chOff x="0" y="0"/>
            <a:chExt cx="1277094" cy="1289794"/>
          </a:xfrm>
        </p:grpSpPr>
        <p:sp>
          <p:nvSpPr>
            <p:cNvPr id="7213" name="立方体 44"/>
            <p:cNvSpPr/>
            <p:nvPr/>
          </p:nvSpPr>
          <p:spPr>
            <a:xfrm>
              <a:off x="144462" y="500807"/>
              <a:ext cx="642938" cy="642937"/>
            </a:xfrm>
            <a:prstGeom prst="cube">
              <a:avLst>
                <a:gd name="adj" fmla="val 25000"/>
              </a:avLst>
            </a:prstGeom>
            <a:solidFill>
              <a:srgbClr val="FF00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sz="15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  <p:sp>
          <p:nvSpPr>
            <p:cNvPr id="7214" name="立方体 45"/>
            <p:cNvSpPr/>
            <p:nvPr/>
          </p:nvSpPr>
          <p:spPr>
            <a:xfrm>
              <a:off x="631825" y="494457"/>
              <a:ext cx="642937" cy="642937"/>
            </a:xfrm>
            <a:prstGeom prst="cube">
              <a:avLst>
                <a:gd name="adj" fmla="val 25000"/>
              </a:avLst>
            </a:prstGeom>
            <a:solidFill>
              <a:srgbClr val="FF00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sz="15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  <p:sp>
          <p:nvSpPr>
            <p:cNvPr id="7215" name="立方体 46"/>
            <p:cNvSpPr/>
            <p:nvPr/>
          </p:nvSpPr>
          <p:spPr>
            <a:xfrm>
              <a:off x="0" y="646857"/>
              <a:ext cx="642937" cy="642937"/>
            </a:xfrm>
            <a:prstGeom prst="cube">
              <a:avLst>
                <a:gd name="adj" fmla="val 25000"/>
              </a:avLst>
            </a:prstGeom>
            <a:solidFill>
              <a:srgbClr val="FF00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sz="15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  <p:sp>
          <p:nvSpPr>
            <p:cNvPr id="7216" name="立方体 47"/>
            <p:cNvSpPr/>
            <p:nvPr/>
          </p:nvSpPr>
          <p:spPr>
            <a:xfrm>
              <a:off x="482848" y="646857"/>
              <a:ext cx="642937" cy="642937"/>
            </a:xfrm>
            <a:prstGeom prst="cube">
              <a:avLst>
                <a:gd name="adj" fmla="val 25000"/>
              </a:avLst>
            </a:prstGeom>
            <a:solidFill>
              <a:srgbClr val="FF00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sz="15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  <p:sp>
          <p:nvSpPr>
            <p:cNvPr id="7217" name="立方体 48"/>
            <p:cNvSpPr/>
            <p:nvPr/>
          </p:nvSpPr>
          <p:spPr>
            <a:xfrm>
              <a:off x="161378" y="3920"/>
              <a:ext cx="642938" cy="642937"/>
            </a:xfrm>
            <a:prstGeom prst="cube">
              <a:avLst>
                <a:gd name="adj" fmla="val 25000"/>
              </a:avLst>
            </a:prstGeom>
            <a:solidFill>
              <a:srgbClr val="FF00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sz="15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  <p:sp>
          <p:nvSpPr>
            <p:cNvPr id="7218" name="立方体 49"/>
            <p:cNvSpPr/>
            <p:nvPr/>
          </p:nvSpPr>
          <p:spPr>
            <a:xfrm>
              <a:off x="634157" y="0"/>
              <a:ext cx="642937" cy="642937"/>
            </a:xfrm>
            <a:prstGeom prst="cube">
              <a:avLst>
                <a:gd name="adj" fmla="val 25000"/>
              </a:avLst>
            </a:prstGeom>
            <a:solidFill>
              <a:srgbClr val="FF00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sz="15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  <p:sp>
          <p:nvSpPr>
            <p:cNvPr id="7219" name="立方体 50"/>
            <p:cNvSpPr/>
            <p:nvPr/>
          </p:nvSpPr>
          <p:spPr>
            <a:xfrm>
              <a:off x="0" y="159940"/>
              <a:ext cx="642937" cy="642937"/>
            </a:xfrm>
            <a:prstGeom prst="cube">
              <a:avLst>
                <a:gd name="adj" fmla="val 25000"/>
              </a:avLst>
            </a:prstGeom>
            <a:solidFill>
              <a:srgbClr val="FF00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sz="15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  <p:sp>
          <p:nvSpPr>
            <p:cNvPr id="7220" name="立方体 51"/>
            <p:cNvSpPr/>
            <p:nvPr/>
          </p:nvSpPr>
          <p:spPr>
            <a:xfrm>
              <a:off x="477787" y="159939"/>
              <a:ext cx="642937" cy="642937"/>
            </a:xfrm>
            <a:prstGeom prst="cube">
              <a:avLst>
                <a:gd name="adj" fmla="val 25000"/>
              </a:avLst>
            </a:prstGeom>
            <a:solidFill>
              <a:srgbClr val="FF00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sz="15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</p:grpSp>
      <p:grpSp>
        <p:nvGrpSpPr>
          <p:cNvPr id="7221" name="组合 68"/>
          <p:cNvGrpSpPr/>
          <p:nvPr/>
        </p:nvGrpSpPr>
        <p:grpSpPr>
          <a:xfrm>
            <a:off x="2789238" y="1228725"/>
            <a:ext cx="957262" cy="968375"/>
            <a:chOff x="0" y="0"/>
            <a:chExt cx="1277094" cy="1289794"/>
          </a:xfrm>
        </p:grpSpPr>
        <p:sp>
          <p:nvSpPr>
            <p:cNvPr id="7222" name="立方体 44"/>
            <p:cNvSpPr/>
            <p:nvPr/>
          </p:nvSpPr>
          <p:spPr>
            <a:xfrm>
              <a:off x="144462" y="500807"/>
              <a:ext cx="642938" cy="642937"/>
            </a:xfrm>
            <a:prstGeom prst="cube">
              <a:avLst>
                <a:gd name="adj" fmla="val 25000"/>
              </a:avLst>
            </a:prstGeom>
            <a:solidFill>
              <a:srgbClr val="FF00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sz="15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  <p:sp>
          <p:nvSpPr>
            <p:cNvPr id="7223" name="立方体 45"/>
            <p:cNvSpPr/>
            <p:nvPr/>
          </p:nvSpPr>
          <p:spPr>
            <a:xfrm>
              <a:off x="631825" y="494457"/>
              <a:ext cx="642937" cy="642937"/>
            </a:xfrm>
            <a:prstGeom prst="cube">
              <a:avLst>
                <a:gd name="adj" fmla="val 25000"/>
              </a:avLst>
            </a:prstGeom>
            <a:solidFill>
              <a:srgbClr val="FF00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sz="15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  <p:sp>
          <p:nvSpPr>
            <p:cNvPr id="7224" name="立方体 46"/>
            <p:cNvSpPr/>
            <p:nvPr/>
          </p:nvSpPr>
          <p:spPr>
            <a:xfrm>
              <a:off x="0" y="646857"/>
              <a:ext cx="642937" cy="642937"/>
            </a:xfrm>
            <a:prstGeom prst="cube">
              <a:avLst>
                <a:gd name="adj" fmla="val 25000"/>
              </a:avLst>
            </a:prstGeom>
            <a:solidFill>
              <a:srgbClr val="FF00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sz="15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  <p:sp>
          <p:nvSpPr>
            <p:cNvPr id="7225" name="立方体 47"/>
            <p:cNvSpPr/>
            <p:nvPr/>
          </p:nvSpPr>
          <p:spPr>
            <a:xfrm>
              <a:off x="482848" y="646857"/>
              <a:ext cx="642937" cy="642937"/>
            </a:xfrm>
            <a:prstGeom prst="cube">
              <a:avLst>
                <a:gd name="adj" fmla="val 25000"/>
              </a:avLst>
            </a:prstGeom>
            <a:solidFill>
              <a:srgbClr val="FF00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sz="15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  <p:sp>
          <p:nvSpPr>
            <p:cNvPr id="7226" name="立方体 48"/>
            <p:cNvSpPr/>
            <p:nvPr/>
          </p:nvSpPr>
          <p:spPr>
            <a:xfrm>
              <a:off x="161378" y="3920"/>
              <a:ext cx="642938" cy="642937"/>
            </a:xfrm>
            <a:prstGeom prst="cube">
              <a:avLst>
                <a:gd name="adj" fmla="val 25000"/>
              </a:avLst>
            </a:prstGeom>
            <a:solidFill>
              <a:srgbClr val="FF00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sz="15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  <p:sp>
          <p:nvSpPr>
            <p:cNvPr id="7227" name="立方体 49"/>
            <p:cNvSpPr/>
            <p:nvPr/>
          </p:nvSpPr>
          <p:spPr>
            <a:xfrm>
              <a:off x="634157" y="0"/>
              <a:ext cx="642937" cy="642937"/>
            </a:xfrm>
            <a:prstGeom prst="cube">
              <a:avLst>
                <a:gd name="adj" fmla="val 25000"/>
              </a:avLst>
            </a:prstGeom>
            <a:solidFill>
              <a:srgbClr val="FF00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sz="15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  <p:sp>
          <p:nvSpPr>
            <p:cNvPr id="7228" name="立方体 50"/>
            <p:cNvSpPr/>
            <p:nvPr/>
          </p:nvSpPr>
          <p:spPr>
            <a:xfrm>
              <a:off x="0" y="159940"/>
              <a:ext cx="642937" cy="642937"/>
            </a:xfrm>
            <a:prstGeom prst="cube">
              <a:avLst>
                <a:gd name="adj" fmla="val 25000"/>
              </a:avLst>
            </a:prstGeom>
            <a:solidFill>
              <a:srgbClr val="FF00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sz="15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  <p:sp>
          <p:nvSpPr>
            <p:cNvPr id="7229" name="立方体 51"/>
            <p:cNvSpPr/>
            <p:nvPr/>
          </p:nvSpPr>
          <p:spPr>
            <a:xfrm>
              <a:off x="477787" y="159939"/>
              <a:ext cx="642937" cy="642937"/>
            </a:xfrm>
            <a:prstGeom prst="cube">
              <a:avLst>
                <a:gd name="adj" fmla="val 25000"/>
              </a:avLst>
            </a:prstGeom>
            <a:solidFill>
              <a:srgbClr val="FF00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sz="15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</p:grpSp>
      <p:grpSp>
        <p:nvGrpSpPr>
          <p:cNvPr id="7230" name="组合 77"/>
          <p:cNvGrpSpPr/>
          <p:nvPr/>
        </p:nvGrpSpPr>
        <p:grpSpPr>
          <a:xfrm>
            <a:off x="3924300" y="1228725"/>
            <a:ext cx="957263" cy="968375"/>
            <a:chOff x="0" y="0"/>
            <a:chExt cx="1277094" cy="1289794"/>
          </a:xfrm>
        </p:grpSpPr>
        <p:sp>
          <p:nvSpPr>
            <p:cNvPr id="7231" name="立方体 44"/>
            <p:cNvSpPr/>
            <p:nvPr/>
          </p:nvSpPr>
          <p:spPr>
            <a:xfrm>
              <a:off x="144462" y="500807"/>
              <a:ext cx="642938" cy="642937"/>
            </a:xfrm>
            <a:prstGeom prst="cube">
              <a:avLst>
                <a:gd name="adj" fmla="val 25000"/>
              </a:avLst>
            </a:prstGeom>
            <a:solidFill>
              <a:srgbClr val="FF00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sz="15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  <p:sp>
          <p:nvSpPr>
            <p:cNvPr id="7232" name="立方体 45"/>
            <p:cNvSpPr/>
            <p:nvPr/>
          </p:nvSpPr>
          <p:spPr>
            <a:xfrm>
              <a:off x="631825" y="494457"/>
              <a:ext cx="642937" cy="642937"/>
            </a:xfrm>
            <a:prstGeom prst="cube">
              <a:avLst>
                <a:gd name="adj" fmla="val 25000"/>
              </a:avLst>
            </a:prstGeom>
            <a:solidFill>
              <a:srgbClr val="FF00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sz="15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  <p:sp>
          <p:nvSpPr>
            <p:cNvPr id="7233" name="立方体 46"/>
            <p:cNvSpPr/>
            <p:nvPr/>
          </p:nvSpPr>
          <p:spPr>
            <a:xfrm>
              <a:off x="0" y="646857"/>
              <a:ext cx="642937" cy="642937"/>
            </a:xfrm>
            <a:prstGeom prst="cube">
              <a:avLst>
                <a:gd name="adj" fmla="val 25000"/>
              </a:avLst>
            </a:prstGeom>
            <a:solidFill>
              <a:srgbClr val="FF00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sz="15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  <p:sp>
          <p:nvSpPr>
            <p:cNvPr id="7234" name="立方体 47"/>
            <p:cNvSpPr/>
            <p:nvPr/>
          </p:nvSpPr>
          <p:spPr>
            <a:xfrm>
              <a:off x="482848" y="646857"/>
              <a:ext cx="642937" cy="642937"/>
            </a:xfrm>
            <a:prstGeom prst="cube">
              <a:avLst>
                <a:gd name="adj" fmla="val 25000"/>
              </a:avLst>
            </a:prstGeom>
            <a:solidFill>
              <a:srgbClr val="FF00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sz="15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  <p:sp>
          <p:nvSpPr>
            <p:cNvPr id="7235" name="立方体 48"/>
            <p:cNvSpPr/>
            <p:nvPr/>
          </p:nvSpPr>
          <p:spPr>
            <a:xfrm>
              <a:off x="161378" y="3920"/>
              <a:ext cx="642938" cy="642937"/>
            </a:xfrm>
            <a:prstGeom prst="cube">
              <a:avLst>
                <a:gd name="adj" fmla="val 25000"/>
              </a:avLst>
            </a:prstGeom>
            <a:solidFill>
              <a:srgbClr val="FF00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sz="15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  <p:sp>
          <p:nvSpPr>
            <p:cNvPr id="7236" name="立方体 49"/>
            <p:cNvSpPr/>
            <p:nvPr/>
          </p:nvSpPr>
          <p:spPr>
            <a:xfrm>
              <a:off x="634157" y="0"/>
              <a:ext cx="642937" cy="642937"/>
            </a:xfrm>
            <a:prstGeom prst="cube">
              <a:avLst>
                <a:gd name="adj" fmla="val 25000"/>
              </a:avLst>
            </a:prstGeom>
            <a:solidFill>
              <a:srgbClr val="FF00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sz="15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  <p:sp>
          <p:nvSpPr>
            <p:cNvPr id="7237" name="立方体 50"/>
            <p:cNvSpPr/>
            <p:nvPr/>
          </p:nvSpPr>
          <p:spPr>
            <a:xfrm>
              <a:off x="0" y="159940"/>
              <a:ext cx="642937" cy="642937"/>
            </a:xfrm>
            <a:prstGeom prst="cube">
              <a:avLst>
                <a:gd name="adj" fmla="val 25000"/>
              </a:avLst>
            </a:prstGeom>
            <a:solidFill>
              <a:srgbClr val="FF00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sz="15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  <p:sp>
          <p:nvSpPr>
            <p:cNvPr id="7238" name="立方体 51"/>
            <p:cNvSpPr/>
            <p:nvPr/>
          </p:nvSpPr>
          <p:spPr>
            <a:xfrm>
              <a:off x="477787" y="159939"/>
              <a:ext cx="642937" cy="642937"/>
            </a:xfrm>
            <a:prstGeom prst="cube">
              <a:avLst>
                <a:gd name="adj" fmla="val 25000"/>
              </a:avLst>
            </a:prstGeom>
            <a:solidFill>
              <a:srgbClr val="FF00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sz="15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</p:grpSp>
      <p:grpSp>
        <p:nvGrpSpPr>
          <p:cNvPr id="7239" name="组合 86"/>
          <p:cNvGrpSpPr/>
          <p:nvPr/>
        </p:nvGrpSpPr>
        <p:grpSpPr>
          <a:xfrm>
            <a:off x="5057775" y="1228725"/>
            <a:ext cx="957263" cy="968375"/>
            <a:chOff x="0" y="0"/>
            <a:chExt cx="1277094" cy="1289794"/>
          </a:xfrm>
        </p:grpSpPr>
        <p:sp>
          <p:nvSpPr>
            <p:cNvPr id="7240" name="立方体 44"/>
            <p:cNvSpPr/>
            <p:nvPr/>
          </p:nvSpPr>
          <p:spPr>
            <a:xfrm>
              <a:off x="144462" y="500807"/>
              <a:ext cx="642938" cy="642937"/>
            </a:xfrm>
            <a:prstGeom prst="cube">
              <a:avLst>
                <a:gd name="adj" fmla="val 25000"/>
              </a:avLst>
            </a:prstGeom>
            <a:solidFill>
              <a:srgbClr val="FF00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sz="15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  <p:sp>
          <p:nvSpPr>
            <p:cNvPr id="7241" name="立方体 45"/>
            <p:cNvSpPr/>
            <p:nvPr/>
          </p:nvSpPr>
          <p:spPr>
            <a:xfrm>
              <a:off x="631825" y="494457"/>
              <a:ext cx="642937" cy="642937"/>
            </a:xfrm>
            <a:prstGeom prst="cube">
              <a:avLst>
                <a:gd name="adj" fmla="val 25000"/>
              </a:avLst>
            </a:prstGeom>
            <a:solidFill>
              <a:srgbClr val="FF00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sz="15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  <p:sp>
          <p:nvSpPr>
            <p:cNvPr id="7242" name="立方体 46"/>
            <p:cNvSpPr/>
            <p:nvPr/>
          </p:nvSpPr>
          <p:spPr>
            <a:xfrm>
              <a:off x="0" y="646857"/>
              <a:ext cx="642937" cy="642937"/>
            </a:xfrm>
            <a:prstGeom prst="cube">
              <a:avLst>
                <a:gd name="adj" fmla="val 25000"/>
              </a:avLst>
            </a:prstGeom>
            <a:solidFill>
              <a:srgbClr val="FF00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sz="15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  <p:sp>
          <p:nvSpPr>
            <p:cNvPr id="7243" name="立方体 47"/>
            <p:cNvSpPr/>
            <p:nvPr/>
          </p:nvSpPr>
          <p:spPr>
            <a:xfrm>
              <a:off x="482848" y="646857"/>
              <a:ext cx="642937" cy="642937"/>
            </a:xfrm>
            <a:prstGeom prst="cube">
              <a:avLst>
                <a:gd name="adj" fmla="val 25000"/>
              </a:avLst>
            </a:prstGeom>
            <a:solidFill>
              <a:srgbClr val="FF00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sz="15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  <p:sp>
          <p:nvSpPr>
            <p:cNvPr id="7244" name="立方体 48"/>
            <p:cNvSpPr/>
            <p:nvPr/>
          </p:nvSpPr>
          <p:spPr>
            <a:xfrm>
              <a:off x="161378" y="3920"/>
              <a:ext cx="642938" cy="642937"/>
            </a:xfrm>
            <a:prstGeom prst="cube">
              <a:avLst>
                <a:gd name="adj" fmla="val 25000"/>
              </a:avLst>
            </a:prstGeom>
            <a:solidFill>
              <a:srgbClr val="FF00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sz="15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  <p:sp>
          <p:nvSpPr>
            <p:cNvPr id="7245" name="立方体 49"/>
            <p:cNvSpPr/>
            <p:nvPr/>
          </p:nvSpPr>
          <p:spPr>
            <a:xfrm>
              <a:off x="634157" y="0"/>
              <a:ext cx="642937" cy="642937"/>
            </a:xfrm>
            <a:prstGeom prst="cube">
              <a:avLst>
                <a:gd name="adj" fmla="val 25000"/>
              </a:avLst>
            </a:prstGeom>
            <a:solidFill>
              <a:srgbClr val="FF00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sz="15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  <p:sp>
          <p:nvSpPr>
            <p:cNvPr id="7246" name="立方体 50"/>
            <p:cNvSpPr/>
            <p:nvPr/>
          </p:nvSpPr>
          <p:spPr>
            <a:xfrm>
              <a:off x="0" y="159940"/>
              <a:ext cx="642937" cy="642937"/>
            </a:xfrm>
            <a:prstGeom prst="cube">
              <a:avLst>
                <a:gd name="adj" fmla="val 25000"/>
              </a:avLst>
            </a:prstGeom>
            <a:solidFill>
              <a:srgbClr val="FF00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sz="15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  <p:sp>
          <p:nvSpPr>
            <p:cNvPr id="7247" name="立方体 51"/>
            <p:cNvSpPr/>
            <p:nvPr/>
          </p:nvSpPr>
          <p:spPr>
            <a:xfrm>
              <a:off x="477787" y="159939"/>
              <a:ext cx="642937" cy="642937"/>
            </a:xfrm>
            <a:prstGeom prst="cube">
              <a:avLst>
                <a:gd name="adj" fmla="val 25000"/>
              </a:avLst>
            </a:prstGeom>
            <a:solidFill>
              <a:srgbClr val="FF00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sz="15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</p:grpSp>
      <p:grpSp>
        <p:nvGrpSpPr>
          <p:cNvPr id="7248" name="组合 95"/>
          <p:cNvGrpSpPr/>
          <p:nvPr/>
        </p:nvGrpSpPr>
        <p:grpSpPr>
          <a:xfrm>
            <a:off x="6191250" y="1228725"/>
            <a:ext cx="958850" cy="968375"/>
            <a:chOff x="0" y="0"/>
            <a:chExt cx="1277094" cy="1289794"/>
          </a:xfrm>
        </p:grpSpPr>
        <p:sp>
          <p:nvSpPr>
            <p:cNvPr id="7249" name="立方体 44"/>
            <p:cNvSpPr/>
            <p:nvPr/>
          </p:nvSpPr>
          <p:spPr>
            <a:xfrm>
              <a:off x="144462" y="500807"/>
              <a:ext cx="642938" cy="642937"/>
            </a:xfrm>
            <a:prstGeom prst="cube">
              <a:avLst>
                <a:gd name="adj" fmla="val 25000"/>
              </a:avLst>
            </a:prstGeom>
            <a:solidFill>
              <a:srgbClr val="FF00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sz="15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  <p:sp>
          <p:nvSpPr>
            <p:cNvPr id="7250" name="立方体 45"/>
            <p:cNvSpPr/>
            <p:nvPr/>
          </p:nvSpPr>
          <p:spPr>
            <a:xfrm>
              <a:off x="631825" y="494457"/>
              <a:ext cx="642937" cy="642937"/>
            </a:xfrm>
            <a:prstGeom prst="cube">
              <a:avLst>
                <a:gd name="adj" fmla="val 25000"/>
              </a:avLst>
            </a:prstGeom>
            <a:solidFill>
              <a:srgbClr val="FF00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sz="15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  <p:sp>
          <p:nvSpPr>
            <p:cNvPr id="7251" name="立方体 46"/>
            <p:cNvSpPr/>
            <p:nvPr/>
          </p:nvSpPr>
          <p:spPr>
            <a:xfrm>
              <a:off x="0" y="646857"/>
              <a:ext cx="642937" cy="642937"/>
            </a:xfrm>
            <a:prstGeom prst="cube">
              <a:avLst>
                <a:gd name="adj" fmla="val 25000"/>
              </a:avLst>
            </a:prstGeom>
            <a:solidFill>
              <a:srgbClr val="FF00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sz="15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  <p:sp>
          <p:nvSpPr>
            <p:cNvPr id="7252" name="立方体 47"/>
            <p:cNvSpPr/>
            <p:nvPr/>
          </p:nvSpPr>
          <p:spPr>
            <a:xfrm>
              <a:off x="482848" y="646857"/>
              <a:ext cx="642937" cy="642937"/>
            </a:xfrm>
            <a:prstGeom prst="cube">
              <a:avLst>
                <a:gd name="adj" fmla="val 25000"/>
              </a:avLst>
            </a:prstGeom>
            <a:solidFill>
              <a:srgbClr val="FF00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sz="15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  <p:sp>
          <p:nvSpPr>
            <p:cNvPr id="7253" name="立方体 48"/>
            <p:cNvSpPr/>
            <p:nvPr/>
          </p:nvSpPr>
          <p:spPr>
            <a:xfrm>
              <a:off x="161378" y="3920"/>
              <a:ext cx="642938" cy="642937"/>
            </a:xfrm>
            <a:prstGeom prst="cube">
              <a:avLst>
                <a:gd name="adj" fmla="val 25000"/>
              </a:avLst>
            </a:prstGeom>
            <a:solidFill>
              <a:srgbClr val="FF00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sz="15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  <p:sp>
          <p:nvSpPr>
            <p:cNvPr id="7254" name="立方体 49"/>
            <p:cNvSpPr/>
            <p:nvPr/>
          </p:nvSpPr>
          <p:spPr>
            <a:xfrm>
              <a:off x="634157" y="0"/>
              <a:ext cx="642937" cy="642937"/>
            </a:xfrm>
            <a:prstGeom prst="cube">
              <a:avLst>
                <a:gd name="adj" fmla="val 25000"/>
              </a:avLst>
            </a:prstGeom>
            <a:solidFill>
              <a:srgbClr val="FF00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sz="15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  <p:sp>
          <p:nvSpPr>
            <p:cNvPr id="7255" name="立方体 50"/>
            <p:cNvSpPr/>
            <p:nvPr/>
          </p:nvSpPr>
          <p:spPr>
            <a:xfrm>
              <a:off x="0" y="159940"/>
              <a:ext cx="642937" cy="642937"/>
            </a:xfrm>
            <a:prstGeom prst="cube">
              <a:avLst>
                <a:gd name="adj" fmla="val 25000"/>
              </a:avLst>
            </a:prstGeom>
            <a:solidFill>
              <a:srgbClr val="FF00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sz="15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  <p:sp>
          <p:nvSpPr>
            <p:cNvPr id="7256" name="立方体 51"/>
            <p:cNvSpPr/>
            <p:nvPr/>
          </p:nvSpPr>
          <p:spPr>
            <a:xfrm>
              <a:off x="477787" y="159939"/>
              <a:ext cx="642937" cy="642937"/>
            </a:xfrm>
            <a:prstGeom prst="cube">
              <a:avLst>
                <a:gd name="adj" fmla="val 25000"/>
              </a:avLst>
            </a:prstGeom>
            <a:solidFill>
              <a:srgbClr val="FF00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sz="15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</p:grpSp>
      <p:grpSp>
        <p:nvGrpSpPr>
          <p:cNvPr id="7257" name="组合 104"/>
          <p:cNvGrpSpPr/>
          <p:nvPr/>
        </p:nvGrpSpPr>
        <p:grpSpPr>
          <a:xfrm>
            <a:off x="3438525" y="3651250"/>
            <a:ext cx="957263" cy="968375"/>
            <a:chOff x="0" y="0"/>
            <a:chExt cx="1277094" cy="1289794"/>
          </a:xfrm>
        </p:grpSpPr>
        <p:sp>
          <p:nvSpPr>
            <p:cNvPr id="7258" name="立方体 44"/>
            <p:cNvSpPr/>
            <p:nvPr/>
          </p:nvSpPr>
          <p:spPr>
            <a:xfrm>
              <a:off x="144462" y="500807"/>
              <a:ext cx="642938" cy="642937"/>
            </a:xfrm>
            <a:prstGeom prst="cube">
              <a:avLst>
                <a:gd name="adj" fmla="val 25000"/>
              </a:avLst>
            </a:prstGeom>
            <a:solidFill>
              <a:srgbClr val="FF00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sz="15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  <p:sp>
          <p:nvSpPr>
            <p:cNvPr id="7259" name="立方体 45"/>
            <p:cNvSpPr/>
            <p:nvPr/>
          </p:nvSpPr>
          <p:spPr>
            <a:xfrm>
              <a:off x="631825" y="494457"/>
              <a:ext cx="642937" cy="642937"/>
            </a:xfrm>
            <a:prstGeom prst="cube">
              <a:avLst>
                <a:gd name="adj" fmla="val 25000"/>
              </a:avLst>
            </a:prstGeom>
            <a:solidFill>
              <a:srgbClr val="FF00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sz="15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  <p:sp>
          <p:nvSpPr>
            <p:cNvPr id="7260" name="立方体 46"/>
            <p:cNvSpPr/>
            <p:nvPr/>
          </p:nvSpPr>
          <p:spPr>
            <a:xfrm>
              <a:off x="0" y="646857"/>
              <a:ext cx="642937" cy="642937"/>
            </a:xfrm>
            <a:prstGeom prst="cube">
              <a:avLst>
                <a:gd name="adj" fmla="val 25000"/>
              </a:avLst>
            </a:prstGeom>
            <a:solidFill>
              <a:srgbClr val="FF00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sz="15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  <p:sp>
          <p:nvSpPr>
            <p:cNvPr id="7261" name="立方体 47"/>
            <p:cNvSpPr/>
            <p:nvPr/>
          </p:nvSpPr>
          <p:spPr>
            <a:xfrm>
              <a:off x="482848" y="646857"/>
              <a:ext cx="642937" cy="642937"/>
            </a:xfrm>
            <a:prstGeom prst="cube">
              <a:avLst>
                <a:gd name="adj" fmla="val 25000"/>
              </a:avLst>
            </a:prstGeom>
            <a:solidFill>
              <a:srgbClr val="FF00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sz="15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  <p:sp>
          <p:nvSpPr>
            <p:cNvPr id="7262" name="立方体 48"/>
            <p:cNvSpPr/>
            <p:nvPr/>
          </p:nvSpPr>
          <p:spPr>
            <a:xfrm>
              <a:off x="161378" y="3920"/>
              <a:ext cx="642938" cy="642937"/>
            </a:xfrm>
            <a:prstGeom prst="cube">
              <a:avLst>
                <a:gd name="adj" fmla="val 25000"/>
              </a:avLst>
            </a:prstGeom>
            <a:solidFill>
              <a:srgbClr val="FF00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sz="15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  <p:sp>
          <p:nvSpPr>
            <p:cNvPr id="7263" name="立方体 49"/>
            <p:cNvSpPr/>
            <p:nvPr/>
          </p:nvSpPr>
          <p:spPr>
            <a:xfrm>
              <a:off x="634157" y="0"/>
              <a:ext cx="642937" cy="642937"/>
            </a:xfrm>
            <a:prstGeom prst="cube">
              <a:avLst>
                <a:gd name="adj" fmla="val 25000"/>
              </a:avLst>
            </a:prstGeom>
            <a:solidFill>
              <a:srgbClr val="FF00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sz="15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  <p:sp>
          <p:nvSpPr>
            <p:cNvPr id="7264" name="立方体 50"/>
            <p:cNvSpPr/>
            <p:nvPr/>
          </p:nvSpPr>
          <p:spPr>
            <a:xfrm>
              <a:off x="0" y="159940"/>
              <a:ext cx="642937" cy="642937"/>
            </a:xfrm>
            <a:prstGeom prst="cube">
              <a:avLst>
                <a:gd name="adj" fmla="val 25000"/>
              </a:avLst>
            </a:prstGeom>
            <a:solidFill>
              <a:srgbClr val="FF00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sz="15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  <p:sp>
          <p:nvSpPr>
            <p:cNvPr id="7265" name="立方体 51"/>
            <p:cNvSpPr/>
            <p:nvPr/>
          </p:nvSpPr>
          <p:spPr>
            <a:xfrm>
              <a:off x="477787" y="159939"/>
              <a:ext cx="642937" cy="642937"/>
            </a:xfrm>
            <a:prstGeom prst="cube">
              <a:avLst>
                <a:gd name="adj" fmla="val 25000"/>
              </a:avLst>
            </a:prstGeom>
            <a:solidFill>
              <a:srgbClr val="FF00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sz="15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</p:grpSp>
      <p:grpSp>
        <p:nvGrpSpPr>
          <p:cNvPr id="7266" name="组合 113"/>
          <p:cNvGrpSpPr/>
          <p:nvPr/>
        </p:nvGrpSpPr>
        <p:grpSpPr>
          <a:xfrm>
            <a:off x="4814888" y="3651250"/>
            <a:ext cx="957262" cy="968375"/>
            <a:chOff x="0" y="0"/>
            <a:chExt cx="1277094" cy="1289794"/>
          </a:xfrm>
        </p:grpSpPr>
        <p:sp>
          <p:nvSpPr>
            <p:cNvPr id="7267" name="立方体 44"/>
            <p:cNvSpPr/>
            <p:nvPr/>
          </p:nvSpPr>
          <p:spPr>
            <a:xfrm>
              <a:off x="144462" y="500807"/>
              <a:ext cx="642938" cy="642937"/>
            </a:xfrm>
            <a:prstGeom prst="cube">
              <a:avLst>
                <a:gd name="adj" fmla="val 25000"/>
              </a:avLst>
            </a:prstGeom>
            <a:solidFill>
              <a:srgbClr val="FF00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sz="15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  <p:sp>
          <p:nvSpPr>
            <p:cNvPr id="7268" name="立方体 45"/>
            <p:cNvSpPr/>
            <p:nvPr/>
          </p:nvSpPr>
          <p:spPr>
            <a:xfrm>
              <a:off x="631825" y="494457"/>
              <a:ext cx="642937" cy="642937"/>
            </a:xfrm>
            <a:prstGeom prst="cube">
              <a:avLst>
                <a:gd name="adj" fmla="val 25000"/>
              </a:avLst>
            </a:prstGeom>
            <a:solidFill>
              <a:srgbClr val="FF00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sz="15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  <p:sp>
          <p:nvSpPr>
            <p:cNvPr id="7269" name="立方体 46"/>
            <p:cNvSpPr/>
            <p:nvPr/>
          </p:nvSpPr>
          <p:spPr>
            <a:xfrm>
              <a:off x="0" y="646857"/>
              <a:ext cx="642937" cy="642937"/>
            </a:xfrm>
            <a:prstGeom prst="cube">
              <a:avLst>
                <a:gd name="adj" fmla="val 25000"/>
              </a:avLst>
            </a:prstGeom>
            <a:solidFill>
              <a:srgbClr val="FF00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sz="15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  <p:sp>
          <p:nvSpPr>
            <p:cNvPr id="7270" name="立方体 47"/>
            <p:cNvSpPr/>
            <p:nvPr/>
          </p:nvSpPr>
          <p:spPr>
            <a:xfrm>
              <a:off x="482848" y="646857"/>
              <a:ext cx="642937" cy="642937"/>
            </a:xfrm>
            <a:prstGeom prst="cube">
              <a:avLst>
                <a:gd name="adj" fmla="val 25000"/>
              </a:avLst>
            </a:prstGeom>
            <a:solidFill>
              <a:srgbClr val="FF00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sz="15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  <p:sp>
          <p:nvSpPr>
            <p:cNvPr id="7271" name="立方体 48"/>
            <p:cNvSpPr/>
            <p:nvPr/>
          </p:nvSpPr>
          <p:spPr>
            <a:xfrm>
              <a:off x="161378" y="3920"/>
              <a:ext cx="642938" cy="642937"/>
            </a:xfrm>
            <a:prstGeom prst="cube">
              <a:avLst>
                <a:gd name="adj" fmla="val 25000"/>
              </a:avLst>
            </a:prstGeom>
            <a:solidFill>
              <a:srgbClr val="FF00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sz="15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  <p:sp>
          <p:nvSpPr>
            <p:cNvPr id="7272" name="立方体 49"/>
            <p:cNvSpPr/>
            <p:nvPr/>
          </p:nvSpPr>
          <p:spPr>
            <a:xfrm>
              <a:off x="634157" y="0"/>
              <a:ext cx="642937" cy="642937"/>
            </a:xfrm>
            <a:prstGeom prst="cube">
              <a:avLst>
                <a:gd name="adj" fmla="val 25000"/>
              </a:avLst>
            </a:prstGeom>
            <a:solidFill>
              <a:srgbClr val="FF00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sz="15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  <p:sp>
          <p:nvSpPr>
            <p:cNvPr id="7273" name="立方体 50"/>
            <p:cNvSpPr/>
            <p:nvPr/>
          </p:nvSpPr>
          <p:spPr>
            <a:xfrm>
              <a:off x="0" y="159940"/>
              <a:ext cx="642937" cy="642937"/>
            </a:xfrm>
            <a:prstGeom prst="cube">
              <a:avLst>
                <a:gd name="adj" fmla="val 25000"/>
              </a:avLst>
            </a:prstGeom>
            <a:solidFill>
              <a:srgbClr val="FF00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sz="15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  <p:sp>
          <p:nvSpPr>
            <p:cNvPr id="7274" name="立方体 51"/>
            <p:cNvSpPr/>
            <p:nvPr/>
          </p:nvSpPr>
          <p:spPr>
            <a:xfrm>
              <a:off x="477787" y="159939"/>
              <a:ext cx="642937" cy="642937"/>
            </a:xfrm>
            <a:prstGeom prst="cube">
              <a:avLst>
                <a:gd name="adj" fmla="val 25000"/>
              </a:avLst>
            </a:prstGeom>
            <a:solidFill>
              <a:srgbClr val="FF00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sz="15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</p:grpSp>
      <p:grpSp>
        <p:nvGrpSpPr>
          <p:cNvPr id="7275" name="组合 122"/>
          <p:cNvGrpSpPr/>
          <p:nvPr/>
        </p:nvGrpSpPr>
        <p:grpSpPr>
          <a:xfrm>
            <a:off x="6191250" y="3651250"/>
            <a:ext cx="958850" cy="968375"/>
            <a:chOff x="0" y="0"/>
            <a:chExt cx="1277094" cy="1289794"/>
          </a:xfrm>
        </p:grpSpPr>
        <p:sp>
          <p:nvSpPr>
            <p:cNvPr id="7276" name="立方体 44"/>
            <p:cNvSpPr/>
            <p:nvPr/>
          </p:nvSpPr>
          <p:spPr>
            <a:xfrm>
              <a:off x="144462" y="500807"/>
              <a:ext cx="642938" cy="642937"/>
            </a:xfrm>
            <a:prstGeom prst="cube">
              <a:avLst>
                <a:gd name="adj" fmla="val 25000"/>
              </a:avLst>
            </a:prstGeom>
            <a:solidFill>
              <a:srgbClr val="FF00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sz="15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  <p:sp>
          <p:nvSpPr>
            <p:cNvPr id="7277" name="立方体 45"/>
            <p:cNvSpPr/>
            <p:nvPr/>
          </p:nvSpPr>
          <p:spPr>
            <a:xfrm>
              <a:off x="631825" y="494457"/>
              <a:ext cx="642937" cy="642937"/>
            </a:xfrm>
            <a:prstGeom prst="cube">
              <a:avLst>
                <a:gd name="adj" fmla="val 25000"/>
              </a:avLst>
            </a:prstGeom>
            <a:solidFill>
              <a:srgbClr val="FF00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sz="15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  <p:sp>
          <p:nvSpPr>
            <p:cNvPr id="7278" name="立方体 46"/>
            <p:cNvSpPr/>
            <p:nvPr/>
          </p:nvSpPr>
          <p:spPr>
            <a:xfrm>
              <a:off x="0" y="646857"/>
              <a:ext cx="642937" cy="642937"/>
            </a:xfrm>
            <a:prstGeom prst="cube">
              <a:avLst>
                <a:gd name="adj" fmla="val 25000"/>
              </a:avLst>
            </a:prstGeom>
            <a:solidFill>
              <a:srgbClr val="FF00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sz="15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  <p:sp>
          <p:nvSpPr>
            <p:cNvPr id="7279" name="立方体 47"/>
            <p:cNvSpPr/>
            <p:nvPr/>
          </p:nvSpPr>
          <p:spPr>
            <a:xfrm>
              <a:off x="482848" y="646857"/>
              <a:ext cx="642937" cy="642937"/>
            </a:xfrm>
            <a:prstGeom prst="cube">
              <a:avLst>
                <a:gd name="adj" fmla="val 25000"/>
              </a:avLst>
            </a:prstGeom>
            <a:solidFill>
              <a:srgbClr val="FF00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sz="15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  <p:sp>
          <p:nvSpPr>
            <p:cNvPr id="7280" name="立方体 48"/>
            <p:cNvSpPr/>
            <p:nvPr/>
          </p:nvSpPr>
          <p:spPr>
            <a:xfrm>
              <a:off x="161378" y="3920"/>
              <a:ext cx="642938" cy="642937"/>
            </a:xfrm>
            <a:prstGeom prst="cube">
              <a:avLst>
                <a:gd name="adj" fmla="val 25000"/>
              </a:avLst>
            </a:prstGeom>
            <a:solidFill>
              <a:srgbClr val="FF00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sz="15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  <p:sp>
          <p:nvSpPr>
            <p:cNvPr id="7281" name="立方体 49"/>
            <p:cNvSpPr/>
            <p:nvPr/>
          </p:nvSpPr>
          <p:spPr>
            <a:xfrm>
              <a:off x="634157" y="0"/>
              <a:ext cx="642937" cy="642937"/>
            </a:xfrm>
            <a:prstGeom prst="cube">
              <a:avLst>
                <a:gd name="adj" fmla="val 25000"/>
              </a:avLst>
            </a:prstGeom>
            <a:solidFill>
              <a:srgbClr val="FF00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sz="15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  <p:sp>
          <p:nvSpPr>
            <p:cNvPr id="7282" name="立方体 50"/>
            <p:cNvSpPr/>
            <p:nvPr/>
          </p:nvSpPr>
          <p:spPr>
            <a:xfrm>
              <a:off x="0" y="159940"/>
              <a:ext cx="642937" cy="642937"/>
            </a:xfrm>
            <a:prstGeom prst="cube">
              <a:avLst>
                <a:gd name="adj" fmla="val 25000"/>
              </a:avLst>
            </a:prstGeom>
            <a:solidFill>
              <a:srgbClr val="FF00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sz="15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  <p:sp>
          <p:nvSpPr>
            <p:cNvPr id="7283" name="立方体 51"/>
            <p:cNvSpPr/>
            <p:nvPr/>
          </p:nvSpPr>
          <p:spPr>
            <a:xfrm>
              <a:off x="477787" y="159939"/>
              <a:ext cx="642937" cy="642937"/>
            </a:xfrm>
            <a:prstGeom prst="cube">
              <a:avLst>
                <a:gd name="adj" fmla="val 25000"/>
              </a:avLst>
            </a:prstGeom>
            <a:solidFill>
              <a:srgbClr val="FF00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sz="15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</p:grpSp>
      <p:sp>
        <p:nvSpPr>
          <p:cNvPr id="7284" name="文本框 2"/>
          <p:cNvSpPr/>
          <p:nvPr/>
        </p:nvSpPr>
        <p:spPr>
          <a:xfrm>
            <a:off x="179388" y="196850"/>
            <a:ext cx="4572000" cy="395288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2000" b="1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探究新知</a:t>
            </a:r>
            <a:endParaRPr lang="zh-CN" altLang="en-US" sz="2000" b="1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7285" name="组合 7"/>
          <p:cNvGrpSpPr/>
          <p:nvPr/>
        </p:nvGrpSpPr>
        <p:grpSpPr>
          <a:xfrm>
            <a:off x="339725" y="639763"/>
            <a:ext cx="504825" cy="506412"/>
            <a:chOff x="0" y="0"/>
            <a:chExt cx="360000" cy="380282"/>
          </a:xfrm>
        </p:grpSpPr>
        <p:pic>
          <p:nvPicPr>
            <p:cNvPr id="7286" name="Picture 6"/>
            <p:cNvPicPr/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0" y="0"/>
              <a:ext cx="360000" cy="38028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7287" name="TextBox 6"/>
            <p:cNvSpPr/>
            <p:nvPr/>
          </p:nvSpPr>
          <p:spPr>
            <a:xfrm>
              <a:off x="0" y="5475"/>
              <a:ext cx="360000" cy="276999"/>
            </a:xfrm>
            <a:prstGeom prst="rect">
              <a:avLst/>
            </a:prstGeom>
            <a:noFill/>
            <a:ln w="9525">
              <a:noFill/>
            </a:ln>
          </p:spPr>
          <p:txBody>
            <a:bodyPr vert="horz" wrap="square" anchor="t" anchorCtr="0">
              <a:spAutoFit/>
            </a:bodyPr>
            <a:lstStyle/>
            <a:p>
              <a:pPr algn="ctr"/>
              <a:r>
                <a:rPr lang="zh-CN" altLang="en-US" sz="2400">
                  <a:solidFill>
                    <a:srgbClr val="000000"/>
                  </a:solidFill>
                  <a:latin typeface="Times New Roman" panose="02020603050405020304" pitchFamily="2" charset="0"/>
                  <a:ea typeface="宋体" panose="02010600030101010101" pitchFamily="2" charset="-122"/>
                  <a:sym typeface="Times New Roman" panose="02020603050405020304" pitchFamily="2" charset="0"/>
                </a:rPr>
                <a:t>3</a:t>
              </a:r>
              <a:endParaRPr lang="zh-CN" altLang="en-US"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2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2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2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2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2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2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2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2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2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2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000"/>
                            </p:stCondLst>
                            <p:childTnLst>
                              <p:par>
                                <p:cTn id="6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000"/>
                            </p:stCondLst>
                            <p:childTnLst>
                              <p:par>
                                <p:cTn id="6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72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72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500"/>
                            </p:stCondLst>
                            <p:childTnLst>
                              <p:par>
                                <p:cTn id="7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500"/>
                            </p:stCondLst>
                            <p:childTnLst>
                              <p:par>
                                <p:cTn id="7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000"/>
                            </p:stCondLst>
                            <p:childTnLst>
                              <p:par>
                                <p:cTn id="8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2000"/>
                            </p:stCondLst>
                            <p:childTnLst>
                              <p:par>
                                <p:cTn id="8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72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72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500"/>
                            </p:stCondLst>
                            <p:childTnLst>
                              <p:par>
                                <p:cTn id="9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000"/>
                            </p:stCondLst>
                            <p:childTnLst>
                              <p:par>
                                <p:cTn id="9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500"/>
                            </p:stCondLst>
                            <p:childTnLst>
                              <p:par>
                                <p:cTn id="10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7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7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2000"/>
                            </p:stCondLst>
                            <p:childTnLst>
                              <p:par>
                                <p:cTn id="10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72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7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/>
      <p:bldP spid="7173" grpId="0"/>
      <p:bldP spid="7174" grpId="0"/>
      <p:bldP spid="7176" grpId="0"/>
      <p:bldP spid="7181" grpId="0"/>
      <p:bldP spid="7182" grpId="0"/>
      <p:bldP spid="7183" grpId="0"/>
      <p:bldP spid="72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Text Box 37"/>
          <p:cNvSpPr/>
          <p:nvPr/>
        </p:nvSpPr>
        <p:spPr>
          <a:xfrm>
            <a:off x="1817688" y="1435100"/>
            <a:ext cx="1608137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华文新魏" panose="02010800040101010101" pitchFamily="2" charset="-122"/>
                <a:ea typeface="楷体" panose="02010609060101010101" pitchFamily="1" charset="-122"/>
                <a:sym typeface="华文新魏" panose="02010800040101010101" pitchFamily="2" charset="-122"/>
              </a:rPr>
              <a:t>一八得八</a:t>
            </a:r>
            <a:endParaRPr lang="zh-CN" altLang="en-US" sz="2400" b="1">
              <a:solidFill>
                <a:srgbClr val="FF0000"/>
              </a:solidFill>
              <a:latin typeface="华文新魏" panose="02010800040101010101" pitchFamily="2" charset="-122"/>
              <a:ea typeface="楷体" panose="02010609060101010101" pitchFamily="1" charset="-122"/>
              <a:sym typeface="华文新魏" panose="02010800040101010101" pitchFamily="2" charset="-122"/>
            </a:endParaRPr>
          </a:p>
        </p:txBody>
      </p:sp>
      <p:sp>
        <p:nvSpPr>
          <p:cNvPr id="8196" name="Text Box 40"/>
          <p:cNvSpPr/>
          <p:nvPr/>
        </p:nvSpPr>
        <p:spPr>
          <a:xfrm>
            <a:off x="1817688" y="1844675"/>
            <a:ext cx="1890712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华文新魏" panose="02010800040101010101" pitchFamily="2" charset="-122"/>
                <a:ea typeface="楷体" panose="02010609060101010101" pitchFamily="1" charset="-122"/>
                <a:sym typeface="华文新魏" panose="02010800040101010101" pitchFamily="2" charset="-122"/>
              </a:rPr>
              <a:t>二八十六</a:t>
            </a:r>
            <a:endParaRPr lang="zh-CN" altLang="en-US" sz="2400" b="1">
              <a:solidFill>
                <a:srgbClr val="FF0000"/>
              </a:solidFill>
              <a:latin typeface="华文新魏" panose="02010800040101010101" pitchFamily="2" charset="-122"/>
              <a:ea typeface="楷体" panose="02010609060101010101" pitchFamily="1" charset="-122"/>
              <a:sym typeface="华文新魏" panose="02010800040101010101" pitchFamily="2" charset="-122"/>
            </a:endParaRPr>
          </a:p>
        </p:txBody>
      </p:sp>
      <p:sp>
        <p:nvSpPr>
          <p:cNvPr id="8197" name="Text Box 51">
            <a:hlinkClick r:id=""/>
          </p:cNvPr>
          <p:cNvSpPr/>
          <p:nvPr/>
        </p:nvSpPr>
        <p:spPr>
          <a:xfrm>
            <a:off x="1817688" y="2254250"/>
            <a:ext cx="2214562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华文新魏" panose="02010800040101010101" pitchFamily="2" charset="-122"/>
                <a:ea typeface="楷体" panose="02010609060101010101" pitchFamily="1" charset="-122"/>
                <a:sym typeface="华文新魏" panose="02010800040101010101" pitchFamily="2" charset="-122"/>
              </a:rPr>
              <a:t>三八二十四</a:t>
            </a:r>
            <a:endParaRPr lang="zh-CN" altLang="en-US" sz="2400" b="1">
              <a:solidFill>
                <a:srgbClr val="FF0000"/>
              </a:solidFill>
              <a:latin typeface="华文新魏" panose="02010800040101010101" pitchFamily="2" charset="-122"/>
              <a:ea typeface="楷体" panose="02010609060101010101" pitchFamily="1" charset="-122"/>
              <a:sym typeface="华文新魏" panose="02010800040101010101" pitchFamily="2" charset="-122"/>
            </a:endParaRPr>
          </a:p>
        </p:txBody>
      </p:sp>
      <p:sp>
        <p:nvSpPr>
          <p:cNvPr id="8198" name="Text Box 52"/>
          <p:cNvSpPr/>
          <p:nvPr/>
        </p:nvSpPr>
        <p:spPr>
          <a:xfrm>
            <a:off x="1817688" y="2663825"/>
            <a:ext cx="2074862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华文新魏" panose="02010800040101010101" pitchFamily="2" charset="-122"/>
                <a:ea typeface="楷体" panose="02010609060101010101" pitchFamily="1" charset="-122"/>
                <a:sym typeface="华文新魏" panose="02010800040101010101" pitchFamily="2" charset="-122"/>
              </a:rPr>
              <a:t>四八三十二</a:t>
            </a:r>
            <a:endParaRPr lang="zh-CN" altLang="en-US" sz="2400" b="1">
              <a:solidFill>
                <a:srgbClr val="FF0000"/>
              </a:solidFill>
              <a:latin typeface="华文新魏" panose="02010800040101010101" pitchFamily="2" charset="-122"/>
              <a:ea typeface="楷体" panose="02010609060101010101" pitchFamily="1" charset="-122"/>
              <a:sym typeface="华文新魏" panose="02010800040101010101" pitchFamily="2" charset="-122"/>
            </a:endParaRPr>
          </a:p>
        </p:txBody>
      </p:sp>
      <p:sp>
        <p:nvSpPr>
          <p:cNvPr id="8199" name="Text Box 53"/>
          <p:cNvSpPr/>
          <p:nvPr/>
        </p:nvSpPr>
        <p:spPr>
          <a:xfrm>
            <a:off x="1817688" y="3071813"/>
            <a:ext cx="1966912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华文新魏" panose="02010800040101010101" pitchFamily="2" charset="-122"/>
                <a:ea typeface="楷体" panose="02010609060101010101" pitchFamily="1" charset="-122"/>
                <a:sym typeface="华文新魏" panose="02010800040101010101" pitchFamily="2" charset="-122"/>
              </a:rPr>
              <a:t>五八四十</a:t>
            </a:r>
            <a:endParaRPr lang="zh-CN" altLang="en-US" sz="2400" b="1">
              <a:solidFill>
                <a:srgbClr val="FF0000"/>
              </a:solidFill>
              <a:latin typeface="华文新魏" panose="02010800040101010101" pitchFamily="2" charset="-122"/>
              <a:ea typeface="楷体" panose="02010609060101010101" pitchFamily="1" charset="-122"/>
              <a:sym typeface="华文新魏" panose="02010800040101010101" pitchFamily="2" charset="-122"/>
            </a:endParaRPr>
          </a:p>
        </p:txBody>
      </p:sp>
      <p:sp>
        <p:nvSpPr>
          <p:cNvPr id="8200" name="Text Box 54"/>
          <p:cNvSpPr/>
          <p:nvPr/>
        </p:nvSpPr>
        <p:spPr>
          <a:xfrm>
            <a:off x="1817688" y="3481388"/>
            <a:ext cx="2052637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华文新魏" panose="02010800040101010101" pitchFamily="2" charset="-122"/>
                <a:ea typeface="楷体" panose="02010609060101010101" pitchFamily="1" charset="-122"/>
                <a:sym typeface="华文新魏" panose="02010800040101010101" pitchFamily="2" charset="-122"/>
              </a:rPr>
              <a:t>六八四十八</a:t>
            </a:r>
            <a:endParaRPr lang="zh-CN" altLang="en-US" sz="2400" b="1">
              <a:solidFill>
                <a:srgbClr val="FF0000"/>
              </a:solidFill>
              <a:latin typeface="华文新魏" panose="02010800040101010101" pitchFamily="2" charset="-122"/>
              <a:ea typeface="楷体" panose="02010609060101010101" pitchFamily="1" charset="-122"/>
              <a:sym typeface="华文新魏" panose="02010800040101010101" pitchFamily="2" charset="-122"/>
            </a:endParaRPr>
          </a:p>
        </p:txBody>
      </p:sp>
      <p:sp>
        <p:nvSpPr>
          <p:cNvPr id="8201" name="Text Box 55">
            <a:hlinkClick r:id=""/>
          </p:cNvPr>
          <p:cNvSpPr/>
          <p:nvPr/>
        </p:nvSpPr>
        <p:spPr>
          <a:xfrm>
            <a:off x="1817688" y="4300538"/>
            <a:ext cx="2090737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华文新魏" panose="02010800040101010101" pitchFamily="2" charset="-122"/>
                <a:ea typeface="楷体" panose="02010609060101010101" pitchFamily="1" charset="-122"/>
                <a:sym typeface="华文新魏" panose="02010800040101010101" pitchFamily="2" charset="-122"/>
              </a:rPr>
              <a:t>八八六十四</a:t>
            </a:r>
            <a:endParaRPr lang="zh-CN" altLang="en-US" sz="2400" b="1">
              <a:solidFill>
                <a:srgbClr val="FF0000"/>
              </a:solidFill>
              <a:latin typeface="华文新魏" panose="02010800040101010101" pitchFamily="2" charset="-122"/>
              <a:ea typeface="楷体" panose="02010609060101010101" pitchFamily="1" charset="-122"/>
              <a:sym typeface="华文新魏" panose="02010800040101010101" pitchFamily="2" charset="-122"/>
            </a:endParaRPr>
          </a:p>
        </p:txBody>
      </p:sp>
      <p:sp>
        <p:nvSpPr>
          <p:cNvPr id="8202" name="Text Box 55">
            <a:hlinkClick r:id=""/>
          </p:cNvPr>
          <p:cNvSpPr/>
          <p:nvPr/>
        </p:nvSpPr>
        <p:spPr>
          <a:xfrm>
            <a:off x="1817688" y="3890963"/>
            <a:ext cx="2090737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华文新魏" panose="02010800040101010101" pitchFamily="2" charset="-122"/>
                <a:ea typeface="楷体" panose="02010609060101010101" pitchFamily="1" charset="-122"/>
                <a:sym typeface="华文新魏" panose="02010800040101010101" pitchFamily="2" charset="-122"/>
              </a:rPr>
              <a:t>七八五十六</a:t>
            </a:r>
            <a:endParaRPr lang="zh-CN" altLang="en-US" sz="2400" b="1">
              <a:solidFill>
                <a:srgbClr val="FF0000"/>
              </a:solidFill>
              <a:latin typeface="华文新魏" panose="02010800040101010101" pitchFamily="2" charset="-122"/>
              <a:ea typeface="楷体" panose="02010609060101010101" pitchFamily="1" charset="-122"/>
              <a:sym typeface="华文新魏" panose="02010800040101010101" pitchFamily="2" charset="-122"/>
            </a:endParaRPr>
          </a:p>
        </p:txBody>
      </p:sp>
      <p:grpSp>
        <p:nvGrpSpPr>
          <p:cNvPr id="8203" name="组合 17"/>
          <p:cNvGrpSpPr/>
          <p:nvPr/>
        </p:nvGrpSpPr>
        <p:grpSpPr>
          <a:xfrm>
            <a:off x="3978275" y="2287588"/>
            <a:ext cx="2720975" cy="414337"/>
            <a:chOff x="0" y="0"/>
            <a:chExt cx="3629430" cy="551336"/>
          </a:xfrm>
        </p:grpSpPr>
        <p:sp>
          <p:nvSpPr>
            <p:cNvPr id="8204" name="Text Box 17"/>
            <p:cNvSpPr/>
            <p:nvPr/>
          </p:nvSpPr>
          <p:spPr>
            <a:xfrm>
              <a:off x="0" y="0"/>
              <a:ext cx="1488216" cy="55133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r>
                <a:rPr lang="en-US" altLang="zh-CN" sz="2400">
                  <a:solidFill>
                    <a:srgbClr val="000000"/>
                  </a:solidFill>
                  <a:latin typeface="Times New Roman" panose="02020603050405020304" pitchFamily="2" charset="0"/>
                  <a:ea typeface="华文新魏" panose="02010800040101010101" pitchFamily="2" charset="-122"/>
                  <a:sym typeface="华文新魏" panose="02010800040101010101" pitchFamily="2" charset="-122"/>
                </a:rPr>
                <a:t>3</a:t>
              </a:r>
              <a:r>
                <a:rPr lang="en-US" altLang="zh-CN" sz="2100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华文新魏" panose="02010800040101010101" pitchFamily="2" charset="-122"/>
                </a:rPr>
                <a:t>×</a:t>
              </a:r>
              <a:r>
                <a:rPr lang="en-US" altLang="zh-CN" sz="2400">
                  <a:solidFill>
                    <a:srgbClr val="000000"/>
                  </a:solidFill>
                  <a:latin typeface="Times New Roman" panose="02020603050405020304" pitchFamily="2" charset="0"/>
                  <a:ea typeface="华文新魏" panose="02010800040101010101" pitchFamily="2" charset="-122"/>
                  <a:sym typeface="华文新魏" panose="02010800040101010101" pitchFamily="2" charset="-122"/>
                </a:rPr>
                <a:t>8</a:t>
              </a:r>
              <a:r>
                <a:rPr lang="en-US" altLang="zh-CN" sz="2100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华文新魏" panose="02010800040101010101" pitchFamily="2" charset="-122"/>
                </a:rPr>
                <a:t>=</a:t>
              </a:r>
              <a:r>
                <a:rPr lang="en-US" altLang="zh-CN" sz="2400">
                  <a:solidFill>
                    <a:srgbClr val="000000"/>
                  </a:solidFill>
                  <a:latin typeface="Times New Roman" panose="02020603050405020304" pitchFamily="2" charset="0"/>
                  <a:ea typeface="华文新魏" panose="02010800040101010101" pitchFamily="2" charset="-122"/>
                  <a:sym typeface="华文新魏" panose="02010800040101010101" pitchFamily="2" charset="-122"/>
                </a:rPr>
                <a:t>24</a:t>
              </a:r>
              <a:endParaRPr lang="en-US" altLang="zh-CN" sz="2400">
                <a:solidFill>
                  <a:srgbClr val="000000"/>
                </a:solidFill>
                <a:latin typeface="Times New Roman" panose="02020603050405020304" pitchFamily="2" charset="0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  <p:sp>
          <p:nvSpPr>
            <p:cNvPr id="8205" name="Text Box 17"/>
            <p:cNvSpPr/>
            <p:nvPr/>
          </p:nvSpPr>
          <p:spPr>
            <a:xfrm>
              <a:off x="1785668" y="0"/>
              <a:ext cx="1843762" cy="55133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r>
                <a:rPr lang="en-US" altLang="zh-CN" sz="2100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华文新魏" panose="02010800040101010101" pitchFamily="2" charset="-122"/>
                </a:rPr>
                <a:t>8×3  =24</a:t>
              </a:r>
              <a:endParaRPr lang="en-US" altLang="zh-CN" sz="21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</p:grpSp>
      <p:grpSp>
        <p:nvGrpSpPr>
          <p:cNvPr id="8206" name="组合 18"/>
          <p:cNvGrpSpPr/>
          <p:nvPr/>
        </p:nvGrpSpPr>
        <p:grpSpPr>
          <a:xfrm>
            <a:off x="3978275" y="2692400"/>
            <a:ext cx="2720975" cy="414338"/>
            <a:chOff x="0" y="0"/>
            <a:chExt cx="3629430" cy="551336"/>
          </a:xfrm>
        </p:grpSpPr>
        <p:sp>
          <p:nvSpPr>
            <p:cNvPr id="8207" name="Text Box 17"/>
            <p:cNvSpPr/>
            <p:nvPr/>
          </p:nvSpPr>
          <p:spPr>
            <a:xfrm>
              <a:off x="0" y="0"/>
              <a:ext cx="1488216" cy="55133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r>
                <a:rPr lang="en-US" altLang="zh-CN" sz="2400">
                  <a:solidFill>
                    <a:srgbClr val="000000"/>
                  </a:solidFill>
                  <a:latin typeface="Times New Roman" panose="02020603050405020304" pitchFamily="2" charset="0"/>
                  <a:ea typeface="华文新魏" panose="02010800040101010101" pitchFamily="2" charset="-122"/>
                  <a:sym typeface="华文新魏" panose="02010800040101010101" pitchFamily="2" charset="-122"/>
                </a:rPr>
                <a:t>4</a:t>
              </a:r>
              <a:r>
                <a:rPr lang="en-US" altLang="zh-CN" sz="2100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华文新魏" panose="02010800040101010101" pitchFamily="2" charset="-122"/>
                </a:rPr>
                <a:t>×</a:t>
              </a:r>
              <a:r>
                <a:rPr lang="en-US" altLang="zh-CN" sz="2400">
                  <a:solidFill>
                    <a:srgbClr val="000000"/>
                  </a:solidFill>
                  <a:latin typeface="Times New Roman" panose="02020603050405020304" pitchFamily="2" charset="0"/>
                  <a:ea typeface="华文新魏" panose="02010800040101010101" pitchFamily="2" charset="-122"/>
                  <a:sym typeface="华文新魏" panose="02010800040101010101" pitchFamily="2" charset="-122"/>
                </a:rPr>
                <a:t>8</a:t>
              </a:r>
              <a:r>
                <a:rPr lang="en-US" altLang="zh-CN" sz="2100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华文新魏" panose="02010800040101010101" pitchFamily="2" charset="-122"/>
                </a:rPr>
                <a:t>=</a:t>
              </a:r>
              <a:r>
                <a:rPr lang="en-US" altLang="zh-CN" sz="2400">
                  <a:solidFill>
                    <a:srgbClr val="000000"/>
                  </a:solidFill>
                  <a:latin typeface="Times New Roman" panose="02020603050405020304" pitchFamily="2" charset="0"/>
                  <a:ea typeface="华文新魏" panose="02010800040101010101" pitchFamily="2" charset="-122"/>
                  <a:sym typeface="华文新魏" panose="02010800040101010101" pitchFamily="2" charset="-122"/>
                </a:rPr>
                <a:t>32</a:t>
              </a:r>
              <a:endParaRPr lang="en-US" altLang="zh-CN" sz="2400">
                <a:solidFill>
                  <a:srgbClr val="000000"/>
                </a:solidFill>
                <a:latin typeface="Times New Roman" panose="02020603050405020304" pitchFamily="2" charset="0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  <p:sp>
          <p:nvSpPr>
            <p:cNvPr id="8208" name="Text Box 17"/>
            <p:cNvSpPr/>
            <p:nvPr/>
          </p:nvSpPr>
          <p:spPr>
            <a:xfrm>
              <a:off x="1785668" y="0"/>
              <a:ext cx="1843762" cy="55133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r>
                <a:rPr lang="en-US" altLang="zh-CN" sz="2100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华文新魏" panose="02010800040101010101" pitchFamily="2" charset="-122"/>
                </a:rPr>
                <a:t>8×4  =32</a:t>
              </a:r>
              <a:endParaRPr lang="en-US" altLang="zh-CN" sz="21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</p:grpSp>
      <p:grpSp>
        <p:nvGrpSpPr>
          <p:cNvPr id="8209" name="组合 21"/>
          <p:cNvGrpSpPr/>
          <p:nvPr/>
        </p:nvGrpSpPr>
        <p:grpSpPr>
          <a:xfrm>
            <a:off x="3978275" y="1476375"/>
            <a:ext cx="2720975" cy="414338"/>
            <a:chOff x="0" y="0"/>
            <a:chExt cx="3630825" cy="551337"/>
          </a:xfrm>
        </p:grpSpPr>
        <p:sp>
          <p:nvSpPr>
            <p:cNvPr id="8210" name="Text Box 17"/>
            <p:cNvSpPr/>
            <p:nvPr/>
          </p:nvSpPr>
          <p:spPr>
            <a:xfrm>
              <a:off x="0" y="0"/>
              <a:ext cx="1310947" cy="55133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r>
                <a:rPr lang="en-US" altLang="zh-CN" sz="2400">
                  <a:solidFill>
                    <a:srgbClr val="000000"/>
                  </a:solidFill>
                  <a:latin typeface="Times New Roman" panose="02020603050405020304" pitchFamily="2" charset="0"/>
                  <a:ea typeface="华文新魏" panose="02010800040101010101" pitchFamily="2" charset="-122"/>
                  <a:sym typeface="华文新魏" panose="02010800040101010101" pitchFamily="2" charset="-122"/>
                </a:rPr>
                <a:t>1</a:t>
              </a:r>
              <a:r>
                <a:rPr lang="en-US" altLang="zh-CN" sz="2100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华文新魏" panose="02010800040101010101" pitchFamily="2" charset="-122"/>
                </a:rPr>
                <a:t>×</a:t>
              </a:r>
              <a:r>
                <a:rPr lang="en-US" altLang="zh-CN" sz="2400">
                  <a:solidFill>
                    <a:srgbClr val="000000"/>
                  </a:solidFill>
                  <a:latin typeface="Times New Roman" panose="02020603050405020304" pitchFamily="2" charset="0"/>
                  <a:ea typeface="华文新魏" panose="02010800040101010101" pitchFamily="2" charset="-122"/>
                  <a:sym typeface="华文新魏" panose="02010800040101010101" pitchFamily="2" charset="-122"/>
                </a:rPr>
                <a:t>8</a:t>
              </a:r>
              <a:r>
                <a:rPr lang="en-US" altLang="zh-CN" sz="2100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华文新魏" panose="02010800040101010101" pitchFamily="2" charset="-122"/>
                </a:rPr>
                <a:t>=</a:t>
              </a:r>
              <a:r>
                <a:rPr lang="en-US" altLang="zh-CN" sz="2400">
                  <a:solidFill>
                    <a:srgbClr val="000000"/>
                  </a:solidFill>
                  <a:latin typeface="Times New Roman" panose="02020603050405020304" pitchFamily="2" charset="0"/>
                  <a:ea typeface="华文新魏" panose="02010800040101010101" pitchFamily="2" charset="-122"/>
                  <a:sym typeface="华文新魏" panose="02010800040101010101" pitchFamily="2" charset="-122"/>
                </a:rPr>
                <a:t>8</a:t>
              </a:r>
              <a:endParaRPr lang="en-US" altLang="zh-CN" sz="2400">
                <a:solidFill>
                  <a:srgbClr val="000000"/>
                </a:solidFill>
                <a:latin typeface="Times New Roman" panose="02020603050405020304" pitchFamily="2" charset="0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  <p:sp>
          <p:nvSpPr>
            <p:cNvPr id="8211" name="Text Box 17"/>
            <p:cNvSpPr/>
            <p:nvPr/>
          </p:nvSpPr>
          <p:spPr>
            <a:xfrm>
              <a:off x="1786354" y="0"/>
              <a:ext cx="1844471" cy="55133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r>
                <a:rPr lang="en-US" altLang="zh-CN" sz="2100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华文新魏" panose="02010800040101010101" pitchFamily="2" charset="-122"/>
                </a:rPr>
                <a:t>8×1  = 8</a:t>
              </a:r>
              <a:endParaRPr lang="en-US" altLang="zh-CN" sz="21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</p:grpSp>
      <p:grpSp>
        <p:nvGrpSpPr>
          <p:cNvPr id="8212" name="组合 25"/>
          <p:cNvGrpSpPr/>
          <p:nvPr/>
        </p:nvGrpSpPr>
        <p:grpSpPr>
          <a:xfrm>
            <a:off x="3978275" y="1879600"/>
            <a:ext cx="2720975" cy="414338"/>
            <a:chOff x="0" y="0"/>
            <a:chExt cx="3629430" cy="551337"/>
          </a:xfrm>
        </p:grpSpPr>
        <p:sp>
          <p:nvSpPr>
            <p:cNvPr id="8213" name="Text Box 17"/>
            <p:cNvSpPr/>
            <p:nvPr/>
          </p:nvSpPr>
          <p:spPr>
            <a:xfrm>
              <a:off x="0" y="0"/>
              <a:ext cx="1488216" cy="55133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r>
                <a:rPr lang="en-US" altLang="zh-CN" sz="2400">
                  <a:solidFill>
                    <a:srgbClr val="000000"/>
                  </a:solidFill>
                  <a:latin typeface="Times New Roman" panose="02020603050405020304" pitchFamily="2" charset="0"/>
                  <a:ea typeface="华文新魏" panose="02010800040101010101" pitchFamily="2" charset="-122"/>
                  <a:sym typeface="华文新魏" panose="02010800040101010101" pitchFamily="2" charset="-122"/>
                </a:rPr>
                <a:t>2</a:t>
              </a:r>
              <a:r>
                <a:rPr lang="en-US" altLang="zh-CN" sz="2100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华文新魏" panose="02010800040101010101" pitchFamily="2" charset="-122"/>
                </a:rPr>
                <a:t>×</a:t>
              </a:r>
              <a:r>
                <a:rPr lang="en-US" altLang="zh-CN" sz="2400">
                  <a:solidFill>
                    <a:srgbClr val="000000"/>
                  </a:solidFill>
                  <a:latin typeface="Times New Roman" panose="02020603050405020304" pitchFamily="2" charset="0"/>
                  <a:ea typeface="华文新魏" panose="02010800040101010101" pitchFamily="2" charset="-122"/>
                  <a:sym typeface="华文新魏" panose="02010800040101010101" pitchFamily="2" charset="-122"/>
                </a:rPr>
                <a:t>8</a:t>
              </a:r>
              <a:r>
                <a:rPr lang="en-US" altLang="zh-CN" sz="2100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华文新魏" panose="02010800040101010101" pitchFamily="2" charset="-122"/>
                </a:rPr>
                <a:t>=</a:t>
              </a:r>
              <a:r>
                <a:rPr lang="en-US" altLang="zh-CN" sz="2400">
                  <a:solidFill>
                    <a:srgbClr val="000000"/>
                  </a:solidFill>
                  <a:latin typeface="Times New Roman" panose="02020603050405020304" pitchFamily="2" charset="0"/>
                  <a:ea typeface="华文新魏" panose="02010800040101010101" pitchFamily="2" charset="-122"/>
                  <a:sym typeface="华文新魏" panose="02010800040101010101" pitchFamily="2" charset="-122"/>
                </a:rPr>
                <a:t>16</a:t>
              </a:r>
              <a:endParaRPr lang="en-US" altLang="zh-CN" sz="2400">
                <a:solidFill>
                  <a:srgbClr val="000000"/>
                </a:solidFill>
                <a:latin typeface="Times New Roman" panose="02020603050405020304" pitchFamily="2" charset="0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  <p:sp>
          <p:nvSpPr>
            <p:cNvPr id="8214" name="Text Box 17"/>
            <p:cNvSpPr/>
            <p:nvPr/>
          </p:nvSpPr>
          <p:spPr>
            <a:xfrm>
              <a:off x="1785668" y="0"/>
              <a:ext cx="1843762" cy="55133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r>
                <a:rPr lang="en-US" altLang="zh-CN" sz="2100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华文新魏" panose="02010800040101010101" pitchFamily="2" charset="-122"/>
                </a:rPr>
                <a:t>8×2  =16</a:t>
              </a:r>
              <a:endParaRPr lang="en-US" altLang="zh-CN" sz="21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</p:grpSp>
      <p:grpSp>
        <p:nvGrpSpPr>
          <p:cNvPr id="8215" name="组合 29"/>
          <p:cNvGrpSpPr/>
          <p:nvPr/>
        </p:nvGrpSpPr>
        <p:grpSpPr>
          <a:xfrm>
            <a:off x="3978275" y="3097213"/>
            <a:ext cx="2720975" cy="414337"/>
            <a:chOff x="0" y="0"/>
            <a:chExt cx="3629430" cy="551337"/>
          </a:xfrm>
        </p:grpSpPr>
        <p:sp>
          <p:nvSpPr>
            <p:cNvPr id="8216" name="Text Box 17"/>
            <p:cNvSpPr/>
            <p:nvPr/>
          </p:nvSpPr>
          <p:spPr>
            <a:xfrm>
              <a:off x="0" y="0"/>
              <a:ext cx="1488216" cy="55133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r>
                <a:rPr lang="en-US" altLang="zh-CN" sz="2400" dirty="0">
                  <a:solidFill>
                    <a:srgbClr val="000000"/>
                  </a:solidFill>
                  <a:latin typeface="Times New Roman" panose="02020603050405020304" pitchFamily="2" charset="0"/>
                  <a:ea typeface="华文新魏" panose="02010800040101010101" pitchFamily="2" charset="-122"/>
                  <a:sym typeface="华文新魏" panose="02010800040101010101" pitchFamily="2" charset="-122"/>
                </a:rPr>
                <a:t>5</a:t>
              </a:r>
              <a:r>
                <a:rPr lang="en-US" altLang="zh-CN" sz="2100" dirty="0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华文新魏" panose="02010800040101010101" pitchFamily="2" charset="-122"/>
                </a:rPr>
                <a:t>×</a:t>
              </a:r>
              <a:r>
                <a:rPr lang="en-US" altLang="zh-CN" sz="2400" dirty="0">
                  <a:solidFill>
                    <a:srgbClr val="000000"/>
                  </a:solidFill>
                  <a:latin typeface="Times New Roman" panose="02020603050405020304" pitchFamily="2" charset="0"/>
                  <a:ea typeface="华文新魏" panose="02010800040101010101" pitchFamily="2" charset="-122"/>
                  <a:sym typeface="华文新魏" panose="02010800040101010101" pitchFamily="2" charset="-122"/>
                </a:rPr>
                <a:t>8</a:t>
              </a:r>
              <a:r>
                <a:rPr lang="en-US" altLang="zh-CN" sz="2100" dirty="0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华文新魏" panose="02010800040101010101" pitchFamily="2" charset="-122"/>
                </a:rPr>
                <a:t>=</a:t>
              </a:r>
              <a:r>
                <a:rPr lang="en-US" altLang="zh-CN" sz="2400" dirty="0">
                  <a:solidFill>
                    <a:srgbClr val="000000"/>
                  </a:solidFill>
                  <a:latin typeface="Times New Roman" panose="02020603050405020304" pitchFamily="2" charset="0"/>
                  <a:ea typeface="华文新魏" panose="02010800040101010101" pitchFamily="2" charset="-122"/>
                  <a:sym typeface="华文新魏" panose="02010800040101010101" pitchFamily="2" charset="-122"/>
                </a:rPr>
                <a:t>40</a:t>
              </a:r>
              <a:endParaRPr lang="en-US" altLang="zh-CN" sz="2400" dirty="0">
                <a:solidFill>
                  <a:srgbClr val="000000"/>
                </a:solidFill>
                <a:latin typeface="Times New Roman" panose="02020603050405020304" pitchFamily="2" charset="0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  <p:sp>
          <p:nvSpPr>
            <p:cNvPr id="8217" name="Text Box 17"/>
            <p:cNvSpPr/>
            <p:nvPr/>
          </p:nvSpPr>
          <p:spPr>
            <a:xfrm>
              <a:off x="1785668" y="0"/>
              <a:ext cx="1843762" cy="55133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r>
                <a:rPr lang="en-US" altLang="zh-CN" sz="2100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华文新魏" panose="02010800040101010101" pitchFamily="2" charset="-122"/>
                </a:rPr>
                <a:t>8×5  =40</a:t>
              </a:r>
              <a:endParaRPr lang="en-US" altLang="zh-CN" sz="21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</p:grpSp>
      <p:grpSp>
        <p:nvGrpSpPr>
          <p:cNvPr id="8218" name="组合 32"/>
          <p:cNvGrpSpPr/>
          <p:nvPr/>
        </p:nvGrpSpPr>
        <p:grpSpPr>
          <a:xfrm>
            <a:off x="3978275" y="3543300"/>
            <a:ext cx="2720975" cy="414338"/>
            <a:chOff x="0" y="0"/>
            <a:chExt cx="3629430" cy="551336"/>
          </a:xfrm>
        </p:grpSpPr>
        <p:sp>
          <p:nvSpPr>
            <p:cNvPr id="8219" name="Text Box 17"/>
            <p:cNvSpPr/>
            <p:nvPr/>
          </p:nvSpPr>
          <p:spPr>
            <a:xfrm>
              <a:off x="0" y="0"/>
              <a:ext cx="1488216" cy="55133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r>
                <a:rPr lang="en-US" altLang="zh-CN" sz="2400">
                  <a:solidFill>
                    <a:srgbClr val="000000"/>
                  </a:solidFill>
                  <a:latin typeface="Times New Roman" panose="02020603050405020304" pitchFamily="2" charset="0"/>
                  <a:ea typeface="华文新魏" panose="02010800040101010101" pitchFamily="2" charset="-122"/>
                  <a:sym typeface="华文新魏" panose="02010800040101010101" pitchFamily="2" charset="-122"/>
                </a:rPr>
                <a:t>6</a:t>
              </a:r>
              <a:r>
                <a:rPr lang="en-US" altLang="zh-CN" sz="2100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华文新魏" panose="02010800040101010101" pitchFamily="2" charset="-122"/>
                </a:rPr>
                <a:t>×</a:t>
              </a:r>
              <a:r>
                <a:rPr lang="en-US" altLang="zh-CN" sz="2400">
                  <a:solidFill>
                    <a:srgbClr val="000000"/>
                  </a:solidFill>
                  <a:latin typeface="Times New Roman" panose="02020603050405020304" pitchFamily="2" charset="0"/>
                  <a:ea typeface="华文新魏" panose="02010800040101010101" pitchFamily="2" charset="-122"/>
                  <a:sym typeface="华文新魏" panose="02010800040101010101" pitchFamily="2" charset="-122"/>
                </a:rPr>
                <a:t>8</a:t>
              </a:r>
              <a:r>
                <a:rPr lang="en-US" altLang="zh-CN" sz="2100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华文新魏" panose="02010800040101010101" pitchFamily="2" charset="-122"/>
                </a:rPr>
                <a:t>=</a:t>
              </a:r>
              <a:r>
                <a:rPr lang="en-US" altLang="zh-CN" sz="2400">
                  <a:solidFill>
                    <a:srgbClr val="000000"/>
                  </a:solidFill>
                  <a:latin typeface="Times New Roman" panose="02020603050405020304" pitchFamily="2" charset="0"/>
                  <a:ea typeface="华文新魏" panose="02010800040101010101" pitchFamily="2" charset="-122"/>
                  <a:sym typeface="华文新魏" panose="02010800040101010101" pitchFamily="2" charset="-122"/>
                </a:rPr>
                <a:t>48</a:t>
              </a:r>
              <a:endParaRPr lang="en-US" altLang="zh-CN" sz="2400">
                <a:solidFill>
                  <a:srgbClr val="000000"/>
                </a:solidFill>
                <a:latin typeface="Times New Roman" panose="02020603050405020304" pitchFamily="2" charset="0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  <p:sp>
          <p:nvSpPr>
            <p:cNvPr id="8220" name="Text Box 17"/>
            <p:cNvSpPr/>
            <p:nvPr/>
          </p:nvSpPr>
          <p:spPr>
            <a:xfrm>
              <a:off x="1785668" y="0"/>
              <a:ext cx="1843762" cy="55133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r>
                <a:rPr lang="en-US" altLang="zh-CN" sz="2100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华文新魏" panose="02010800040101010101" pitchFamily="2" charset="-122"/>
                </a:rPr>
                <a:t>8×6  =48</a:t>
              </a:r>
              <a:endParaRPr lang="en-US" altLang="zh-CN" sz="21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</p:grpSp>
      <p:grpSp>
        <p:nvGrpSpPr>
          <p:cNvPr id="8221" name="组合 35"/>
          <p:cNvGrpSpPr/>
          <p:nvPr/>
        </p:nvGrpSpPr>
        <p:grpSpPr>
          <a:xfrm>
            <a:off x="3978275" y="3962400"/>
            <a:ext cx="2720975" cy="412750"/>
            <a:chOff x="0" y="0"/>
            <a:chExt cx="3629430" cy="551336"/>
          </a:xfrm>
        </p:grpSpPr>
        <p:sp>
          <p:nvSpPr>
            <p:cNvPr id="8222" name="Text Box 17"/>
            <p:cNvSpPr/>
            <p:nvPr/>
          </p:nvSpPr>
          <p:spPr>
            <a:xfrm>
              <a:off x="0" y="0"/>
              <a:ext cx="1488216" cy="55133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r>
                <a:rPr lang="en-US" altLang="zh-CN" sz="2100">
                  <a:solidFill>
                    <a:srgbClr val="000000"/>
                  </a:solidFill>
                  <a:latin typeface="Times New Roman" panose="02020603050405020304" pitchFamily="2" charset="0"/>
                  <a:ea typeface="华文新魏" panose="02010800040101010101" pitchFamily="2" charset="-122"/>
                  <a:sym typeface="华文新魏" panose="02010800040101010101" pitchFamily="2" charset="-122"/>
                </a:rPr>
                <a:t>7</a:t>
              </a:r>
              <a:r>
                <a:rPr lang="en-US" altLang="zh-CN" sz="2100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华文新魏" panose="02010800040101010101" pitchFamily="2" charset="-122"/>
                </a:rPr>
                <a:t>×</a:t>
              </a:r>
              <a:r>
                <a:rPr lang="en-US" altLang="zh-CN" sz="2400">
                  <a:solidFill>
                    <a:srgbClr val="000000"/>
                  </a:solidFill>
                  <a:latin typeface="Times New Roman" panose="02020603050405020304" pitchFamily="2" charset="0"/>
                  <a:ea typeface="楷体" panose="02010609060101010101" pitchFamily="1" charset="-122"/>
                  <a:sym typeface="华文新魏" panose="02010800040101010101" pitchFamily="2" charset="-122"/>
                </a:rPr>
                <a:t>8</a:t>
              </a:r>
              <a:r>
                <a:rPr lang="en-US" altLang="zh-CN" sz="2100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华文新魏" panose="02010800040101010101" pitchFamily="2" charset="-122"/>
                </a:rPr>
                <a:t>=</a:t>
              </a:r>
              <a:r>
                <a:rPr lang="en-US" altLang="zh-CN" sz="2400">
                  <a:solidFill>
                    <a:srgbClr val="000000"/>
                  </a:solidFill>
                  <a:latin typeface="Times New Roman" panose="02020603050405020304" pitchFamily="2" charset="0"/>
                  <a:ea typeface="华文新魏" panose="02010800040101010101" pitchFamily="2" charset="-122"/>
                  <a:sym typeface="华文新魏" panose="02010800040101010101" pitchFamily="2" charset="-122"/>
                </a:rPr>
                <a:t>56</a:t>
              </a:r>
              <a:endParaRPr lang="en-US" altLang="zh-CN" sz="2400">
                <a:solidFill>
                  <a:srgbClr val="000000"/>
                </a:solidFill>
                <a:latin typeface="Times New Roman" panose="02020603050405020304" pitchFamily="2" charset="0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  <p:sp>
          <p:nvSpPr>
            <p:cNvPr id="8223" name="Text Box 17"/>
            <p:cNvSpPr/>
            <p:nvPr/>
          </p:nvSpPr>
          <p:spPr>
            <a:xfrm>
              <a:off x="1785668" y="0"/>
              <a:ext cx="1843762" cy="55133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r>
                <a:rPr lang="en-US" altLang="zh-CN" sz="2100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华文新魏" panose="02010800040101010101" pitchFamily="2" charset="-122"/>
                </a:rPr>
                <a:t>8×7  =56</a:t>
              </a:r>
              <a:endParaRPr lang="en-US" altLang="zh-CN" sz="21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</p:grpSp>
      <p:grpSp>
        <p:nvGrpSpPr>
          <p:cNvPr id="8224" name="组合 38"/>
          <p:cNvGrpSpPr/>
          <p:nvPr/>
        </p:nvGrpSpPr>
        <p:grpSpPr>
          <a:xfrm>
            <a:off x="5327650" y="4300538"/>
            <a:ext cx="1649413" cy="452437"/>
            <a:chOff x="0" y="0"/>
            <a:chExt cx="2198780" cy="604115"/>
          </a:xfrm>
        </p:grpSpPr>
        <p:sp>
          <p:nvSpPr>
            <p:cNvPr id="8225" name="Text Box 17"/>
            <p:cNvSpPr/>
            <p:nvPr/>
          </p:nvSpPr>
          <p:spPr>
            <a:xfrm>
              <a:off x="0" y="52778"/>
              <a:ext cx="1843763" cy="55133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r>
                <a:rPr lang="en-US" altLang="zh-CN" sz="2100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华文新魏" panose="02010800040101010101" pitchFamily="2" charset="-122"/>
                </a:rPr>
                <a:t>8×8  =64</a:t>
              </a:r>
              <a:endParaRPr lang="en-US" altLang="zh-CN" sz="21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  <p:sp>
          <p:nvSpPr>
            <p:cNvPr id="8226" name="Text Box 17"/>
            <p:cNvSpPr/>
            <p:nvPr/>
          </p:nvSpPr>
          <p:spPr>
            <a:xfrm>
              <a:off x="1785669" y="0"/>
              <a:ext cx="413111" cy="55133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endParaRPr sz="21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</p:grpSp>
      <p:sp>
        <p:nvSpPr>
          <p:cNvPr id="8227" name="直接连接符 172"/>
          <p:cNvSpPr/>
          <p:nvPr/>
        </p:nvSpPr>
        <p:spPr>
          <a:xfrm flipH="1">
            <a:off x="6029325" y="1473200"/>
            <a:ext cx="1588" cy="3205163"/>
          </a:xfrm>
          <a:prstGeom prst="line">
            <a:avLst/>
          </a:prstGeom>
          <a:ln w="25400" cap="flat" cmpd="sng">
            <a:solidFill>
              <a:srgbClr val="0000FF"/>
            </a:solidFill>
            <a:prstDash val="solid"/>
            <a:headEnd type="none" w="med" len="med"/>
            <a:tailEnd type="triangle" w="med" len="med"/>
          </a:ln>
        </p:spPr>
        <p:txBody>
          <a:bodyPr/>
          <a:lstStyle/>
          <a:p>
            <a:endParaRPr sz="9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grpSp>
        <p:nvGrpSpPr>
          <p:cNvPr id="8228" name="组合 173"/>
          <p:cNvGrpSpPr/>
          <p:nvPr/>
        </p:nvGrpSpPr>
        <p:grpSpPr>
          <a:xfrm>
            <a:off x="6677025" y="1625600"/>
            <a:ext cx="433388" cy="3098800"/>
            <a:chOff x="0" y="0"/>
            <a:chExt cx="364" cy="2603"/>
          </a:xfrm>
        </p:grpSpPr>
        <p:sp>
          <p:nvSpPr>
            <p:cNvPr id="8229" name="文本框 22645"/>
            <p:cNvSpPr/>
            <p:nvPr/>
          </p:nvSpPr>
          <p:spPr>
            <a:xfrm>
              <a:off x="0" y="0"/>
              <a:ext cx="364" cy="46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1500" b="1">
                  <a:solidFill>
                    <a:schemeClr val="accent2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华文新魏" panose="02010800040101010101" pitchFamily="2" charset="-122"/>
                </a:rPr>
                <a:t>+ 8</a:t>
              </a:r>
              <a:endParaRPr lang="en-US" altLang="zh-CN" sz="1500" b="1">
                <a:solidFill>
                  <a:schemeClr val="accent2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  <p:sp>
          <p:nvSpPr>
            <p:cNvPr id="8230" name="文本框 22646"/>
            <p:cNvSpPr/>
            <p:nvPr/>
          </p:nvSpPr>
          <p:spPr>
            <a:xfrm>
              <a:off x="0" y="363"/>
              <a:ext cx="364" cy="46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1500" b="1">
                  <a:solidFill>
                    <a:schemeClr val="accent2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华文新魏" panose="02010800040101010101" pitchFamily="2" charset="-122"/>
                </a:rPr>
                <a:t>+ 8</a:t>
              </a:r>
              <a:endParaRPr lang="en-US" altLang="zh-CN" sz="1500" b="1">
                <a:solidFill>
                  <a:schemeClr val="accent2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  <p:sp>
          <p:nvSpPr>
            <p:cNvPr id="8231" name="文本框 22647"/>
            <p:cNvSpPr/>
            <p:nvPr/>
          </p:nvSpPr>
          <p:spPr>
            <a:xfrm>
              <a:off x="0" y="726"/>
              <a:ext cx="364" cy="46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1500" b="1">
                  <a:solidFill>
                    <a:schemeClr val="accent2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华文新魏" panose="02010800040101010101" pitchFamily="2" charset="-122"/>
                </a:rPr>
                <a:t>+ 8</a:t>
              </a:r>
              <a:endParaRPr lang="en-US" altLang="zh-CN" sz="1500" b="1">
                <a:solidFill>
                  <a:schemeClr val="accent2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  <p:sp>
          <p:nvSpPr>
            <p:cNvPr id="8232" name="文本框 22648"/>
            <p:cNvSpPr/>
            <p:nvPr/>
          </p:nvSpPr>
          <p:spPr>
            <a:xfrm>
              <a:off x="0" y="1082"/>
              <a:ext cx="364" cy="46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1500" b="1">
                  <a:solidFill>
                    <a:schemeClr val="accent2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华文新魏" panose="02010800040101010101" pitchFamily="2" charset="-122"/>
                </a:rPr>
                <a:t>+ 8</a:t>
              </a:r>
              <a:endParaRPr lang="en-US" altLang="zh-CN" sz="1500" b="1">
                <a:solidFill>
                  <a:schemeClr val="accent2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  <p:sp>
          <p:nvSpPr>
            <p:cNvPr id="8233" name="文本框 22649"/>
            <p:cNvSpPr/>
            <p:nvPr/>
          </p:nvSpPr>
          <p:spPr>
            <a:xfrm>
              <a:off x="0" y="1466"/>
              <a:ext cx="364" cy="46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1500" b="1">
                  <a:solidFill>
                    <a:schemeClr val="accent2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华文新魏" panose="02010800040101010101" pitchFamily="2" charset="-122"/>
                </a:rPr>
                <a:t>+ 8</a:t>
              </a:r>
              <a:endParaRPr lang="en-US" altLang="zh-CN" sz="1500" b="1">
                <a:solidFill>
                  <a:schemeClr val="accent2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  <p:sp>
          <p:nvSpPr>
            <p:cNvPr id="8234" name="文本框 22650"/>
            <p:cNvSpPr/>
            <p:nvPr/>
          </p:nvSpPr>
          <p:spPr>
            <a:xfrm>
              <a:off x="0" y="1802"/>
              <a:ext cx="364" cy="46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1500" b="1">
                  <a:solidFill>
                    <a:schemeClr val="accent2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华文新魏" panose="02010800040101010101" pitchFamily="2" charset="-122"/>
                </a:rPr>
                <a:t>+ 8</a:t>
              </a:r>
              <a:endParaRPr lang="en-US" altLang="zh-CN" sz="1500" b="1">
                <a:solidFill>
                  <a:schemeClr val="accent2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  <p:sp>
          <p:nvSpPr>
            <p:cNvPr id="8235" name="文本框 22651"/>
            <p:cNvSpPr/>
            <p:nvPr/>
          </p:nvSpPr>
          <p:spPr>
            <a:xfrm>
              <a:off x="0" y="2138"/>
              <a:ext cx="364" cy="46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1500" b="1">
                  <a:solidFill>
                    <a:schemeClr val="accent2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华文新魏" panose="02010800040101010101" pitchFamily="2" charset="-122"/>
                </a:rPr>
                <a:t>+ 8</a:t>
              </a:r>
              <a:endParaRPr lang="en-US" altLang="zh-CN" sz="1500" b="1">
                <a:solidFill>
                  <a:schemeClr val="accent2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</p:grpSp>
      <p:sp>
        <p:nvSpPr>
          <p:cNvPr id="8236" name="直接连接符 181"/>
          <p:cNvSpPr/>
          <p:nvPr/>
        </p:nvSpPr>
        <p:spPr>
          <a:xfrm flipH="1">
            <a:off x="6677025" y="1670050"/>
            <a:ext cx="0" cy="342900"/>
          </a:xfrm>
          <a:prstGeom prst="line">
            <a:avLst/>
          </a:prstGeom>
          <a:ln w="19050" cap="flat" cmpd="sng">
            <a:solidFill>
              <a:srgbClr val="0000FF"/>
            </a:solidFill>
            <a:prstDash val="sysDot"/>
            <a:headEnd type="none" w="med" len="med"/>
            <a:tailEnd type="triangle" w="med" len="med"/>
          </a:ln>
        </p:spPr>
        <p:txBody>
          <a:bodyPr/>
          <a:lstStyle/>
          <a:p>
            <a:endParaRPr sz="9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8237" name="直接连接符 182"/>
          <p:cNvSpPr/>
          <p:nvPr/>
        </p:nvSpPr>
        <p:spPr>
          <a:xfrm flipH="1">
            <a:off x="6677025" y="2085975"/>
            <a:ext cx="0" cy="342900"/>
          </a:xfrm>
          <a:prstGeom prst="line">
            <a:avLst/>
          </a:prstGeom>
          <a:ln w="19050" cap="flat" cmpd="sng">
            <a:solidFill>
              <a:srgbClr val="0000FF"/>
            </a:solidFill>
            <a:prstDash val="sysDot"/>
            <a:headEnd type="none" w="med" len="med"/>
            <a:tailEnd type="triangle" w="med" len="med"/>
          </a:ln>
        </p:spPr>
        <p:txBody>
          <a:bodyPr/>
          <a:lstStyle/>
          <a:p>
            <a:endParaRPr sz="9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8238" name="直接连接符 183"/>
          <p:cNvSpPr/>
          <p:nvPr/>
        </p:nvSpPr>
        <p:spPr>
          <a:xfrm flipH="1">
            <a:off x="6677025" y="2517775"/>
            <a:ext cx="0" cy="342900"/>
          </a:xfrm>
          <a:prstGeom prst="line">
            <a:avLst/>
          </a:prstGeom>
          <a:ln w="19050" cap="flat" cmpd="sng">
            <a:solidFill>
              <a:srgbClr val="0000FF"/>
            </a:solidFill>
            <a:prstDash val="sysDot"/>
            <a:headEnd type="none" w="med" len="med"/>
            <a:tailEnd type="triangle" w="med" len="med"/>
          </a:ln>
        </p:spPr>
        <p:txBody>
          <a:bodyPr/>
          <a:lstStyle/>
          <a:p>
            <a:endParaRPr sz="9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8239" name="直接连接符 184"/>
          <p:cNvSpPr/>
          <p:nvPr/>
        </p:nvSpPr>
        <p:spPr>
          <a:xfrm flipH="1">
            <a:off x="6677025" y="2930525"/>
            <a:ext cx="0" cy="342900"/>
          </a:xfrm>
          <a:prstGeom prst="line">
            <a:avLst/>
          </a:prstGeom>
          <a:ln w="19050" cap="flat" cmpd="sng">
            <a:solidFill>
              <a:srgbClr val="0000FF"/>
            </a:solidFill>
            <a:prstDash val="sysDot"/>
            <a:headEnd type="none" w="med" len="med"/>
            <a:tailEnd type="triangle" w="med" len="med"/>
          </a:ln>
        </p:spPr>
        <p:txBody>
          <a:bodyPr/>
          <a:lstStyle/>
          <a:p>
            <a:endParaRPr sz="9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8240" name="直接连接符 185"/>
          <p:cNvSpPr/>
          <p:nvPr/>
        </p:nvSpPr>
        <p:spPr>
          <a:xfrm flipH="1">
            <a:off x="6677025" y="3362325"/>
            <a:ext cx="0" cy="342900"/>
          </a:xfrm>
          <a:prstGeom prst="line">
            <a:avLst/>
          </a:prstGeom>
          <a:ln w="19050" cap="flat" cmpd="sng">
            <a:solidFill>
              <a:srgbClr val="0000FF"/>
            </a:solidFill>
            <a:prstDash val="sysDot"/>
            <a:headEnd type="none" w="med" len="med"/>
            <a:tailEnd type="triangle" w="med" len="med"/>
          </a:ln>
        </p:spPr>
        <p:txBody>
          <a:bodyPr/>
          <a:lstStyle/>
          <a:p>
            <a:endParaRPr sz="9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8241" name="直接连接符 186"/>
          <p:cNvSpPr/>
          <p:nvPr/>
        </p:nvSpPr>
        <p:spPr>
          <a:xfrm flipH="1">
            <a:off x="6677025" y="3794125"/>
            <a:ext cx="0" cy="342900"/>
          </a:xfrm>
          <a:prstGeom prst="line">
            <a:avLst/>
          </a:prstGeom>
          <a:ln w="19050" cap="flat" cmpd="sng">
            <a:solidFill>
              <a:srgbClr val="0000FF"/>
            </a:solidFill>
            <a:prstDash val="sysDot"/>
            <a:headEnd type="none" w="med" len="med"/>
            <a:tailEnd type="triangle" w="med" len="med"/>
          </a:ln>
        </p:spPr>
        <p:txBody>
          <a:bodyPr/>
          <a:lstStyle/>
          <a:p>
            <a:endParaRPr sz="9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8242" name="直接连接符 187"/>
          <p:cNvSpPr/>
          <p:nvPr/>
        </p:nvSpPr>
        <p:spPr>
          <a:xfrm flipH="1">
            <a:off x="6677025" y="4191000"/>
            <a:ext cx="0" cy="342900"/>
          </a:xfrm>
          <a:prstGeom prst="line">
            <a:avLst/>
          </a:prstGeom>
          <a:ln w="19050" cap="flat" cmpd="sng">
            <a:solidFill>
              <a:srgbClr val="0000FF"/>
            </a:solidFill>
            <a:prstDash val="sysDot"/>
            <a:headEnd type="none" w="med" len="med"/>
            <a:tailEnd type="triangle" w="med" len="med"/>
          </a:ln>
        </p:spPr>
        <p:txBody>
          <a:bodyPr/>
          <a:lstStyle/>
          <a:p>
            <a:endParaRPr sz="9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pic>
        <p:nvPicPr>
          <p:cNvPr id="824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8038" y="268288"/>
            <a:ext cx="4905375" cy="10001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244" name="文本框 2"/>
          <p:cNvSpPr/>
          <p:nvPr/>
        </p:nvSpPr>
        <p:spPr>
          <a:xfrm>
            <a:off x="179388" y="196850"/>
            <a:ext cx="4572000" cy="395288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2000" b="1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探究新知</a:t>
            </a:r>
            <a:endParaRPr lang="zh-CN" altLang="en-US" sz="2000" b="1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8245" name="组合 7"/>
          <p:cNvGrpSpPr/>
          <p:nvPr/>
        </p:nvGrpSpPr>
        <p:grpSpPr>
          <a:xfrm>
            <a:off x="339725" y="639763"/>
            <a:ext cx="504825" cy="506412"/>
            <a:chOff x="0" y="0"/>
            <a:chExt cx="360000" cy="380282"/>
          </a:xfrm>
        </p:grpSpPr>
        <p:pic>
          <p:nvPicPr>
            <p:cNvPr id="8246" name="Picture 6"/>
            <p:cNvPicPr/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0" y="0"/>
              <a:ext cx="360000" cy="38028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8247" name="TextBox 6"/>
            <p:cNvSpPr/>
            <p:nvPr/>
          </p:nvSpPr>
          <p:spPr>
            <a:xfrm>
              <a:off x="0" y="5475"/>
              <a:ext cx="360000" cy="276999"/>
            </a:xfrm>
            <a:prstGeom prst="rect">
              <a:avLst/>
            </a:prstGeom>
            <a:noFill/>
            <a:ln w="9525">
              <a:noFill/>
            </a:ln>
          </p:spPr>
          <p:txBody>
            <a:bodyPr vert="horz" wrap="square" anchor="t" anchorCtr="0">
              <a:spAutoFit/>
            </a:bodyPr>
            <a:lstStyle/>
            <a:p>
              <a:pPr algn="ctr"/>
              <a:r>
                <a:rPr lang="zh-CN" altLang="en-US" sz="2400">
                  <a:solidFill>
                    <a:srgbClr val="000000"/>
                  </a:solidFill>
                  <a:latin typeface="Times New Roman" panose="02020603050405020304" pitchFamily="2" charset="0"/>
                  <a:ea typeface="宋体" panose="02010600030101010101" pitchFamily="2" charset="-122"/>
                  <a:sym typeface="Times New Roman" panose="02020603050405020304" pitchFamily="2" charset="0"/>
                </a:rPr>
                <a:t>3</a:t>
              </a:r>
              <a:endParaRPr lang="zh-CN" altLang="en-US">
                <a:ea typeface="宋体" panose="02010600030101010101" pitchFamily="2" charset="-122"/>
              </a:endParaRPr>
            </a:p>
          </p:txBody>
        </p:sp>
      </p:grpSp>
      <p:grpSp>
        <p:nvGrpSpPr>
          <p:cNvPr id="8248" name="组合 38"/>
          <p:cNvGrpSpPr/>
          <p:nvPr/>
        </p:nvGrpSpPr>
        <p:grpSpPr>
          <a:xfrm>
            <a:off x="4019550" y="4284663"/>
            <a:ext cx="1649413" cy="452437"/>
            <a:chOff x="0" y="0"/>
            <a:chExt cx="2198780" cy="604115"/>
          </a:xfrm>
        </p:grpSpPr>
        <p:sp>
          <p:nvSpPr>
            <p:cNvPr id="8249" name="Text Box 17"/>
            <p:cNvSpPr/>
            <p:nvPr/>
          </p:nvSpPr>
          <p:spPr>
            <a:xfrm>
              <a:off x="0" y="52778"/>
              <a:ext cx="1843763" cy="551337"/>
            </a:xfrm>
            <a:prstGeom prst="rect">
              <a:avLst/>
            </a:prstGeom>
            <a:noFill/>
            <a:ln w="9525">
              <a:noFill/>
            </a:ln>
          </p:spPr>
          <p:txBody>
            <a:bodyPr vert="horz" wrap="none" anchor="t" anchorCtr="0">
              <a:spAutoFit/>
            </a:bodyPr>
            <a:lstStyle/>
            <a:p>
              <a:r>
                <a:rPr lang="en-US" altLang="zh-CN" sz="2400">
                  <a:solidFill>
                    <a:srgbClr val="000000"/>
                  </a:solidFill>
                  <a:latin typeface="Times New Roman" panose="02020603050405020304" pitchFamily="2" charset="0"/>
                  <a:ea typeface="华文新魏" panose="02010800040101010101" pitchFamily="2" charset="-122"/>
                  <a:sym typeface="华文新魏" panose="02010800040101010101" pitchFamily="2" charset="-122"/>
                </a:rPr>
                <a:t>8</a:t>
              </a:r>
              <a:r>
                <a:rPr lang="en-US" altLang="zh-CN" sz="2100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华文新魏" panose="02010800040101010101" pitchFamily="2" charset="-122"/>
                </a:rPr>
                <a:t>×</a:t>
              </a:r>
              <a:r>
                <a:rPr lang="en-US" altLang="zh-CN" sz="2400">
                  <a:solidFill>
                    <a:srgbClr val="000000"/>
                  </a:solidFill>
                  <a:latin typeface="Times New Roman" panose="02020603050405020304" pitchFamily="2" charset="0"/>
                  <a:ea typeface="华文新魏" panose="02010800040101010101" pitchFamily="2" charset="-122"/>
                  <a:sym typeface="华文新魏" panose="02010800040101010101" pitchFamily="2" charset="-122"/>
                </a:rPr>
                <a:t>8</a:t>
              </a:r>
              <a:r>
                <a:rPr lang="en-US" altLang="zh-CN" sz="2100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华文新魏" panose="02010800040101010101" pitchFamily="2" charset="-122"/>
                </a:rPr>
                <a:t>=</a:t>
              </a:r>
              <a:r>
                <a:rPr lang="en-US" altLang="zh-CN" sz="2400">
                  <a:solidFill>
                    <a:srgbClr val="000000"/>
                  </a:solidFill>
                  <a:latin typeface="Times New Roman" panose="02020603050405020304" pitchFamily="2" charset="0"/>
                  <a:ea typeface="华文新魏" panose="02010800040101010101" pitchFamily="2" charset="-122"/>
                  <a:sym typeface="华文新魏" panose="02010800040101010101" pitchFamily="2" charset="-122"/>
                </a:rPr>
                <a:t>64</a:t>
              </a:r>
              <a:endParaRPr lang="en-US" altLang="zh-CN" sz="2400">
                <a:solidFill>
                  <a:srgbClr val="000000"/>
                </a:solidFill>
                <a:latin typeface="Times New Roman" panose="02020603050405020304" pitchFamily="2" charset="0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  <p:sp>
          <p:nvSpPr>
            <p:cNvPr id="8250" name="Text Box 17"/>
            <p:cNvSpPr/>
            <p:nvPr/>
          </p:nvSpPr>
          <p:spPr>
            <a:xfrm>
              <a:off x="1785669" y="0"/>
              <a:ext cx="413111" cy="551337"/>
            </a:xfrm>
            <a:prstGeom prst="rect">
              <a:avLst/>
            </a:prstGeom>
            <a:noFill/>
            <a:ln w="9525">
              <a:noFill/>
            </a:ln>
          </p:spPr>
          <p:txBody>
            <a:bodyPr vert="horz" wrap="none" anchor="t" anchorCtr="0">
              <a:spAutoFit/>
            </a:bodyPr>
            <a:lstStyle/>
            <a:p>
              <a:endParaRPr sz="21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>
                                      <p:cBhvr>
                                        <p:cTn id="7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>
                                      <p:cBhvr>
                                        <p:cTn id="11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>
                                      <p:cBhvr>
                                        <p:cTn id="15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>
                                      <p:cBhvr>
                                        <p:cTn id="19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>
                                      <p:cBhvr>
                                        <p:cTn id="23" dur="500"/>
                                        <p:tgtEl>
                                          <p:spTgt spid="81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>
                                      <p:cBhvr>
                                        <p:cTn id="27" dur="500"/>
                                        <p:tgtEl>
                                          <p:spTgt spid="82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>
                                      <p:cBhvr>
                                        <p:cTn id="31" dur="500"/>
                                        <p:tgtEl>
                                          <p:spTgt spid="82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>
                                      <p:cBhvr>
                                        <p:cTn id="35" dur="500"/>
                                        <p:tgtEl>
                                          <p:spTgt spid="82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>
                                      <p:cBhvr>
                                        <p:cTn id="40" dur="500"/>
                                        <p:tgtEl>
                                          <p:spTgt spid="8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>
                                      <p:cBhvr>
                                        <p:cTn id="44" dur="500"/>
                                        <p:tgtEl>
                                          <p:spTgt spid="8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>
                                      <p:cBhvr>
                                        <p:cTn id="48" dur="500"/>
                                        <p:tgtEl>
                                          <p:spTgt spid="8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500"/>
                            </p:stCondLst>
                            <p:childTnLst>
                              <p:par>
                                <p:cTn id="5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>
                                      <p:cBhvr>
                                        <p:cTn id="52" dur="500"/>
                                        <p:tgtEl>
                                          <p:spTgt spid="8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"/>
                            </p:stCondLst>
                            <p:childTnLst>
                              <p:par>
                                <p:cTn id="5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>
                                      <p:cBhvr>
                                        <p:cTn id="56" dur="500"/>
                                        <p:tgtEl>
                                          <p:spTgt spid="8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500"/>
                            </p:stCondLst>
                            <p:childTnLst>
                              <p:par>
                                <p:cTn id="5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>
                                      <p:cBhvr>
                                        <p:cTn id="60" dur="500"/>
                                        <p:tgtEl>
                                          <p:spTgt spid="8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000"/>
                            </p:stCondLst>
                            <p:childTnLst>
                              <p:par>
                                <p:cTn id="6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>
                                      <p:cBhvr>
                                        <p:cTn id="64" dur="500"/>
                                        <p:tgtEl>
                                          <p:spTgt spid="8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500"/>
                            </p:stCondLst>
                            <p:childTnLst>
                              <p:par>
                                <p:cTn id="6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8" dur="500"/>
                                        <p:tgtEl>
                                          <p:spTgt spid="8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000"/>
                            </p:stCondLst>
                            <p:childTnLst>
                              <p:par>
                                <p:cTn id="7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>
                                      <p:cBhvr>
                                        <p:cTn id="72" dur="500"/>
                                        <p:tgtEl>
                                          <p:spTgt spid="8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>
                                      <p:cBhvr>
                                        <p:cTn id="77" dur="500"/>
                                        <p:tgtEl>
                                          <p:spTgt spid="8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>
                                      <p:cBhvr>
                                        <p:cTn id="82" dur="500"/>
                                        <p:tgtEl>
                                          <p:spTgt spid="8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"/>
                            </p:stCondLst>
                            <p:childTnLst>
                              <p:par>
                                <p:cTn id="8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>
                                      <p:cBhvr>
                                        <p:cTn id="86" dur="500"/>
                                        <p:tgtEl>
                                          <p:spTgt spid="8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"/>
                            </p:stCondLst>
                            <p:childTnLst>
                              <p:par>
                                <p:cTn id="8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>
                                      <p:cBhvr>
                                        <p:cTn id="90" dur="500"/>
                                        <p:tgtEl>
                                          <p:spTgt spid="8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500"/>
                            </p:stCondLst>
                            <p:childTnLst>
                              <p:par>
                                <p:cTn id="9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>
                                      <p:cBhvr>
                                        <p:cTn id="94" dur="500"/>
                                        <p:tgtEl>
                                          <p:spTgt spid="8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2000"/>
                            </p:stCondLst>
                            <p:childTnLst>
                              <p:par>
                                <p:cTn id="9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>
                                      <p:cBhvr>
                                        <p:cTn id="98" dur="500"/>
                                        <p:tgtEl>
                                          <p:spTgt spid="8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>
                                      <p:cBhvr>
                                        <p:cTn id="102" dur="500"/>
                                        <p:tgtEl>
                                          <p:spTgt spid="8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3000"/>
                            </p:stCondLst>
                            <p:childTnLst>
                              <p:par>
                                <p:cTn id="10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>
                                      <p:cBhvr>
                                        <p:cTn id="106" dur="500"/>
                                        <p:tgtEl>
                                          <p:spTgt spid="8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>
                                      <p:cBhvr>
                                        <p:cTn id="111" dur="500"/>
                                        <p:tgtEl>
                                          <p:spTgt spid="8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/>
      <p:bldP spid="8196" grpId="0"/>
      <p:bldP spid="8197" grpId="0"/>
      <p:bldP spid="819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idx="4294967295"/>
          </p:nvPr>
        </p:nvSpPr>
        <p:spPr>
          <a:xfrm>
            <a:off x="1524000" y="1122363"/>
            <a:ext cx="9144000" cy="2387600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4294967295"/>
          </p:nvPr>
        </p:nvSpPr>
        <p:spPr>
          <a:xfrm>
            <a:off x="1524000" y="3602038"/>
            <a:ext cx="9144000" cy="1655762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9219" name="AutoShape 20"/>
          <p:cNvSpPr/>
          <p:nvPr/>
        </p:nvSpPr>
        <p:spPr>
          <a:xfrm>
            <a:off x="2786063" y="3251200"/>
            <a:ext cx="3636962" cy="777875"/>
          </a:xfrm>
          <a:prstGeom prst="wedgeRoundRectCallout">
            <a:avLst>
              <a:gd name="adj1" fmla="val 53750"/>
              <a:gd name="adj2" fmla="val 35134"/>
              <a:gd name="adj3" fmla="val 16667"/>
            </a:avLst>
          </a:prstGeom>
          <a:gradFill rotWithShape="1">
            <a:gsLst>
              <a:gs pos="0">
                <a:srgbClr val="98B4E4">
                  <a:alpha val="100000"/>
                </a:srgbClr>
              </a:gs>
              <a:gs pos="50000">
                <a:srgbClr val="C0D0ED">
                  <a:alpha val="100000"/>
                </a:srgbClr>
              </a:gs>
              <a:gs pos="100000">
                <a:srgbClr val="E1E7F5">
                  <a:alpha val="100000"/>
                </a:srgbClr>
              </a:gs>
            </a:gsLst>
            <a:lin ang="5400000" scaled="1"/>
          </a:gradFill>
          <a:ln w="9525" cap="flat" cmpd="sng">
            <a:solidFill>
              <a:srgbClr val="CC99FF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/>
          <a:p>
            <a:r>
              <a:rPr lang="zh-CN" altLang="en-US" sz="2400">
                <a:solidFill>
                  <a:srgbClr val="000000"/>
                </a:solidFill>
                <a:latin typeface="华文新魏" panose="02010800040101010101" pitchFamily="2" charset="-122"/>
                <a:ea typeface="楷体" panose="02010609060101010101" pitchFamily="1" charset="-122"/>
                <a:sym typeface="华文新魏" panose="02010800040101010101" pitchFamily="2" charset="-122"/>
              </a:rPr>
              <a:t>说一说，你是用哪一句乘法口诀来计算的？</a:t>
            </a:r>
            <a:endParaRPr lang="zh-CN" altLang="en-US" sz="2400">
              <a:solidFill>
                <a:srgbClr val="000000"/>
              </a:solidFill>
              <a:latin typeface="华文新魏" panose="02010800040101010101" pitchFamily="2" charset="-122"/>
              <a:ea typeface="楷体" panose="02010609060101010101" pitchFamily="1" charset="-122"/>
              <a:sym typeface="华文新魏" panose="02010800040101010101" pitchFamily="2" charset="-122"/>
            </a:endParaRPr>
          </a:p>
        </p:txBody>
      </p:sp>
      <p:sp>
        <p:nvSpPr>
          <p:cNvPr id="9220" name="Text Box 12"/>
          <p:cNvSpPr/>
          <p:nvPr/>
        </p:nvSpPr>
        <p:spPr>
          <a:xfrm>
            <a:off x="587375" y="1323975"/>
            <a:ext cx="1520825" cy="4572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400">
                <a:solidFill>
                  <a:srgbClr val="000000"/>
                </a:solidFill>
                <a:latin typeface="华文新魏" panose="02010800040101010101" pitchFamily="2" charset="-122"/>
                <a:ea typeface="楷体" panose="02010609060101010101" pitchFamily="1" charset="-122"/>
                <a:sym typeface="华文新魏" panose="02010800040101010101" pitchFamily="2" charset="-122"/>
              </a:rPr>
              <a:t>想一想</a:t>
            </a:r>
            <a:r>
              <a:rPr lang="zh-CN" altLang="en-US" sz="24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：</a:t>
            </a:r>
            <a:endParaRPr lang="zh-CN" altLang="en-US" sz="24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grpSp>
        <p:nvGrpSpPr>
          <p:cNvPr id="9221" name="组合 8"/>
          <p:cNvGrpSpPr/>
          <p:nvPr/>
        </p:nvGrpSpPr>
        <p:grpSpPr>
          <a:xfrm>
            <a:off x="2508250" y="2193925"/>
            <a:ext cx="1216025" cy="414338"/>
            <a:chOff x="0" y="0"/>
            <a:chExt cx="1622223" cy="552027"/>
          </a:xfrm>
        </p:grpSpPr>
        <p:sp>
          <p:nvSpPr>
            <p:cNvPr id="9222" name="Rectangle 13"/>
            <p:cNvSpPr/>
            <p:nvPr/>
          </p:nvSpPr>
          <p:spPr>
            <a:xfrm>
              <a:off x="1189749" y="45657"/>
              <a:ext cx="432474" cy="431905"/>
            </a:xfrm>
            <a:prstGeom prst="rect">
              <a:avLst/>
            </a:prstGeom>
            <a:noFill/>
            <a:ln w="28575" cap="flat" cmpd="sng">
              <a:solidFill>
                <a:srgbClr val="FF0066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lstStyle/>
            <a:p>
              <a:endParaRPr sz="21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  <p:sp>
          <p:nvSpPr>
            <p:cNvPr id="9223" name="矩形 10"/>
            <p:cNvSpPr/>
            <p:nvPr/>
          </p:nvSpPr>
          <p:spPr>
            <a:xfrm>
              <a:off x="0" y="0"/>
              <a:ext cx="1132840" cy="55202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r>
                <a:rPr lang="en-US" altLang="zh-CN" sz="2400">
                  <a:solidFill>
                    <a:srgbClr val="000000"/>
                  </a:solidFill>
                  <a:latin typeface="Times New Roman" panose="02020603050405020304" pitchFamily="2" charset="0"/>
                  <a:ea typeface="华文新魏" panose="02010800040101010101" pitchFamily="2" charset="-122"/>
                  <a:sym typeface="华文新魏" panose="02010800040101010101" pitchFamily="2" charset="-122"/>
                </a:rPr>
                <a:t>3</a:t>
              </a:r>
              <a:r>
                <a:rPr lang="zh-CN" altLang="en-US" sz="2100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华文新魏" panose="02010800040101010101" pitchFamily="2" charset="-122"/>
                </a:rPr>
                <a:t>×</a:t>
              </a:r>
              <a:r>
                <a:rPr lang="en-US" altLang="zh-CN" sz="2400">
                  <a:solidFill>
                    <a:srgbClr val="000000"/>
                  </a:solidFill>
                  <a:latin typeface="Times New Roman" panose="02020603050405020304" pitchFamily="2" charset="0"/>
                  <a:ea typeface="华文新魏" panose="02010800040101010101" pitchFamily="2" charset="-122"/>
                  <a:sym typeface="华文新魏" panose="02010800040101010101" pitchFamily="2" charset="-122"/>
                </a:rPr>
                <a:t>8</a:t>
              </a:r>
              <a:r>
                <a:rPr lang="zh-CN" altLang="en-US" sz="2400">
                  <a:solidFill>
                    <a:srgbClr val="000000"/>
                  </a:solidFill>
                  <a:latin typeface="Times New Roman" panose="02020603050405020304" pitchFamily="2" charset="0"/>
                  <a:ea typeface="华文新魏" panose="02010800040101010101" pitchFamily="2" charset="-122"/>
                  <a:sym typeface="华文新魏" panose="02010800040101010101" pitchFamily="2" charset="-122"/>
                </a:rPr>
                <a:t>=</a:t>
              </a:r>
              <a:endParaRPr lang="zh-CN" altLang="en-US" sz="2400">
                <a:solidFill>
                  <a:srgbClr val="000000"/>
                </a:solidFill>
                <a:latin typeface="Times New Roman" panose="02020603050405020304" pitchFamily="2" charset="0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</p:grpSp>
      <p:grpSp>
        <p:nvGrpSpPr>
          <p:cNvPr id="9224" name="组合 11"/>
          <p:cNvGrpSpPr/>
          <p:nvPr/>
        </p:nvGrpSpPr>
        <p:grpSpPr>
          <a:xfrm>
            <a:off x="4913313" y="2193925"/>
            <a:ext cx="1217612" cy="414338"/>
            <a:chOff x="0" y="0"/>
            <a:chExt cx="1622223" cy="552027"/>
          </a:xfrm>
        </p:grpSpPr>
        <p:sp>
          <p:nvSpPr>
            <p:cNvPr id="9225" name="Rectangle 13"/>
            <p:cNvSpPr/>
            <p:nvPr/>
          </p:nvSpPr>
          <p:spPr>
            <a:xfrm>
              <a:off x="1189749" y="45657"/>
              <a:ext cx="432474" cy="431905"/>
            </a:xfrm>
            <a:prstGeom prst="rect">
              <a:avLst/>
            </a:prstGeom>
            <a:noFill/>
            <a:ln w="28575" cap="flat" cmpd="sng">
              <a:solidFill>
                <a:srgbClr val="FF0066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lstStyle/>
            <a:p>
              <a:endParaRPr sz="21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  <p:sp>
          <p:nvSpPr>
            <p:cNvPr id="9226" name="矩形 13"/>
            <p:cNvSpPr/>
            <p:nvPr/>
          </p:nvSpPr>
          <p:spPr>
            <a:xfrm>
              <a:off x="0" y="0"/>
              <a:ext cx="1132840" cy="55202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r>
                <a:rPr lang="en-US" altLang="zh-CN" sz="2400">
                  <a:solidFill>
                    <a:srgbClr val="000000"/>
                  </a:solidFill>
                  <a:latin typeface="Times New Roman" panose="02020603050405020304" pitchFamily="2" charset="0"/>
                  <a:ea typeface="华文新魏" panose="02010800040101010101" pitchFamily="2" charset="-122"/>
                  <a:sym typeface="华文新魏" panose="02010800040101010101" pitchFamily="2" charset="-122"/>
                </a:rPr>
                <a:t>8</a:t>
              </a:r>
              <a:r>
                <a:rPr lang="zh-CN" altLang="en-US" sz="2100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华文新魏" panose="02010800040101010101" pitchFamily="2" charset="-122"/>
                </a:rPr>
                <a:t>×</a:t>
              </a:r>
              <a:r>
                <a:rPr lang="en-US" altLang="zh-CN" sz="2400">
                  <a:solidFill>
                    <a:srgbClr val="000000"/>
                  </a:solidFill>
                  <a:latin typeface="Times New Roman" panose="02020603050405020304" pitchFamily="2" charset="0"/>
                  <a:ea typeface="华文新魏" panose="02010800040101010101" pitchFamily="2" charset="-122"/>
                  <a:sym typeface="华文新魏" panose="02010800040101010101" pitchFamily="2" charset="-122"/>
                </a:rPr>
                <a:t>5</a:t>
              </a:r>
              <a:r>
                <a:rPr lang="zh-CN" altLang="en-US" sz="2400">
                  <a:solidFill>
                    <a:srgbClr val="000000"/>
                  </a:solidFill>
                  <a:latin typeface="Times New Roman" panose="02020603050405020304" pitchFamily="2" charset="0"/>
                  <a:ea typeface="华文新魏" panose="02010800040101010101" pitchFamily="2" charset="-122"/>
                  <a:sym typeface="华文新魏" panose="02010800040101010101" pitchFamily="2" charset="-122"/>
                </a:rPr>
                <a:t>=</a:t>
              </a:r>
              <a:endParaRPr lang="zh-CN" altLang="en-US" sz="2400">
                <a:solidFill>
                  <a:srgbClr val="000000"/>
                </a:solidFill>
                <a:latin typeface="Times New Roman" panose="02020603050405020304" pitchFamily="2" charset="0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</p:grpSp>
      <p:sp>
        <p:nvSpPr>
          <p:cNvPr id="9227" name="TextBox 14"/>
          <p:cNvSpPr/>
          <p:nvPr/>
        </p:nvSpPr>
        <p:spPr>
          <a:xfrm>
            <a:off x="3319463" y="2187575"/>
            <a:ext cx="809625" cy="4572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2" charset="0"/>
                <a:ea typeface="华文新魏" panose="02010800040101010101" pitchFamily="2" charset="-122"/>
                <a:sym typeface="华文新魏" panose="02010800040101010101" pitchFamily="2" charset="-122"/>
              </a:rPr>
              <a:t>24</a:t>
            </a:r>
            <a:endParaRPr lang="en-US" altLang="zh-CN" sz="2400">
              <a:solidFill>
                <a:srgbClr val="FF0000"/>
              </a:solidFill>
              <a:latin typeface="Times New Roman" panose="02020603050405020304" pitchFamily="2" charset="0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9228" name="TextBox 15"/>
          <p:cNvSpPr/>
          <p:nvPr/>
        </p:nvSpPr>
        <p:spPr>
          <a:xfrm>
            <a:off x="5729288" y="2178050"/>
            <a:ext cx="827087" cy="4572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2" charset="0"/>
                <a:ea typeface="华文新魏" panose="02010800040101010101" pitchFamily="2" charset="-122"/>
                <a:sym typeface="华文新魏" panose="02010800040101010101" pitchFamily="2" charset="-122"/>
              </a:rPr>
              <a:t>40</a:t>
            </a:r>
            <a:endParaRPr lang="en-US" altLang="zh-CN" sz="2400">
              <a:solidFill>
                <a:srgbClr val="FF0000"/>
              </a:solidFill>
              <a:latin typeface="Times New Roman" panose="02020603050405020304" pitchFamily="2" charset="0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9229" name="文本框 2"/>
          <p:cNvSpPr/>
          <p:nvPr/>
        </p:nvSpPr>
        <p:spPr>
          <a:xfrm>
            <a:off x="179388" y="339725"/>
            <a:ext cx="4572000" cy="39687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2000" b="1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探究新知</a:t>
            </a:r>
            <a:endParaRPr lang="zh-CN" altLang="en-US" sz="2000">
              <a:ea typeface="宋体" panose="02010600030101010101" pitchFamily="2" charset="-122"/>
            </a:endParaRPr>
          </a:p>
        </p:txBody>
      </p:sp>
      <p:pic>
        <p:nvPicPr>
          <p:cNvPr id="9230" name="图片 22" descr="蘑菇.png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599238" y="3235325"/>
            <a:ext cx="755650" cy="1016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31" name="文本框 7"/>
          <p:cNvSpPr/>
          <p:nvPr/>
        </p:nvSpPr>
        <p:spPr>
          <a:xfrm>
            <a:off x="2392363" y="2568575"/>
            <a:ext cx="1997075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1" charset="-122"/>
                <a:sym typeface="宋体" panose="02010600030101010101" pitchFamily="2" charset="-122"/>
              </a:rPr>
              <a:t>三八二十四</a:t>
            </a:r>
            <a:endParaRPr lang="zh-CN" altLang="en-US" sz="2400">
              <a:solidFill>
                <a:srgbClr val="FF0000"/>
              </a:solidFill>
              <a:latin typeface="宋体" panose="02010600030101010101" pitchFamily="2" charset="-122"/>
              <a:ea typeface="楷体" panose="02010609060101010101" pitchFamily="1" charset="-122"/>
              <a:sym typeface="宋体" panose="02010600030101010101" pitchFamily="2" charset="-122"/>
            </a:endParaRPr>
          </a:p>
        </p:txBody>
      </p:sp>
      <p:sp>
        <p:nvSpPr>
          <p:cNvPr id="9232" name="文本框 7"/>
          <p:cNvSpPr/>
          <p:nvPr/>
        </p:nvSpPr>
        <p:spPr>
          <a:xfrm>
            <a:off x="4832350" y="2568575"/>
            <a:ext cx="1997075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1" charset="-122"/>
                <a:sym typeface="宋体" panose="02010600030101010101" pitchFamily="2" charset="-122"/>
              </a:rPr>
              <a:t>五八四十</a:t>
            </a:r>
            <a:endParaRPr lang="zh-CN" altLang="en-US" sz="2400">
              <a:solidFill>
                <a:srgbClr val="FF0000"/>
              </a:solidFill>
              <a:latin typeface="宋体" panose="02010600030101010101" pitchFamily="2" charset="-122"/>
              <a:ea typeface="楷体" panose="02010609060101010101" pitchFamily="1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filter="wipe(right)">
                                      <p:cBhvr>
                                        <p:cTn id="8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1" dur="800" decel="1000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800" decel="1000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9" dur="800" decel="100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filter="wipe(right)" prLst="gradientSize: 0.1">
                                      <p:cBhvr>
                                        <p:cTn id="34" dur="1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Vertical)">
                                      <p:cBhvr>
                                        <p:cTn id="39" dur="500"/>
                                        <p:tgtEl>
                                          <p:spTgt spid="9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>
                                      <p:cBhvr>
                                        <p:cTn id="44" dur="50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Vertical)">
                                      <p:cBhvr>
                                        <p:cTn id="49" dur="500"/>
                                        <p:tgtEl>
                                          <p:spTgt spid="9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>
                                      <p:cBhvr>
                                        <p:cTn id="54" dur="500"/>
                                        <p:tgtEl>
                                          <p:spTgt spid="9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animBg="1"/>
      <p:bldP spid="9220" grpId="0"/>
      <p:bldP spid="9227" grpId="0"/>
      <p:bldP spid="9228" grpId="0"/>
      <p:bldP spid="9231" grpId="0"/>
      <p:bldP spid="923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Text Box 12"/>
          <p:cNvSpPr/>
          <p:nvPr/>
        </p:nvSpPr>
        <p:spPr>
          <a:xfrm>
            <a:off x="800100" y="1222375"/>
            <a:ext cx="554038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altLang="zh-CN" sz="24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1.</a:t>
            </a:r>
            <a:endParaRPr lang="zh-CN" altLang="en-US" sz="24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0244" name="Text Box 3"/>
          <p:cNvSpPr/>
          <p:nvPr/>
        </p:nvSpPr>
        <p:spPr>
          <a:xfrm>
            <a:off x="2825750" y="1276350"/>
            <a:ext cx="2917825" cy="4143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sz="21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0245" name="Text Box 6"/>
          <p:cNvSpPr/>
          <p:nvPr/>
        </p:nvSpPr>
        <p:spPr>
          <a:xfrm>
            <a:off x="3636963" y="2755900"/>
            <a:ext cx="1728787" cy="4572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>
                <a:solidFill>
                  <a:srgbClr val="CC0000"/>
                </a:solidFill>
                <a:latin typeface="Times New Roman" panose="02020603050405020304" pitchFamily="2" charset="0"/>
                <a:ea typeface="楷体" panose="02010609060101010101" pitchFamily="1" charset="-122"/>
                <a:sym typeface="华文新魏" panose="02010800040101010101" pitchFamily="2" charset="-122"/>
              </a:rPr>
              <a:t>六八四十八</a:t>
            </a:r>
            <a:endParaRPr lang="zh-CN" altLang="en-US" sz="2400">
              <a:solidFill>
                <a:srgbClr val="CC0000"/>
              </a:solidFill>
              <a:latin typeface="Times New Roman" panose="02020603050405020304" pitchFamily="2" charset="0"/>
              <a:ea typeface="楷体" panose="02010609060101010101" pitchFamily="1" charset="-122"/>
              <a:sym typeface="华文新魏" panose="02010800040101010101" pitchFamily="2" charset="-122"/>
            </a:endParaRPr>
          </a:p>
        </p:txBody>
      </p:sp>
      <p:sp>
        <p:nvSpPr>
          <p:cNvPr id="10246" name="Text Box 7"/>
          <p:cNvSpPr/>
          <p:nvPr/>
        </p:nvSpPr>
        <p:spPr>
          <a:xfrm>
            <a:off x="5686425" y="2755900"/>
            <a:ext cx="1768475" cy="4572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>
                <a:solidFill>
                  <a:srgbClr val="CC0000"/>
                </a:solidFill>
                <a:latin typeface="Times New Roman" panose="02020603050405020304" pitchFamily="2" charset="0"/>
                <a:ea typeface="楷体" panose="02010609060101010101" pitchFamily="1" charset="-122"/>
                <a:sym typeface="华文新魏" panose="02010800040101010101" pitchFamily="2" charset="-122"/>
              </a:rPr>
              <a:t>七八五十六</a:t>
            </a:r>
            <a:endParaRPr lang="zh-CN" altLang="en-US" sz="2400">
              <a:solidFill>
                <a:srgbClr val="CC0000"/>
              </a:solidFill>
              <a:latin typeface="Times New Roman" panose="02020603050405020304" pitchFamily="2" charset="0"/>
              <a:ea typeface="楷体" panose="02010609060101010101" pitchFamily="1" charset="-122"/>
              <a:sym typeface="华文新魏" panose="02010800040101010101" pitchFamily="2" charset="-122"/>
            </a:endParaRPr>
          </a:p>
        </p:txBody>
      </p:sp>
      <p:grpSp>
        <p:nvGrpSpPr>
          <p:cNvPr id="10247" name="组合 27"/>
          <p:cNvGrpSpPr/>
          <p:nvPr/>
        </p:nvGrpSpPr>
        <p:grpSpPr>
          <a:xfrm>
            <a:off x="1817688" y="1276350"/>
            <a:ext cx="5634037" cy="1568450"/>
            <a:chOff x="0" y="0"/>
            <a:chExt cx="7510462" cy="2092856"/>
          </a:xfrm>
        </p:grpSpPr>
        <p:sp>
          <p:nvSpPr>
            <p:cNvPr id="10248" name="Text Box 4"/>
            <p:cNvSpPr/>
            <p:nvPr/>
          </p:nvSpPr>
          <p:spPr>
            <a:xfrm>
              <a:off x="2473325" y="0"/>
              <a:ext cx="2303462" cy="209126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400" dirty="0">
                  <a:solidFill>
                    <a:srgbClr val="000000"/>
                  </a:solidFill>
                  <a:latin typeface="Times New Roman" panose="02020603050405020304" pitchFamily="2" charset="0"/>
                  <a:ea typeface="华文新魏" panose="02010800040101010101" pitchFamily="2" charset="-122"/>
                  <a:sym typeface="华文新魏" panose="02010800040101010101" pitchFamily="2" charset="-122"/>
                </a:rPr>
                <a:t>5</a:t>
              </a:r>
              <a:r>
                <a:rPr lang="en-US" altLang="zh-CN" sz="2400" dirty="0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华文新魏" panose="02010800040101010101" pitchFamily="2" charset="-122"/>
                </a:rPr>
                <a:t>×</a:t>
              </a:r>
              <a:r>
                <a:rPr lang="en-US" altLang="zh-CN" sz="2400" dirty="0">
                  <a:solidFill>
                    <a:srgbClr val="000000"/>
                  </a:solidFill>
                  <a:latin typeface="Times New Roman" panose="02020603050405020304" pitchFamily="2" charset="0"/>
                  <a:ea typeface="华文新魏" panose="02010800040101010101" pitchFamily="2" charset="-122"/>
                  <a:sym typeface="华文新魏" panose="02010800040101010101" pitchFamily="2" charset="-122"/>
                </a:rPr>
                <a:t>8+8=</a:t>
              </a:r>
              <a:endParaRPr lang="en-US" altLang="zh-CN" sz="2400" dirty="0">
                <a:solidFill>
                  <a:srgbClr val="000000"/>
                </a:solidFill>
                <a:latin typeface="Times New Roman" panose="02020603050405020304" pitchFamily="2" charset="0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  <a:p>
              <a:pPr>
                <a:spcBef>
                  <a:spcPct val="50000"/>
                </a:spcBef>
              </a:pPr>
              <a:r>
                <a:rPr lang="en-US" altLang="zh-CN" sz="2400" dirty="0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华文新魏" panose="02010800040101010101" pitchFamily="2" charset="-122"/>
                </a:rPr>
                <a:t>  </a:t>
              </a:r>
              <a:r>
                <a:rPr lang="en-US" altLang="zh-CN" sz="2400" dirty="0">
                  <a:latin typeface="Times New Roman" panose="02020603050405020304" pitchFamily="2" charset="0"/>
                  <a:ea typeface="华文新魏" panose="02010800040101010101" pitchFamily="2" charset="-122"/>
                  <a:sym typeface="华文新魏" panose="02010800040101010101" pitchFamily="2" charset="-122"/>
                </a:rPr>
                <a:t>6</a:t>
              </a:r>
              <a:r>
                <a:rPr lang="en-US" altLang="zh-CN" sz="2400" dirty="0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华文新魏" panose="02010800040101010101" pitchFamily="2" charset="-122"/>
                </a:rPr>
                <a:t>×</a:t>
              </a:r>
              <a:r>
                <a:rPr lang="en-US" altLang="zh-CN" sz="2400" dirty="0">
                  <a:latin typeface="Times New Roman" panose="02020603050405020304" pitchFamily="2" charset="0"/>
                  <a:ea typeface="华文新魏" panose="02010800040101010101" pitchFamily="2" charset="-122"/>
                  <a:sym typeface="华文新魏" panose="02010800040101010101" pitchFamily="2" charset="-122"/>
                </a:rPr>
                <a:t>8</a:t>
              </a:r>
              <a:r>
                <a:rPr lang="en-US" altLang="zh-CN" sz="2400" dirty="0">
                  <a:solidFill>
                    <a:srgbClr val="000000"/>
                  </a:solidFill>
                  <a:latin typeface="Times New Roman" panose="02020603050405020304" pitchFamily="2" charset="0"/>
                  <a:ea typeface="华文新魏" panose="02010800040101010101" pitchFamily="2" charset="-122"/>
                  <a:sym typeface="华文新魏" panose="02010800040101010101" pitchFamily="2" charset="-122"/>
                </a:rPr>
                <a:t>=</a:t>
              </a:r>
              <a:endParaRPr lang="en-US" altLang="zh-CN" sz="2400" dirty="0">
                <a:solidFill>
                  <a:srgbClr val="000000"/>
                </a:solidFill>
                <a:latin typeface="Times New Roman" panose="02020603050405020304" pitchFamily="2" charset="0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  <a:p>
              <a:pPr>
                <a:spcBef>
                  <a:spcPct val="50000"/>
                </a:spcBef>
              </a:pPr>
              <a:r>
                <a:rPr lang="en-US" altLang="zh-CN" sz="2400" dirty="0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华文新魏" panose="02010800040101010101" pitchFamily="2" charset="-122"/>
                </a:rPr>
                <a:t>  </a:t>
              </a:r>
              <a:r>
                <a:rPr lang="en-US" altLang="zh-CN" sz="2400" dirty="0">
                  <a:latin typeface="Times New Roman" panose="02020603050405020304" pitchFamily="2" charset="0"/>
                  <a:ea typeface="华文新魏" panose="02010800040101010101" pitchFamily="2" charset="-122"/>
                  <a:sym typeface="华文新魏" panose="02010800040101010101" pitchFamily="2" charset="-122"/>
                </a:rPr>
                <a:t>8</a:t>
              </a:r>
              <a:r>
                <a:rPr lang="en-US" altLang="zh-CN" sz="2400" dirty="0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华文新魏" panose="02010800040101010101" pitchFamily="2" charset="-122"/>
                </a:rPr>
                <a:t>×</a:t>
              </a:r>
              <a:r>
                <a:rPr lang="en-US" altLang="zh-CN" sz="2400" dirty="0">
                  <a:latin typeface="Times New Roman" panose="02020603050405020304" pitchFamily="2" charset="0"/>
                  <a:ea typeface="华文新魏" panose="02010800040101010101" pitchFamily="2" charset="-122"/>
                  <a:sym typeface="华文新魏" panose="02010800040101010101" pitchFamily="2" charset="-122"/>
                </a:rPr>
                <a:t>6</a:t>
              </a:r>
              <a:r>
                <a:rPr lang="en-US" altLang="zh-CN" sz="2400" dirty="0">
                  <a:solidFill>
                    <a:srgbClr val="000000"/>
                  </a:solidFill>
                  <a:latin typeface="Times New Roman" panose="02020603050405020304" pitchFamily="2" charset="0"/>
                  <a:ea typeface="华文新魏" panose="02010800040101010101" pitchFamily="2" charset="-122"/>
                  <a:sym typeface="华文新魏" panose="02010800040101010101" pitchFamily="2" charset="-122"/>
                </a:rPr>
                <a:t>=</a:t>
              </a:r>
              <a:endParaRPr lang="en-US" altLang="zh-CN" sz="2400" dirty="0">
                <a:solidFill>
                  <a:srgbClr val="000000"/>
                </a:solidFill>
                <a:latin typeface="Times New Roman" panose="02020603050405020304" pitchFamily="2" charset="0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  <p:sp>
          <p:nvSpPr>
            <p:cNvPr id="10249" name="Text Box 5"/>
            <p:cNvSpPr/>
            <p:nvPr/>
          </p:nvSpPr>
          <p:spPr>
            <a:xfrm>
              <a:off x="5133975" y="0"/>
              <a:ext cx="2376487" cy="209126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400" dirty="0">
                  <a:solidFill>
                    <a:srgbClr val="000000"/>
                  </a:solidFill>
                  <a:latin typeface="Times New Roman" panose="02020603050405020304" pitchFamily="2" charset="0"/>
                  <a:ea typeface="华文新魏" panose="02010800040101010101" pitchFamily="2" charset="-122"/>
                  <a:sym typeface="华文新魏" panose="02010800040101010101" pitchFamily="2" charset="-122"/>
                </a:rPr>
                <a:t>6</a:t>
              </a:r>
              <a:r>
                <a:rPr lang="en-US" altLang="zh-CN" sz="2400" dirty="0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华文新魏" panose="02010800040101010101" pitchFamily="2" charset="-122"/>
                </a:rPr>
                <a:t>×</a:t>
              </a:r>
              <a:r>
                <a:rPr lang="en-US" altLang="zh-CN" sz="2400" dirty="0">
                  <a:solidFill>
                    <a:srgbClr val="000000"/>
                  </a:solidFill>
                  <a:latin typeface="Times New Roman" panose="02020603050405020304" pitchFamily="2" charset="0"/>
                  <a:ea typeface="华文新魏" panose="02010800040101010101" pitchFamily="2" charset="-122"/>
                  <a:sym typeface="华文新魏" panose="02010800040101010101" pitchFamily="2" charset="-122"/>
                </a:rPr>
                <a:t>8+8=</a:t>
              </a:r>
              <a:endParaRPr lang="en-US" altLang="zh-CN" sz="2400" dirty="0">
                <a:solidFill>
                  <a:srgbClr val="000000"/>
                </a:solidFill>
                <a:latin typeface="Times New Roman" panose="02020603050405020304" pitchFamily="2" charset="0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  <a:p>
              <a:pPr>
                <a:spcBef>
                  <a:spcPct val="50000"/>
                </a:spcBef>
              </a:pPr>
              <a:r>
                <a:rPr lang="en-US" altLang="zh-CN" sz="2400" dirty="0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华文新魏" panose="02010800040101010101" pitchFamily="2" charset="-122"/>
                </a:rPr>
                <a:t>  </a:t>
              </a:r>
              <a:r>
                <a:rPr lang="en-US" altLang="zh-CN" sz="2400" dirty="0">
                  <a:solidFill>
                    <a:srgbClr val="000000"/>
                  </a:solidFill>
                  <a:latin typeface="Times New Roman" panose="02020603050405020304" pitchFamily="2" charset="0"/>
                  <a:ea typeface="华文新魏" panose="02010800040101010101" pitchFamily="2" charset="-122"/>
                  <a:sym typeface="华文新魏" panose="02010800040101010101" pitchFamily="2" charset="-122"/>
                </a:rPr>
                <a:t>7</a:t>
              </a:r>
              <a:r>
                <a:rPr lang="en-US" altLang="zh-CN" sz="2400" dirty="0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华文新魏" panose="02010800040101010101" pitchFamily="2" charset="-122"/>
                </a:rPr>
                <a:t>×</a:t>
              </a:r>
              <a:r>
                <a:rPr lang="en-US" altLang="zh-CN" sz="2400" dirty="0">
                  <a:solidFill>
                    <a:srgbClr val="000000"/>
                  </a:solidFill>
                  <a:latin typeface="Times New Roman" panose="02020603050405020304" pitchFamily="2" charset="0"/>
                  <a:ea typeface="华文新魏" panose="02010800040101010101" pitchFamily="2" charset="-122"/>
                  <a:sym typeface="华文新魏" panose="02010800040101010101" pitchFamily="2" charset="-122"/>
                </a:rPr>
                <a:t>8=</a:t>
              </a:r>
              <a:endParaRPr lang="en-US" altLang="zh-CN" sz="2400" dirty="0">
                <a:solidFill>
                  <a:srgbClr val="000000"/>
                </a:solidFill>
                <a:latin typeface="Times New Roman" panose="02020603050405020304" pitchFamily="2" charset="0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  <a:p>
              <a:pPr>
                <a:spcBef>
                  <a:spcPct val="50000"/>
                </a:spcBef>
              </a:pPr>
              <a:r>
                <a:rPr lang="en-US" altLang="zh-CN" sz="2400" dirty="0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华文新魏" panose="02010800040101010101" pitchFamily="2" charset="-122"/>
                </a:rPr>
                <a:t>  </a:t>
              </a:r>
              <a:r>
                <a:rPr lang="en-US" altLang="zh-CN" sz="2400" dirty="0">
                  <a:solidFill>
                    <a:srgbClr val="000000"/>
                  </a:solidFill>
                  <a:latin typeface="Times New Roman" panose="02020603050405020304" pitchFamily="2" charset="0"/>
                  <a:ea typeface="华文新魏" panose="02010800040101010101" pitchFamily="2" charset="-122"/>
                  <a:sym typeface="华文新魏" panose="02010800040101010101" pitchFamily="2" charset="-122"/>
                </a:rPr>
                <a:t>8</a:t>
              </a:r>
              <a:r>
                <a:rPr lang="en-US" altLang="zh-CN" sz="2400" dirty="0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华文新魏" panose="02010800040101010101" pitchFamily="2" charset="-122"/>
                </a:rPr>
                <a:t>×</a:t>
              </a:r>
              <a:r>
                <a:rPr lang="en-US" altLang="zh-CN" sz="2400" dirty="0">
                  <a:solidFill>
                    <a:srgbClr val="000000"/>
                  </a:solidFill>
                  <a:latin typeface="Times New Roman" panose="02020603050405020304" pitchFamily="2" charset="0"/>
                  <a:ea typeface="华文新魏" panose="02010800040101010101" pitchFamily="2" charset="-122"/>
                  <a:sym typeface="华文新魏" panose="02010800040101010101" pitchFamily="2" charset="-122"/>
                </a:rPr>
                <a:t>7=</a:t>
              </a:r>
              <a:endParaRPr lang="en-US" altLang="zh-CN" sz="2400" dirty="0">
                <a:solidFill>
                  <a:srgbClr val="000000"/>
                </a:solidFill>
                <a:latin typeface="Times New Roman" panose="02020603050405020304" pitchFamily="2" charset="0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  <p:sp>
          <p:nvSpPr>
            <p:cNvPr id="10250" name="Text Box 9"/>
            <p:cNvSpPr/>
            <p:nvPr/>
          </p:nvSpPr>
          <p:spPr>
            <a:xfrm>
              <a:off x="0" y="1588"/>
              <a:ext cx="2232025" cy="209126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400" dirty="0">
                  <a:solidFill>
                    <a:srgbClr val="000000"/>
                  </a:solidFill>
                  <a:latin typeface="Times New Roman" panose="02020603050405020304" pitchFamily="2" charset="0"/>
                  <a:ea typeface="华文新魏" panose="02010800040101010101" pitchFamily="2" charset="-122"/>
                  <a:sym typeface="华文新魏" panose="02010800040101010101" pitchFamily="2" charset="-122"/>
                </a:rPr>
                <a:t>4</a:t>
              </a:r>
              <a:r>
                <a:rPr lang="en-US" altLang="zh-CN" sz="2400" dirty="0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华文新魏" panose="02010800040101010101" pitchFamily="2" charset="-122"/>
                </a:rPr>
                <a:t>×</a:t>
              </a:r>
              <a:r>
                <a:rPr lang="en-US" altLang="zh-CN" sz="2400" dirty="0">
                  <a:solidFill>
                    <a:srgbClr val="000000"/>
                  </a:solidFill>
                  <a:latin typeface="Times New Roman" panose="02020603050405020304" pitchFamily="2" charset="0"/>
                  <a:ea typeface="华文新魏" panose="02010800040101010101" pitchFamily="2" charset="-122"/>
                  <a:sym typeface="华文新魏" panose="02010800040101010101" pitchFamily="2" charset="-122"/>
                </a:rPr>
                <a:t>8+8=</a:t>
              </a:r>
              <a:endParaRPr lang="en-US" altLang="zh-CN" sz="2400" dirty="0">
                <a:solidFill>
                  <a:srgbClr val="000000"/>
                </a:solidFill>
                <a:latin typeface="Times New Roman" panose="02020603050405020304" pitchFamily="2" charset="0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  <a:p>
              <a:pPr>
                <a:spcBef>
                  <a:spcPct val="50000"/>
                </a:spcBef>
              </a:pPr>
              <a:r>
                <a:rPr lang="en-US" altLang="zh-CN" sz="2400" dirty="0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华文新魏" panose="02010800040101010101" pitchFamily="2" charset="-122"/>
                </a:rPr>
                <a:t>  </a:t>
              </a:r>
              <a:r>
                <a:rPr lang="en-US" altLang="zh-CN" sz="2400" dirty="0">
                  <a:solidFill>
                    <a:srgbClr val="000000"/>
                  </a:solidFill>
                  <a:latin typeface="Times New Roman" panose="02020603050405020304" pitchFamily="2" charset="0"/>
                  <a:ea typeface="华文新魏" panose="02010800040101010101" pitchFamily="2" charset="-122"/>
                  <a:sym typeface="华文新魏" panose="02010800040101010101" pitchFamily="2" charset="-122"/>
                </a:rPr>
                <a:t>5</a:t>
              </a:r>
              <a:r>
                <a:rPr lang="en-US" altLang="zh-CN" sz="2400" dirty="0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华文新魏" panose="02010800040101010101" pitchFamily="2" charset="-122"/>
                </a:rPr>
                <a:t>×</a:t>
              </a:r>
              <a:r>
                <a:rPr lang="en-US" altLang="zh-CN" sz="2400" dirty="0">
                  <a:solidFill>
                    <a:srgbClr val="000000"/>
                  </a:solidFill>
                  <a:latin typeface="Times New Roman" panose="02020603050405020304" pitchFamily="2" charset="0"/>
                  <a:ea typeface="华文新魏" panose="02010800040101010101" pitchFamily="2" charset="-122"/>
                  <a:sym typeface="华文新魏" panose="02010800040101010101" pitchFamily="2" charset="-122"/>
                </a:rPr>
                <a:t>8=</a:t>
              </a:r>
              <a:endParaRPr lang="en-US" altLang="zh-CN" sz="2400" dirty="0">
                <a:solidFill>
                  <a:srgbClr val="000000"/>
                </a:solidFill>
                <a:latin typeface="Times New Roman" panose="02020603050405020304" pitchFamily="2" charset="0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  <a:p>
              <a:pPr>
                <a:spcBef>
                  <a:spcPct val="50000"/>
                </a:spcBef>
              </a:pPr>
              <a:r>
                <a:rPr lang="en-US" altLang="zh-CN" sz="2400" dirty="0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华文新魏" panose="02010800040101010101" pitchFamily="2" charset="-122"/>
                </a:rPr>
                <a:t>  </a:t>
              </a:r>
              <a:r>
                <a:rPr lang="en-US" altLang="zh-CN" sz="2400" dirty="0">
                  <a:solidFill>
                    <a:srgbClr val="000000"/>
                  </a:solidFill>
                  <a:latin typeface="Times New Roman" panose="02020603050405020304" pitchFamily="2" charset="0"/>
                  <a:ea typeface="华文新魏" panose="02010800040101010101" pitchFamily="2" charset="-122"/>
                  <a:sym typeface="华文新魏" panose="02010800040101010101" pitchFamily="2" charset="-122"/>
                </a:rPr>
                <a:t>8</a:t>
              </a:r>
              <a:r>
                <a:rPr lang="en-US" altLang="zh-CN" sz="2400" dirty="0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华文新魏" panose="02010800040101010101" pitchFamily="2" charset="-122"/>
                </a:rPr>
                <a:t>×</a:t>
              </a:r>
              <a:r>
                <a:rPr lang="en-US" altLang="zh-CN" sz="2400" dirty="0">
                  <a:solidFill>
                    <a:srgbClr val="000000"/>
                  </a:solidFill>
                  <a:latin typeface="Times New Roman" panose="02020603050405020304" pitchFamily="2" charset="0"/>
                  <a:ea typeface="华文新魏" panose="02010800040101010101" pitchFamily="2" charset="-122"/>
                  <a:sym typeface="华文新魏" panose="02010800040101010101" pitchFamily="2" charset="-122"/>
                </a:rPr>
                <a:t>5=</a:t>
              </a:r>
              <a:endParaRPr lang="en-US" altLang="zh-CN" sz="2400" dirty="0">
                <a:solidFill>
                  <a:srgbClr val="000000"/>
                </a:solidFill>
                <a:latin typeface="Times New Roman" panose="02020603050405020304" pitchFamily="2" charset="0"/>
                <a:ea typeface="华文新魏" panose="02010800040101010101" pitchFamily="2" charset="-122"/>
                <a:sym typeface="华文新魏" panose="02010800040101010101" pitchFamily="2" charset="-122"/>
              </a:endParaRPr>
            </a:p>
          </p:txBody>
        </p:sp>
      </p:grpSp>
      <p:sp>
        <p:nvSpPr>
          <p:cNvPr id="10251" name="Text Box 10"/>
          <p:cNvSpPr/>
          <p:nvPr/>
        </p:nvSpPr>
        <p:spPr>
          <a:xfrm>
            <a:off x="1849438" y="2773363"/>
            <a:ext cx="1428750" cy="4572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>
                <a:solidFill>
                  <a:srgbClr val="CC0000"/>
                </a:solidFill>
                <a:latin typeface="Times New Roman" panose="02020603050405020304" pitchFamily="2" charset="0"/>
                <a:ea typeface="楷体" panose="02010609060101010101" pitchFamily="1" charset="-122"/>
                <a:sym typeface="华文新魏" panose="02010800040101010101" pitchFamily="2" charset="-122"/>
              </a:rPr>
              <a:t>五八四十</a:t>
            </a:r>
            <a:endParaRPr lang="zh-CN" altLang="en-US" sz="2400">
              <a:solidFill>
                <a:srgbClr val="CC0000"/>
              </a:solidFill>
              <a:latin typeface="Times New Roman" panose="02020603050405020304" pitchFamily="2" charset="0"/>
              <a:ea typeface="楷体" panose="02010609060101010101" pitchFamily="1" charset="-122"/>
              <a:sym typeface="华文新魏" panose="02010800040101010101" pitchFamily="2" charset="-122"/>
            </a:endParaRPr>
          </a:p>
        </p:txBody>
      </p:sp>
      <p:sp>
        <p:nvSpPr>
          <p:cNvPr id="10252" name="Text Box 11"/>
          <p:cNvSpPr/>
          <p:nvPr/>
        </p:nvSpPr>
        <p:spPr>
          <a:xfrm>
            <a:off x="2919413" y="1276350"/>
            <a:ext cx="53975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rgbClr val="CC0000"/>
                </a:solidFill>
                <a:latin typeface="Times New Roman" panose="02020603050405020304" pitchFamily="2" charset="0"/>
                <a:ea typeface="华文新魏" panose="02010800040101010101" pitchFamily="2" charset="-122"/>
                <a:sym typeface="华文新魏" panose="02010800040101010101" pitchFamily="2" charset="-122"/>
              </a:rPr>
              <a:t>40</a:t>
            </a:r>
            <a:endParaRPr lang="en-US" altLang="zh-CN" sz="2400">
              <a:solidFill>
                <a:srgbClr val="CC0000"/>
              </a:solidFill>
              <a:latin typeface="Times New Roman" panose="02020603050405020304" pitchFamily="2" charset="0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0253" name="Text Box 12"/>
          <p:cNvSpPr/>
          <p:nvPr/>
        </p:nvSpPr>
        <p:spPr>
          <a:xfrm>
            <a:off x="2962275" y="1822450"/>
            <a:ext cx="649288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rgbClr val="CC0000"/>
                </a:solidFill>
                <a:latin typeface="Times New Roman" panose="02020603050405020304" pitchFamily="2" charset="0"/>
                <a:ea typeface="华文新魏" panose="02010800040101010101" pitchFamily="2" charset="-122"/>
                <a:sym typeface="华文新魏" panose="02010800040101010101" pitchFamily="2" charset="-122"/>
              </a:rPr>
              <a:t>40</a:t>
            </a:r>
            <a:endParaRPr lang="en-US" altLang="zh-CN" sz="2400">
              <a:solidFill>
                <a:srgbClr val="CC0000"/>
              </a:solidFill>
              <a:latin typeface="Times New Roman" panose="02020603050405020304" pitchFamily="2" charset="0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0254" name="Text Box 13"/>
          <p:cNvSpPr/>
          <p:nvPr/>
        </p:nvSpPr>
        <p:spPr>
          <a:xfrm>
            <a:off x="2914650" y="2319338"/>
            <a:ext cx="53975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rgbClr val="CC0000"/>
                </a:solidFill>
                <a:latin typeface="Times New Roman" panose="02020603050405020304" pitchFamily="2" charset="0"/>
                <a:ea typeface="华文新魏" panose="02010800040101010101" pitchFamily="2" charset="-122"/>
                <a:sym typeface="华文新魏" panose="02010800040101010101" pitchFamily="2" charset="-122"/>
              </a:rPr>
              <a:t>40</a:t>
            </a:r>
            <a:endParaRPr lang="en-US" altLang="zh-CN" sz="2400">
              <a:solidFill>
                <a:srgbClr val="CC0000"/>
              </a:solidFill>
              <a:latin typeface="Times New Roman" panose="02020603050405020304" pitchFamily="2" charset="0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0255" name="Text Box 14"/>
          <p:cNvSpPr/>
          <p:nvPr/>
        </p:nvSpPr>
        <p:spPr>
          <a:xfrm>
            <a:off x="4740275" y="1276350"/>
            <a:ext cx="541338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rgbClr val="CC0000"/>
                </a:solidFill>
                <a:latin typeface="Times New Roman" panose="02020603050405020304" pitchFamily="2" charset="0"/>
                <a:ea typeface="华文新魏" panose="02010800040101010101" pitchFamily="2" charset="-122"/>
                <a:sym typeface="华文新魏" panose="02010800040101010101" pitchFamily="2" charset="-122"/>
              </a:rPr>
              <a:t>48</a:t>
            </a:r>
            <a:endParaRPr lang="en-US" altLang="zh-CN" sz="2400">
              <a:solidFill>
                <a:srgbClr val="CC0000"/>
              </a:solidFill>
              <a:latin typeface="Times New Roman" panose="02020603050405020304" pitchFamily="2" charset="0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0256" name="Text Box 15"/>
          <p:cNvSpPr/>
          <p:nvPr/>
        </p:nvSpPr>
        <p:spPr>
          <a:xfrm>
            <a:off x="4819650" y="1854200"/>
            <a:ext cx="593725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rgbClr val="CC0000"/>
                </a:solidFill>
                <a:latin typeface="Times New Roman" panose="02020603050405020304" pitchFamily="2" charset="0"/>
                <a:ea typeface="华文新魏" panose="02010800040101010101" pitchFamily="2" charset="-122"/>
                <a:sym typeface="华文新魏" panose="02010800040101010101" pitchFamily="2" charset="-122"/>
              </a:rPr>
              <a:t>48</a:t>
            </a:r>
            <a:endParaRPr lang="en-US" altLang="zh-CN" sz="2400">
              <a:solidFill>
                <a:srgbClr val="CC0000"/>
              </a:solidFill>
              <a:latin typeface="Times New Roman" panose="02020603050405020304" pitchFamily="2" charset="0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0257" name="Text Box 16"/>
          <p:cNvSpPr/>
          <p:nvPr/>
        </p:nvSpPr>
        <p:spPr>
          <a:xfrm>
            <a:off x="4768850" y="2319338"/>
            <a:ext cx="53975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rgbClr val="CC0000"/>
                </a:solidFill>
                <a:latin typeface="Times New Roman" panose="02020603050405020304" pitchFamily="2" charset="0"/>
                <a:ea typeface="华文新魏" panose="02010800040101010101" pitchFamily="2" charset="-122"/>
                <a:sym typeface="华文新魏" panose="02010800040101010101" pitchFamily="2" charset="-122"/>
              </a:rPr>
              <a:t>48</a:t>
            </a:r>
            <a:endParaRPr lang="en-US" altLang="zh-CN" sz="2400">
              <a:solidFill>
                <a:srgbClr val="CC0000"/>
              </a:solidFill>
              <a:latin typeface="Times New Roman" panose="02020603050405020304" pitchFamily="2" charset="0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0258" name="Text Box 17"/>
          <p:cNvSpPr/>
          <p:nvPr/>
        </p:nvSpPr>
        <p:spPr>
          <a:xfrm>
            <a:off x="6777038" y="1276350"/>
            <a:ext cx="595312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rgbClr val="CC0000"/>
                </a:solidFill>
                <a:latin typeface="Times New Roman" panose="02020603050405020304" pitchFamily="2" charset="0"/>
                <a:ea typeface="华文新魏" panose="02010800040101010101" pitchFamily="2" charset="-122"/>
                <a:sym typeface="华文新魏" panose="02010800040101010101" pitchFamily="2" charset="-122"/>
              </a:rPr>
              <a:t>56</a:t>
            </a:r>
            <a:endParaRPr lang="en-US" altLang="zh-CN" sz="2400">
              <a:solidFill>
                <a:srgbClr val="CC0000"/>
              </a:solidFill>
              <a:latin typeface="Times New Roman" panose="02020603050405020304" pitchFamily="2" charset="0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0259" name="Text Box 18"/>
          <p:cNvSpPr/>
          <p:nvPr/>
        </p:nvSpPr>
        <p:spPr>
          <a:xfrm>
            <a:off x="6788150" y="1858963"/>
            <a:ext cx="541338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rgbClr val="CC0000"/>
                </a:solidFill>
                <a:latin typeface="Times New Roman" panose="02020603050405020304" pitchFamily="2" charset="0"/>
                <a:ea typeface="华文新魏" panose="02010800040101010101" pitchFamily="2" charset="-122"/>
                <a:sym typeface="华文新魏" panose="02010800040101010101" pitchFamily="2" charset="-122"/>
              </a:rPr>
              <a:t>56</a:t>
            </a:r>
            <a:endParaRPr lang="en-US" altLang="zh-CN" sz="2400">
              <a:solidFill>
                <a:srgbClr val="CC0000"/>
              </a:solidFill>
              <a:latin typeface="Times New Roman" panose="02020603050405020304" pitchFamily="2" charset="0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0260" name="Text Box 19"/>
          <p:cNvSpPr/>
          <p:nvPr/>
        </p:nvSpPr>
        <p:spPr>
          <a:xfrm>
            <a:off x="6799263" y="2347913"/>
            <a:ext cx="541337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rgbClr val="CC0000"/>
                </a:solidFill>
                <a:latin typeface="Times New Roman" panose="02020603050405020304" pitchFamily="2" charset="0"/>
                <a:ea typeface="华文新魏" panose="02010800040101010101" pitchFamily="2" charset="-122"/>
                <a:sym typeface="华文新魏" panose="02010800040101010101" pitchFamily="2" charset="-122"/>
              </a:rPr>
              <a:t>56</a:t>
            </a:r>
            <a:endParaRPr lang="en-US" altLang="zh-CN" sz="2400">
              <a:solidFill>
                <a:srgbClr val="CC0000"/>
              </a:solidFill>
              <a:latin typeface="Times New Roman" panose="02020603050405020304" pitchFamily="2" charset="0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0261" name="Text Box 21"/>
          <p:cNvSpPr/>
          <p:nvPr/>
        </p:nvSpPr>
        <p:spPr>
          <a:xfrm>
            <a:off x="1817688" y="3421063"/>
            <a:ext cx="5745162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2" charset="0"/>
                <a:ea typeface="华文新魏" panose="02010800040101010101" pitchFamily="2" charset="-122"/>
                <a:sym typeface="华文新魏" panose="02010800040101010101" pitchFamily="2" charset="-122"/>
              </a:rPr>
              <a:t>7</a:t>
            </a:r>
            <a:r>
              <a:rPr lang="zh-CN" altLang="en-US" sz="2400" dirty="0">
                <a:solidFill>
                  <a:srgbClr val="000000"/>
                </a:solidFill>
                <a:latin typeface="华文新魏" panose="02010800040101010101" pitchFamily="2" charset="-122"/>
                <a:ea typeface="楷体" panose="02010609060101010101" pitchFamily="1" charset="-122"/>
                <a:sym typeface="华文新魏" panose="02010800040101010101" pitchFamily="2" charset="-122"/>
              </a:rPr>
              <a:t>个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2" charset="0"/>
                <a:ea typeface="华文新魏" panose="02010800040101010101" pitchFamily="2" charset="-122"/>
                <a:sym typeface="华文新魏" panose="02010800040101010101" pitchFamily="2" charset="-122"/>
              </a:rPr>
              <a:t>8</a:t>
            </a:r>
            <a:r>
              <a:rPr lang="zh-CN" altLang="en-US" sz="2400" dirty="0">
                <a:solidFill>
                  <a:srgbClr val="000000"/>
                </a:solidFill>
                <a:latin typeface="华文新魏" panose="02010800040101010101" pitchFamily="2" charset="-122"/>
                <a:ea typeface="楷体" panose="02010609060101010101" pitchFamily="1" charset="-122"/>
                <a:sym typeface="华文新魏" panose="02010800040101010101" pitchFamily="2" charset="-122"/>
              </a:rPr>
              <a:t>比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2" charset="0"/>
                <a:ea typeface="华文新魏" panose="02010800040101010101" pitchFamily="2" charset="-122"/>
                <a:sym typeface="华文新魏" panose="02010800040101010101" pitchFamily="2" charset="-122"/>
              </a:rPr>
              <a:t>6</a:t>
            </a:r>
            <a:r>
              <a:rPr lang="zh-CN" altLang="en-US" sz="2400" dirty="0">
                <a:solidFill>
                  <a:srgbClr val="000000"/>
                </a:solidFill>
                <a:latin typeface="华文新魏" panose="02010800040101010101" pitchFamily="2" charset="-122"/>
                <a:ea typeface="楷体" panose="02010609060101010101" pitchFamily="1" charset="-122"/>
                <a:sym typeface="华文新魏" panose="02010800040101010101" pitchFamily="2" charset="-122"/>
              </a:rPr>
              <a:t>个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2" charset="0"/>
                <a:ea typeface="华文新魏" panose="02010800040101010101" pitchFamily="2" charset="-122"/>
                <a:sym typeface="华文新魏" panose="02010800040101010101" pitchFamily="2" charset="-122"/>
              </a:rPr>
              <a:t>8</a:t>
            </a:r>
            <a:r>
              <a:rPr lang="zh-CN" altLang="en-US" sz="2400" dirty="0">
                <a:solidFill>
                  <a:srgbClr val="000000"/>
                </a:solidFill>
                <a:latin typeface="华文新魏" panose="02010800040101010101" pitchFamily="2" charset="-122"/>
                <a:ea typeface="楷体" panose="02010609060101010101" pitchFamily="1" charset="-122"/>
                <a:sym typeface="华文新魏" panose="02010800040101010101" pitchFamily="2" charset="-122"/>
              </a:rPr>
              <a:t>多</a:t>
            </a:r>
            <a:r>
              <a:rPr lang="zh-CN" altLang="en-US" sz="2400" b="1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（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2" charset="0"/>
                <a:ea typeface="华文新魏" panose="02010800040101010101" pitchFamily="2" charset="-122"/>
                <a:sym typeface="华文新魏" panose="02010800040101010101" pitchFamily="2" charset="-122"/>
              </a:rPr>
              <a:t> </a:t>
            </a:r>
            <a:r>
              <a:rPr lang="zh-CN" altLang="en-US" sz="2400" dirty="0">
                <a:solidFill>
                  <a:srgbClr val="000000"/>
                </a:solidFill>
                <a:latin typeface="Times New Roman" panose="02020603050405020304" pitchFamily="2" charset="0"/>
                <a:ea typeface="华文新魏" panose="02010800040101010101" pitchFamily="2" charset="-122"/>
                <a:sym typeface="华文新魏" panose="02010800040101010101" pitchFamily="2" charset="-122"/>
              </a:rPr>
              <a:t> </a:t>
            </a:r>
            <a:r>
              <a:rPr lang="zh-CN" altLang="en-US" sz="2400" b="1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 ），</a:t>
            </a:r>
            <a:r>
              <a:rPr lang="zh-CN" altLang="en-US" sz="2400" dirty="0">
                <a:solidFill>
                  <a:srgbClr val="000000"/>
                </a:solidFill>
                <a:latin typeface="华文新魏" panose="02010800040101010101" pitchFamily="2" charset="-122"/>
                <a:ea typeface="楷体" panose="02010609060101010101" pitchFamily="1" charset="-122"/>
                <a:sym typeface="华文新魏" panose="02010800040101010101" pitchFamily="2" charset="-122"/>
              </a:rPr>
              <a:t>比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2" charset="0"/>
                <a:ea typeface="华文新魏" panose="02010800040101010101" pitchFamily="2" charset="-122"/>
                <a:sym typeface="华文新魏" panose="02010800040101010101" pitchFamily="2" charset="-122"/>
              </a:rPr>
              <a:t>8</a:t>
            </a:r>
            <a:r>
              <a:rPr lang="zh-CN" altLang="en-US" sz="2400" dirty="0">
                <a:solidFill>
                  <a:srgbClr val="000000"/>
                </a:solidFill>
                <a:latin typeface="华文新魏" panose="02010800040101010101" pitchFamily="2" charset="-122"/>
                <a:ea typeface="楷体" panose="02010609060101010101" pitchFamily="1" charset="-122"/>
                <a:sym typeface="华文新魏" panose="02010800040101010101" pitchFamily="2" charset="-122"/>
              </a:rPr>
              <a:t>个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2" charset="0"/>
                <a:ea typeface="华文新魏" panose="02010800040101010101" pitchFamily="2" charset="-122"/>
                <a:sym typeface="华文新魏" panose="02010800040101010101" pitchFamily="2" charset="-122"/>
              </a:rPr>
              <a:t>8</a:t>
            </a:r>
            <a:r>
              <a:rPr lang="zh-CN" altLang="en-US" sz="2400" dirty="0">
                <a:solidFill>
                  <a:srgbClr val="000000"/>
                </a:solidFill>
                <a:latin typeface="华文新魏" panose="02010800040101010101" pitchFamily="2" charset="-122"/>
                <a:ea typeface="楷体" panose="02010609060101010101" pitchFamily="1" charset="-122"/>
                <a:sym typeface="华文新魏" panose="02010800040101010101" pitchFamily="2" charset="-122"/>
              </a:rPr>
              <a:t>少</a:t>
            </a:r>
            <a:r>
              <a:rPr lang="zh-CN" altLang="en-US" sz="2400" b="1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（ </a:t>
            </a:r>
            <a:r>
              <a:rPr lang="zh-CN" altLang="en-US" sz="24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 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2" charset="0"/>
                <a:ea typeface="华文新魏" panose="02010800040101010101" pitchFamily="2" charset="-122"/>
                <a:sym typeface="华文新魏" panose="02010800040101010101" pitchFamily="2" charset="-122"/>
              </a:rPr>
              <a:t> </a:t>
            </a:r>
            <a:r>
              <a:rPr lang="zh-CN" altLang="en-US" sz="2400" b="1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）。</a:t>
            </a:r>
            <a:endParaRPr lang="zh-CN" altLang="en-US" sz="2400" b="1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0262" name="Text Box 22"/>
          <p:cNvSpPr/>
          <p:nvPr/>
        </p:nvSpPr>
        <p:spPr>
          <a:xfrm>
            <a:off x="3997325" y="3467100"/>
            <a:ext cx="576263" cy="4572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2" charset="0"/>
                <a:ea typeface="华文新魏" panose="02010800040101010101" pitchFamily="2" charset="-122"/>
                <a:sym typeface="华文新魏" panose="02010800040101010101" pitchFamily="2" charset="-122"/>
              </a:rPr>
              <a:t>8</a:t>
            </a:r>
            <a:endParaRPr lang="en-US" altLang="zh-CN" sz="2400" b="1">
              <a:solidFill>
                <a:srgbClr val="FF0000"/>
              </a:solidFill>
              <a:latin typeface="Times New Roman" panose="02020603050405020304" pitchFamily="2" charset="0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0263" name="Text Box 23"/>
          <p:cNvSpPr/>
          <p:nvPr/>
        </p:nvSpPr>
        <p:spPr>
          <a:xfrm>
            <a:off x="6518275" y="3414713"/>
            <a:ext cx="334963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2" charset="0"/>
                <a:ea typeface="华文新魏" panose="02010800040101010101" pitchFamily="2" charset="-122"/>
                <a:sym typeface="华文新魏" panose="02010800040101010101" pitchFamily="2" charset="-122"/>
              </a:rPr>
              <a:t>8</a:t>
            </a:r>
            <a:endParaRPr lang="en-US" altLang="zh-CN" sz="2400" b="1">
              <a:solidFill>
                <a:srgbClr val="FF0000"/>
              </a:solidFill>
              <a:latin typeface="Times New Roman" panose="02020603050405020304" pitchFamily="2" charset="0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0264" name="文本框 2"/>
          <p:cNvSpPr/>
          <p:nvPr/>
        </p:nvSpPr>
        <p:spPr>
          <a:xfrm>
            <a:off x="179388" y="339725"/>
            <a:ext cx="4572000" cy="39687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20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基本练习</a:t>
            </a:r>
            <a:endParaRPr lang="zh-CN" altLang="en-US" sz="2000" dirty="0">
              <a:ea typeface="宋体" panose="02010600030101010101" pitchFamily="2" charset="-122"/>
            </a:endParaRPr>
          </a:p>
        </p:txBody>
      </p:sp>
      <p:pic>
        <p:nvPicPr>
          <p:cNvPr id="10265" name="Picture 9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33400" y="804863"/>
            <a:ext cx="1497013" cy="4683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66" name="Text Box 12"/>
          <p:cNvSpPr/>
          <p:nvPr/>
        </p:nvSpPr>
        <p:spPr>
          <a:xfrm>
            <a:off x="855663" y="3359150"/>
            <a:ext cx="554037" cy="46037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lstStyle/>
          <a:p>
            <a:r>
              <a:rPr lang="en-US" altLang="zh-CN" sz="24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2.</a:t>
            </a:r>
            <a:endParaRPr lang="zh-CN" altLang="en-US" sz="24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0267" name="文本框 10266"/>
          <p:cNvSpPr txBox="1"/>
          <p:nvPr/>
        </p:nvSpPr>
        <p:spPr>
          <a:xfrm>
            <a:off x="1619250" y="3914775"/>
            <a:ext cx="6121400" cy="4572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latin typeface="楷体" panose="02010609060101010101" pitchFamily="1" charset="-122"/>
                <a:ea typeface="楷体" panose="02010609060101010101" pitchFamily="1" charset="-122"/>
              </a:rPr>
              <a:t>思考：7个8比6个8多1个8，比8个8少1个8。</a:t>
            </a:r>
            <a:endParaRPr lang="zh-CN" altLang="en-US" sz="2400" dirty="0">
              <a:solidFill>
                <a:srgbClr val="FF0000"/>
              </a:solidFill>
              <a:latin typeface="楷体" panose="02010609060101010101" pitchFamily="1" charset="-122"/>
              <a:ea typeface="楷体" panose="02010609060101010101" pitchFamily="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10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in)">
                                      <p:cBhvr>
                                        <p:cTn id="12" dur="500"/>
                                        <p:tgtEl>
                                          <p:spTgt spid="102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in)">
                                      <p:cBhvr>
                                        <p:cTn id="17" dur="500"/>
                                        <p:tgtEl>
                                          <p:spTgt spid="102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in)">
                                      <p:cBhvr>
                                        <p:cTn id="22" dur="500"/>
                                        <p:tgtEl>
                                          <p:spTgt spid="10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in)">
                                      <p:cBhvr>
                                        <p:cTn id="33" dur="500"/>
                                        <p:tgtEl>
                                          <p:spTgt spid="102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in)">
                                      <p:cBhvr>
                                        <p:cTn id="38" dur="500"/>
                                        <p:tgtEl>
                                          <p:spTgt spid="102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in)">
                                      <p:cBhvr>
                                        <p:cTn id="43" dur="500"/>
                                        <p:tgtEl>
                                          <p:spTgt spid="102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in)">
                                      <p:cBhvr>
                                        <p:cTn id="54" dur="500"/>
                                        <p:tgtEl>
                                          <p:spTgt spid="102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in)">
                                      <p:cBhvr>
                                        <p:cTn id="59" dur="500"/>
                                        <p:tgtEl>
                                          <p:spTgt spid="10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in)">
                                      <p:cBhvr>
                                        <p:cTn id="64" dur="500"/>
                                        <p:tgtEl>
                                          <p:spTgt spid="102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0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0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0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0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"/>
                            </p:stCondLst>
                            <p:childTnLst>
                              <p:par>
                                <p:cTn id="7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02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02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0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0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in)">
                                      <p:cBhvr>
                                        <p:cTn id="92" dur="500"/>
                                        <p:tgtEl>
                                          <p:spTgt spid="102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in)">
                                      <p:cBhvr>
                                        <p:cTn id="97" dur="500"/>
                                        <p:tgtEl>
                                          <p:spTgt spid="102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4" grpId="0"/>
      <p:bldP spid="10266" grpId="0"/>
      <p:bldP spid="1026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idx="4294967295"/>
          </p:nvPr>
        </p:nvSpPr>
        <p:spPr>
          <a:xfrm>
            <a:off x="1524000" y="1122363"/>
            <a:ext cx="9144000" cy="23876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4294967295"/>
          </p:nvPr>
        </p:nvSpPr>
        <p:spPr>
          <a:xfrm>
            <a:off x="1524000" y="3602038"/>
            <a:ext cx="9144000" cy="1655762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11267" name="Text Box 12"/>
          <p:cNvSpPr/>
          <p:nvPr/>
        </p:nvSpPr>
        <p:spPr>
          <a:xfrm>
            <a:off x="800100" y="1365250"/>
            <a:ext cx="554038" cy="4572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4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3</a:t>
            </a:r>
            <a:r>
              <a:rPr lang="en-US" altLang="zh-CN" sz="24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.</a:t>
            </a:r>
            <a:endParaRPr lang="zh-CN" altLang="en-US" sz="24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1268" name="Text Box 3"/>
          <p:cNvSpPr/>
          <p:nvPr/>
        </p:nvSpPr>
        <p:spPr>
          <a:xfrm>
            <a:off x="2825750" y="1276350"/>
            <a:ext cx="2917825" cy="4143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sz="21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1269" name="文本框 2"/>
          <p:cNvSpPr/>
          <p:nvPr/>
        </p:nvSpPr>
        <p:spPr>
          <a:xfrm>
            <a:off x="179388" y="339725"/>
            <a:ext cx="4572000" cy="39687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2000" b="1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基本练习</a:t>
            </a:r>
            <a:endParaRPr lang="zh-CN" altLang="en-US" sz="2000">
              <a:ea typeface="宋体" panose="02010600030101010101" pitchFamily="2" charset="-122"/>
            </a:endParaRPr>
          </a:p>
        </p:txBody>
      </p:sp>
      <p:pic>
        <p:nvPicPr>
          <p:cNvPr id="11270" name="Picture 9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33400" y="804863"/>
            <a:ext cx="1497013" cy="4683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271" name="图片 11270" descr="插图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8763" y="1371600"/>
            <a:ext cx="5942012" cy="21145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MGVkZWFiMWFiMGYxNjMzNDYzMmJjMTg2ZmI1YWU0YzAifQ==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3C1DA"/>
      </a:accent5>
      <a:accent6>
        <a:srgbClr val="AC4744"/>
      </a:accent6>
      <a:hlink>
        <a:srgbClr val="0000FF"/>
      </a:hlink>
      <a:folHlink>
        <a:srgbClr val="800080"/>
      </a:folHlink>
    </a:clrScheme>
    <a:fontScheme name="Cambria-Calibri">
      <a:majorFont>
        <a:latin typeface="Cambria"/>
        <a:ea typeface="Arial"/>
        <a:cs typeface="Arial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915</Words>
  <Application>WPS 演示</Application>
  <PresentationFormat>全屏显示(16:9)</PresentationFormat>
  <Paragraphs>328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7" baseType="lpstr">
      <vt:lpstr>Arial</vt:lpstr>
      <vt:lpstr>宋体</vt:lpstr>
      <vt:lpstr>Wingdings</vt:lpstr>
      <vt:lpstr>Calibri</vt:lpstr>
      <vt:lpstr>黑体</vt:lpstr>
      <vt:lpstr>楷体</vt:lpstr>
      <vt:lpstr>微软雅黑</vt:lpstr>
      <vt:lpstr>Times New Roman</vt:lpstr>
      <vt:lpstr>华文新魏</vt:lpstr>
      <vt:lpstr>Calibri</vt:lpstr>
      <vt:lpstr>Arial</vt:lpstr>
      <vt:lpstr>Arial Unicode MS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2022-09-08T19:38:00Z</cp:lastPrinted>
  <dcterms:created xsi:type="dcterms:W3CDTF">2022-09-08T19:38:00Z</dcterms:created>
  <dcterms:modified xsi:type="dcterms:W3CDTF">2023-11-02T09:13:03Z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0C5E66940BCA4115887FD721F57ABCF2_12</vt:lpwstr>
  </property>
  <property fmtid="{D5CDD505-2E9C-101B-9397-08002B2CF9AE}" pid="3" name="KSOProductBuildVer">
    <vt:lpwstr>2052-12.1.0.15712</vt:lpwstr>
  </property>
</Properties>
</file>