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301" r:id="rId4"/>
    <p:sldId id="278" r:id="rId5"/>
    <p:sldId id="312" r:id="rId6"/>
    <p:sldId id="324" r:id="rId7"/>
    <p:sldId id="325" r:id="rId8"/>
    <p:sldId id="287" r:id="rId9"/>
    <p:sldId id="304" r:id="rId10"/>
    <p:sldId id="314" r:id="rId11"/>
    <p:sldId id="298" r:id="rId12"/>
    <p:sldId id="316" r:id="rId13"/>
    <p:sldId id="289" r:id="rId14"/>
    <p:sldId id="290" r:id="rId15"/>
    <p:sldId id="319" r:id="rId16"/>
    <p:sldId id="321" r:id="rId17"/>
    <p:sldId id="323" r:id="rId18"/>
    <p:sldId id="271" r:id="rId19"/>
    <p:sldId id="318" r:id="rId20"/>
    <p:sldId id="272" r:id="rId21"/>
  </p:sldIdLst>
  <p:sldSz cx="9144000" cy="5143500" type="screen16x9"/>
  <p:notesSz cx="6858000" cy="9144000"/>
  <p:custDataLst>
    <p:tags r:id="rId2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55" autoAdjust="0"/>
    <p:restoredTop sz="99852" autoAdjust="0"/>
  </p:normalViewPr>
  <p:slideViewPr>
    <p:cSldViewPr>
      <p:cViewPr varScale="1">
        <p:scale>
          <a:sx n="154" d="100"/>
          <a:sy n="154" d="100"/>
        </p:scale>
        <p:origin x="-570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5" Type="http://schemas.openxmlformats.org/officeDocument/2006/relationships/tags" Target="tags/tag1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1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785" y="2914650"/>
            <a:ext cx="6400443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5" cstate="email"/>
          <a:stretch>
            <a:fillRect/>
          </a:stretch>
        </p:blipFill>
        <p:spPr>
          <a:xfrm>
            <a:off x="0" y="4731992"/>
            <a:ext cx="9144000" cy="411507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2411760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TextBox 9"/>
          <p:cNvSpPr txBox="1"/>
          <p:nvPr userDrawn="1"/>
        </p:nvSpPr>
        <p:spPr>
          <a:xfrm>
            <a:off x="179512" y="92980"/>
            <a:ext cx="20162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b="0" dirty="0" smtClean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9</a:t>
            </a:r>
            <a:r>
              <a:rPr lang="zh-CN" altLang="en-US" sz="1200" b="0" dirty="0" smtClean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的乘法口诀和用口诀求商</a:t>
            </a:r>
            <a:endParaRPr lang="zh-CN" altLang="en-US" sz="1200" b="0" dirty="0"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.xml"/><Relationship Id="rId7" Type="http://schemas.openxmlformats.org/officeDocument/2006/relationships/image" Target="../media/image3.png"/><Relationship Id="rId6" Type="http://schemas.openxmlformats.org/officeDocument/2006/relationships/slide" Target="slide7.xml"/><Relationship Id="rId5" Type="http://schemas.openxmlformats.org/officeDocument/2006/relationships/slide" Target="slide19.xml"/><Relationship Id="rId4" Type="http://schemas.openxmlformats.org/officeDocument/2006/relationships/slide" Target="slide17.xml"/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0.png"/><Relationship Id="rId1" Type="http://schemas.openxmlformats.org/officeDocument/2006/relationships/image" Target="../media/image9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0.png"/><Relationship Id="rId1" Type="http://schemas.openxmlformats.org/officeDocument/2006/relationships/image" Target="../media/image9.emf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0.png"/><Relationship Id="rId1" Type="http://schemas.openxmlformats.org/officeDocument/2006/relationships/image" Target="../media/image9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0.png"/><Relationship Id="rId1" Type="http://schemas.openxmlformats.org/officeDocument/2006/relationships/image" Target="../media/image9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0.png"/><Relationship Id="rId1" Type="http://schemas.openxmlformats.org/officeDocument/2006/relationships/image" Target="../media/image9.emf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3.png"/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image" Target="../media/image9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5.png"/><Relationship Id="rId1" Type="http://schemas.openxmlformats.org/officeDocument/2006/relationships/image" Target="../media/image14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5.png"/><Relationship Id="rId1" Type="http://schemas.openxmlformats.org/officeDocument/2006/relationships/image" Target="../media/image14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.png"/><Relationship Id="rId2" Type="http://schemas.openxmlformats.org/officeDocument/2006/relationships/image" Target="../media/image6.emf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0.png"/><Relationship Id="rId1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0.png"/><Relationship Id="rId1" Type="http://schemas.openxmlformats.org/officeDocument/2006/relationships/image" Target="../media/image9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0.png"/><Relationship Id="rId1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3491880" cy="424168"/>
            <a:chOff x="0" y="0"/>
            <a:chExt cx="3491880" cy="424168"/>
          </a:xfrm>
        </p:grpSpPr>
        <p:sp>
          <p:nvSpPr>
            <p:cNvPr id="4" name="矩形 3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" name="矩形 4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0" y="51470"/>
              <a:ext cx="3275856" cy="276999"/>
              <a:chOff x="0" y="51470"/>
              <a:chExt cx="3275856" cy="276999"/>
            </a:xfrm>
          </p:grpSpPr>
          <p:sp>
            <p:nvSpPr>
              <p:cNvPr id="7" name="文本框 22"/>
              <p:cNvSpPr txBox="1"/>
              <p:nvPr/>
            </p:nvSpPr>
            <p:spPr>
              <a:xfrm>
                <a:off x="179512" y="51470"/>
                <a:ext cx="218521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1200" dirty="0" smtClean="0">
                    <a:latin typeface="黑体" panose="02010609060101010101" pitchFamily="49" charset="-122"/>
                    <a:ea typeface="黑体" panose="02010609060101010101" pitchFamily="49" charset="-122"/>
                  </a:rPr>
                  <a:t>苏教版  </a:t>
                </a:r>
                <a:r>
                  <a:rPr kumimoji="1" lang="zh-CN" altLang="en-US" sz="1200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数学  二</a:t>
                </a:r>
                <a:r>
                  <a:rPr kumimoji="1" lang="zh-CN" altLang="en-US" sz="1200" dirty="0" smtClean="0">
                    <a:latin typeface="黑体" panose="02010609060101010101" pitchFamily="49" charset="-122"/>
                    <a:ea typeface="黑体" panose="02010609060101010101" pitchFamily="49" charset="-122"/>
                  </a:rPr>
                  <a:t>年级  上册</a:t>
                </a:r>
                <a:endParaRPr kumimoji="1" lang="zh-CN" altLang="en-US" sz="1200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cxnSp>
            <p:nvCxnSpPr>
              <p:cNvPr id="8" name="直线连接符 4"/>
              <p:cNvCxnSpPr/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" name="单圆角矩形 8"/>
          <p:cNvSpPr/>
          <p:nvPr/>
        </p:nvSpPr>
        <p:spPr>
          <a:xfrm>
            <a:off x="5004488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单圆角矩形 9"/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单圆角矩形 10"/>
          <p:cNvSpPr/>
          <p:nvPr/>
        </p:nvSpPr>
        <p:spPr>
          <a:xfrm>
            <a:off x="5940152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单圆角矩形 11"/>
          <p:cNvSpPr/>
          <p:nvPr/>
        </p:nvSpPr>
        <p:spPr>
          <a:xfrm>
            <a:off x="3564328" y="3025309"/>
            <a:ext cx="1799760" cy="432048"/>
          </a:xfrm>
          <a:prstGeom prst="round1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单圆角矩形 12"/>
          <p:cNvSpPr/>
          <p:nvPr/>
        </p:nvSpPr>
        <p:spPr>
          <a:xfrm>
            <a:off x="1187624" y="3025309"/>
            <a:ext cx="1799760" cy="432048"/>
          </a:xfrm>
          <a:prstGeom prst="round1Rect">
            <a:avLst/>
          </a:prstGeom>
          <a:solidFill>
            <a:srgbClr val="ACBD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1551792"/>
            <a:ext cx="9144000" cy="807913"/>
          </a:xfrm>
          <a:prstGeom prst="rect">
            <a:avLst/>
          </a:prstGeom>
          <a:noFill/>
          <a:effectLst>
            <a:softEdge rad="0"/>
          </a:effectLst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48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9</a:t>
            </a:r>
            <a:r>
              <a:rPr lang="zh-CN" altLang="en-US" sz="48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的乘法口</a:t>
            </a:r>
            <a:r>
              <a:rPr lang="zh-CN" altLang="en-US" sz="48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诀</a:t>
            </a:r>
            <a:endParaRPr lang="zh-CN" altLang="en-US" sz="4800" dirty="0"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pic>
        <p:nvPicPr>
          <p:cNvPr id="15" name="图片 5"/>
          <p:cNvPicPr>
            <a:picLocks noChangeAspect="1"/>
          </p:cNvPicPr>
          <p:nvPr/>
        </p:nvPicPr>
        <p:blipFill rotWithShape="1">
          <a:blip r:embed="rId1" cstate="email"/>
          <a:srcRect l="35500" r="32250" b="80044"/>
          <a:stretch>
            <a:fillRect/>
          </a:stretch>
        </p:blipFill>
        <p:spPr bwMode="auto">
          <a:xfrm flipH="1">
            <a:off x="1613658" y="4457280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圆角矩形 15">
            <a:hlinkClick r:id="rId2" action="ppaction://hlinksldjump"/>
          </p:cNvPr>
          <p:cNvSpPr/>
          <p:nvPr/>
        </p:nvSpPr>
        <p:spPr>
          <a:xfrm>
            <a:off x="1209945" y="2952109"/>
            <a:ext cx="1667986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课前导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入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圆角矩形 16">
            <a:hlinkClick r:id="rId3" action="ppaction://hlinksldjump"/>
          </p:cNvPr>
          <p:cNvSpPr/>
          <p:nvPr/>
        </p:nvSpPr>
        <p:spPr>
          <a:xfrm>
            <a:off x="3624893" y="2932252"/>
            <a:ext cx="1667986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探究新知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圆角矩形 17">
            <a:hlinkClick r:id="rId4" action="ppaction://hlinksldjump"/>
          </p:cNvPr>
          <p:cNvSpPr/>
          <p:nvPr/>
        </p:nvSpPr>
        <p:spPr>
          <a:xfrm>
            <a:off x="2247861" y="3649052"/>
            <a:ext cx="1667986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课堂小结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圆角矩形 18">
            <a:hlinkClick r:id="rId5" action="ppaction://hlinksldjump"/>
          </p:cNvPr>
          <p:cNvSpPr/>
          <p:nvPr/>
        </p:nvSpPr>
        <p:spPr>
          <a:xfrm>
            <a:off x="5073757" y="3649052"/>
            <a:ext cx="1667986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课后作业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圆角矩形 20">
            <a:hlinkClick r:id="rId6" action="ppaction://hlinksldjump"/>
          </p:cNvPr>
          <p:cNvSpPr/>
          <p:nvPr/>
        </p:nvSpPr>
        <p:spPr>
          <a:xfrm>
            <a:off x="6048388" y="2932252"/>
            <a:ext cx="1667986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课堂练习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2" name="图片 5"/>
          <p:cNvPicPr>
            <a:picLocks noChangeAspect="1"/>
          </p:cNvPicPr>
          <p:nvPr/>
        </p:nvPicPr>
        <p:blipFill rotWithShape="1">
          <a:blip r:embed="rId1" cstate="email"/>
          <a:srcRect l="35500" r="32250" b="80044"/>
          <a:stretch>
            <a:fillRect/>
          </a:stretch>
        </p:blipFill>
        <p:spPr bwMode="auto">
          <a:xfrm>
            <a:off x="6780551" y="4413689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" name="矩形 23"/>
          <p:cNvSpPr/>
          <p:nvPr/>
        </p:nvSpPr>
        <p:spPr>
          <a:xfrm>
            <a:off x="1437765" y="642599"/>
            <a:ext cx="4447371" cy="500137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800" dirty="0">
                <a:solidFill>
                  <a:srgbClr val="0050AA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表</a:t>
            </a:r>
            <a:r>
              <a:rPr lang="zh-CN" altLang="en-US" sz="2800" dirty="0" smtClean="0">
                <a:solidFill>
                  <a:srgbClr val="0050AA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内乘法和表内除法（二）</a:t>
            </a:r>
            <a:endParaRPr lang="zh-CN" altLang="en-US" sz="2800" dirty="0">
              <a:solidFill>
                <a:srgbClr val="0050AA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-4750" y="545006"/>
            <a:ext cx="1390650" cy="69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72832" y="1203600"/>
            <a:ext cx="2359008" cy="523220"/>
            <a:chOff x="867040" y="1256189"/>
            <a:chExt cx="1778000" cy="52322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867040" y="1309509"/>
              <a:ext cx="1778000" cy="469900"/>
            </a:xfrm>
            <a:prstGeom prst="rect">
              <a:avLst/>
            </a:prstGeom>
          </p:spPr>
        </p:pic>
        <p:sp>
          <p:nvSpPr>
            <p:cNvPr id="4" name="矩形 4"/>
            <p:cNvSpPr>
              <a:spLocks noChangeArrowheads="1"/>
            </p:cNvSpPr>
            <p:nvPr/>
          </p:nvSpPr>
          <p:spPr bwMode="auto">
            <a:xfrm>
              <a:off x="971600" y="1256189"/>
              <a:ext cx="1513156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b="1" dirty="0" smtClean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想想做做</a:t>
              </a:r>
              <a:endPara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15" name="图片 1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92082" y="492073"/>
            <a:ext cx="366860" cy="456338"/>
          </a:xfrm>
          <a:prstGeom prst="rect">
            <a:avLst/>
          </a:prstGeom>
        </p:spPr>
      </p:pic>
      <p:sp>
        <p:nvSpPr>
          <p:cNvPr id="19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课堂练习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1115616" y="1970048"/>
            <a:ext cx="1512168" cy="917022"/>
          </a:xfrm>
          <a:prstGeom prst="rect">
            <a:avLst/>
          </a:prstGeom>
          <a:solidFill>
            <a:srgbClr val="ADDF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3551702" y="1970048"/>
            <a:ext cx="1512168" cy="917022"/>
          </a:xfrm>
          <a:prstGeom prst="rect">
            <a:avLst/>
          </a:prstGeom>
          <a:solidFill>
            <a:srgbClr val="ADDF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6004880" y="1970048"/>
            <a:ext cx="1512168" cy="917022"/>
          </a:xfrm>
          <a:prstGeom prst="rect">
            <a:avLst/>
          </a:prstGeom>
          <a:solidFill>
            <a:srgbClr val="ADDF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6" name="标题 3"/>
          <p:cNvSpPr>
            <a:spLocks noGrp="1" noChangeArrowheads="1"/>
          </p:cNvSpPr>
          <p:nvPr/>
        </p:nvSpPr>
        <p:spPr bwMode="auto">
          <a:xfrm>
            <a:off x="539552" y="1915132"/>
            <a:ext cx="432048" cy="4320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4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.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1115616" y="1923680"/>
            <a:ext cx="13728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9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÷1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＝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2093184" y="1923680"/>
            <a:ext cx="4320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9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1115616" y="2470127"/>
            <a:ext cx="13728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9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×1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＝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2093184" y="2470127"/>
            <a:ext cx="4320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9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3563888" y="1923680"/>
            <a:ext cx="13728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9÷3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＝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4503632" y="1923680"/>
            <a:ext cx="4320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3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3563888" y="2470127"/>
            <a:ext cx="13728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9×3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＝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4503632" y="2470127"/>
            <a:ext cx="5724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27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6012160" y="1923680"/>
            <a:ext cx="13728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9÷9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＝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6951904" y="1923680"/>
            <a:ext cx="4320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1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6012160" y="2470127"/>
            <a:ext cx="13728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9×9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＝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6951904" y="2470127"/>
            <a:ext cx="6444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81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46" grpId="0"/>
      <p:bldP spid="47" grpId="0"/>
      <p:bldP spid="48" grpId="0"/>
      <p:bldP spid="49" grpId="0"/>
      <p:bldP spid="50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72832" y="1203600"/>
            <a:ext cx="2359008" cy="523220"/>
            <a:chOff x="867040" y="1256189"/>
            <a:chExt cx="1778000" cy="52322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867040" y="1309509"/>
              <a:ext cx="1778000" cy="469900"/>
            </a:xfrm>
            <a:prstGeom prst="rect">
              <a:avLst/>
            </a:prstGeom>
          </p:spPr>
        </p:pic>
        <p:sp>
          <p:nvSpPr>
            <p:cNvPr id="4" name="矩形 4"/>
            <p:cNvSpPr>
              <a:spLocks noChangeArrowheads="1"/>
            </p:cNvSpPr>
            <p:nvPr/>
          </p:nvSpPr>
          <p:spPr bwMode="auto">
            <a:xfrm>
              <a:off x="971600" y="1256189"/>
              <a:ext cx="1513156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b="1" dirty="0" smtClean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想想做做</a:t>
              </a:r>
              <a:endPara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15" name="图片 1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92082" y="492073"/>
            <a:ext cx="366860" cy="456338"/>
          </a:xfrm>
          <a:prstGeom prst="rect">
            <a:avLst/>
          </a:prstGeom>
        </p:spPr>
      </p:pic>
      <p:sp>
        <p:nvSpPr>
          <p:cNvPr id="19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课堂练习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4" name="标题 3"/>
          <p:cNvSpPr>
            <a:spLocks noGrp="1" noChangeArrowheads="1"/>
          </p:cNvSpPr>
          <p:nvPr/>
        </p:nvSpPr>
        <p:spPr bwMode="auto">
          <a:xfrm>
            <a:off x="899592" y="1779662"/>
            <a:ext cx="432048" cy="460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5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.</a:t>
            </a:r>
            <a:r>
              <a:rPr lang="en-US" altLang="zh-CN" sz="24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 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287644" y="1779662"/>
            <a:ext cx="63807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从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zh-CN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9</a:t>
            </a:r>
            <a:r>
              <a:rPr lang="zh-CN" altLang="zh-CN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r>
              <a:rPr lang="zh-CN" altLang="zh-CN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18</a:t>
            </a:r>
            <a:r>
              <a:rPr lang="zh-CN" altLang="zh-CN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63</a:t>
            </a:r>
            <a:r>
              <a:rPr lang="zh-CN" altLang="zh-CN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中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任选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个数，写出两道乘法算式和两道除法算式。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endParaRPr lang="zh-CN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1547664" y="2643758"/>
            <a:ext cx="151216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2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9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18</a:t>
            </a:r>
            <a:endParaRPr lang="en-US" altLang="zh-CN" sz="2400" dirty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  <a:p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9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2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18</a:t>
            </a:r>
            <a:endParaRPr lang="en-US" altLang="zh-CN" sz="2400" dirty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  <a:p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18÷2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＝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9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 18÷9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＝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2</a:t>
            </a:r>
            <a:endParaRPr lang="zh-CN" altLang="en-US" sz="24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4139952" y="2658274"/>
            <a:ext cx="151216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9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7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63</a:t>
            </a:r>
            <a:endParaRPr lang="en-US" altLang="zh-CN" sz="2400" dirty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  <a:p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7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9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63</a:t>
            </a:r>
            <a:endParaRPr lang="en-US" altLang="zh-CN" sz="2400" dirty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  <a:p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63÷9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＝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7 63÷7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＝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9</a:t>
            </a:r>
            <a:endParaRPr lang="zh-CN" altLang="en-US" sz="24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6" grpId="0"/>
      <p:bldP spid="42" grpId="0"/>
      <p:bldP spid="4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72832" y="987576"/>
            <a:ext cx="2359008" cy="523220"/>
            <a:chOff x="867040" y="1256189"/>
            <a:chExt cx="1778000" cy="52322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867040" y="1309509"/>
              <a:ext cx="1778000" cy="469900"/>
            </a:xfrm>
            <a:prstGeom prst="rect">
              <a:avLst/>
            </a:prstGeom>
          </p:spPr>
        </p:pic>
        <p:sp>
          <p:nvSpPr>
            <p:cNvPr id="4" name="矩形 4"/>
            <p:cNvSpPr>
              <a:spLocks noChangeArrowheads="1"/>
            </p:cNvSpPr>
            <p:nvPr/>
          </p:nvSpPr>
          <p:spPr bwMode="auto">
            <a:xfrm>
              <a:off x="971600" y="1256189"/>
              <a:ext cx="1513156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b="1" dirty="0" smtClean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想想做做</a:t>
              </a:r>
              <a:endPara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15" name="图片 1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92082" y="492073"/>
            <a:ext cx="366860" cy="456338"/>
          </a:xfrm>
          <a:prstGeom prst="rect">
            <a:avLst/>
          </a:prstGeom>
        </p:spPr>
      </p:pic>
      <p:sp>
        <p:nvSpPr>
          <p:cNvPr id="19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课堂练习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6" name="AutoShape 12"/>
          <p:cNvSpPr>
            <a:spLocks noChangeArrowheads="1"/>
          </p:cNvSpPr>
          <p:nvPr/>
        </p:nvSpPr>
        <p:spPr bwMode="auto">
          <a:xfrm>
            <a:off x="5681401" y="2571752"/>
            <a:ext cx="1338875" cy="1080641"/>
          </a:xfrm>
          <a:prstGeom prst="wedgeRoundRectCallout">
            <a:avLst>
              <a:gd name="adj1" fmla="val 61866"/>
              <a:gd name="adj2" fmla="val 35071"/>
              <a:gd name="adj3" fmla="val 16667"/>
            </a:avLst>
          </a:prstGeom>
          <a:solidFill>
            <a:srgbClr val="EBCDFB"/>
          </a:solidFill>
          <a:ln w="9525">
            <a:solidFill>
              <a:srgbClr val="7030A0"/>
            </a:solidFill>
            <a:miter lim="800000"/>
          </a:ln>
          <a:effectLst/>
        </p:spPr>
        <p:txBody>
          <a:bodyPr/>
          <a:lstStyle/>
          <a:p>
            <a:pPr algn="ctr">
              <a:defRPr/>
            </a:pP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AutoShape 12"/>
          <p:cNvSpPr>
            <a:spLocks noChangeArrowheads="1"/>
          </p:cNvSpPr>
          <p:nvPr/>
        </p:nvSpPr>
        <p:spPr bwMode="auto">
          <a:xfrm>
            <a:off x="5076056" y="1563639"/>
            <a:ext cx="2232248" cy="360040"/>
          </a:xfrm>
          <a:prstGeom prst="wedgeRoundRectCallout">
            <a:avLst>
              <a:gd name="adj1" fmla="val -60699"/>
              <a:gd name="adj2" fmla="val 42205"/>
              <a:gd name="adj3" fmla="val 16667"/>
            </a:avLst>
          </a:prstGeom>
          <a:solidFill>
            <a:srgbClr val="FDD3E2"/>
          </a:solidFill>
          <a:ln w="9525">
            <a:solidFill>
              <a:srgbClr val="CC0066"/>
            </a:solidFill>
            <a:miter lim="800000"/>
          </a:ln>
          <a:effectLst/>
        </p:spPr>
        <p:txBody>
          <a:bodyPr/>
          <a:lstStyle/>
          <a:p>
            <a:pPr algn="ctr">
              <a:defRPr/>
            </a:pP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标题 3"/>
          <p:cNvSpPr>
            <a:spLocks noGrp="1" noChangeArrowheads="1"/>
          </p:cNvSpPr>
          <p:nvPr/>
        </p:nvSpPr>
        <p:spPr bwMode="auto">
          <a:xfrm>
            <a:off x="755576" y="1563640"/>
            <a:ext cx="504056" cy="42004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6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.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标题 3"/>
          <p:cNvSpPr>
            <a:spLocks noGrp="1" noChangeArrowheads="1"/>
          </p:cNvSpPr>
          <p:nvPr/>
        </p:nvSpPr>
        <p:spPr bwMode="auto">
          <a:xfrm>
            <a:off x="5220072" y="1563639"/>
            <a:ext cx="2808312" cy="360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zh-CN" altLang="en-US" sz="22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每人写</a:t>
            </a: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9</a:t>
            </a:r>
            <a:r>
              <a:rPr lang="zh-CN" altLang="en-US" sz="22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道题。</a:t>
            </a:r>
            <a:endParaRPr lang="zh-CN" altLang="en-US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标题 3"/>
          <p:cNvSpPr>
            <a:spLocks noGrp="1" noChangeArrowheads="1"/>
          </p:cNvSpPr>
          <p:nvPr/>
        </p:nvSpPr>
        <p:spPr bwMode="auto">
          <a:xfrm>
            <a:off x="3564463" y="3804223"/>
            <a:ext cx="503485" cy="5431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＝   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300152" y="3893321"/>
            <a:ext cx="396000" cy="3960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212253" y="3893321"/>
            <a:ext cx="396000" cy="3960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006856" y="3893321"/>
            <a:ext cx="396000" cy="3960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2770024" y="3886332"/>
            <a:ext cx="396000" cy="396000"/>
          </a:xfrm>
          <a:prstGeom prst="ellipse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标题 3"/>
          <p:cNvSpPr>
            <a:spLocks noGrp="1" noChangeArrowheads="1"/>
          </p:cNvSpPr>
          <p:nvPr/>
        </p:nvSpPr>
        <p:spPr bwMode="auto">
          <a:xfrm>
            <a:off x="2191561" y="3812980"/>
            <a:ext cx="576064" cy="5431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9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标题 3"/>
          <p:cNvSpPr>
            <a:spLocks noGrp="1" noChangeArrowheads="1"/>
          </p:cNvSpPr>
          <p:nvPr/>
        </p:nvSpPr>
        <p:spPr bwMode="auto">
          <a:xfrm>
            <a:off x="3135480" y="3812980"/>
            <a:ext cx="576064" cy="5431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8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标题 3"/>
          <p:cNvSpPr>
            <a:spLocks noGrp="1" noChangeArrowheads="1"/>
          </p:cNvSpPr>
          <p:nvPr/>
        </p:nvSpPr>
        <p:spPr bwMode="auto">
          <a:xfrm>
            <a:off x="3911741" y="3812980"/>
            <a:ext cx="576064" cy="5431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7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2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7" name="标题 3"/>
          <p:cNvSpPr>
            <a:spLocks noGrp="1" noChangeArrowheads="1"/>
          </p:cNvSpPr>
          <p:nvPr/>
        </p:nvSpPr>
        <p:spPr bwMode="auto">
          <a:xfrm>
            <a:off x="2711978" y="3795888"/>
            <a:ext cx="504056" cy="5431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×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8" name="标题 3"/>
          <p:cNvSpPr>
            <a:spLocks noGrp="1" noChangeArrowheads="1"/>
          </p:cNvSpPr>
          <p:nvPr/>
        </p:nvSpPr>
        <p:spPr bwMode="auto">
          <a:xfrm>
            <a:off x="4283968" y="3804223"/>
            <a:ext cx="1080120" cy="5431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（  ）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9" name="标题 3"/>
          <p:cNvSpPr>
            <a:spLocks noGrp="1" noChangeArrowheads="1"/>
          </p:cNvSpPr>
          <p:nvPr/>
        </p:nvSpPr>
        <p:spPr bwMode="auto">
          <a:xfrm>
            <a:off x="4669646" y="3824954"/>
            <a:ext cx="360040" cy="4889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道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0" name="图片 39" descr="4－4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195736" y="1419622"/>
            <a:ext cx="2952328" cy="2435252"/>
          </a:xfrm>
          <a:prstGeom prst="rect">
            <a:avLst/>
          </a:prstGeom>
        </p:spPr>
      </p:pic>
      <p:sp>
        <p:nvSpPr>
          <p:cNvPr id="42" name="标题 3"/>
          <p:cNvSpPr>
            <a:spLocks noGrp="1" noChangeArrowheads="1"/>
          </p:cNvSpPr>
          <p:nvPr/>
        </p:nvSpPr>
        <p:spPr bwMode="auto">
          <a:xfrm>
            <a:off x="5652120" y="2572272"/>
            <a:ext cx="1584176" cy="10801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zh-CN" altLang="en-US" sz="22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这一组一共写多少道题？</a:t>
            </a:r>
            <a:endParaRPr lang="zh-CN" altLang="en-US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5" name="标题 3"/>
          <p:cNvSpPr>
            <a:spLocks noGrp="1" noChangeArrowheads="1"/>
          </p:cNvSpPr>
          <p:nvPr/>
        </p:nvSpPr>
        <p:spPr bwMode="auto">
          <a:xfrm>
            <a:off x="2204120" y="4299942"/>
            <a:ext cx="5824264" cy="4889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答：这一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组一共写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72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道题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20" grpId="0"/>
      <p:bldP spid="21" grpId="0"/>
      <p:bldP spid="21" grpId="1"/>
      <p:bldP spid="22" grpId="0" animBg="1"/>
      <p:bldP spid="23" grpId="0" animBg="1"/>
      <p:bldP spid="24" grpId="0" animBg="1"/>
      <p:bldP spid="25" grpId="0" animBg="1"/>
      <p:bldP spid="28" grpId="0"/>
      <p:bldP spid="30" grpId="0"/>
      <p:bldP spid="31" grpId="0"/>
      <p:bldP spid="37" grpId="0"/>
      <p:bldP spid="38" grpId="0"/>
      <p:bldP spid="39" grpId="0"/>
      <p:bldP spid="42" grpId="0"/>
      <p:bldP spid="4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72832" y="1059583"/>
            <a:ext cx="2359008" cy="523220"/>
            <a:chOff x="867040" y="1256189"/>
            <a:chExt cx="1778000" cy="52322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867040" y="1309509"/>
              <a:ext cx="1778000" cy="469900"/>
            </a:xfrm>
            <a:prstGeom prst="rect">
              <a:avLst/>
            </a:prstGeom>
          </p:spPr>
        </p:pic>
        <p:sp>
          <p:nvSpPr>
            <p:cNvPr id="4" name="矩形 4"/>
            <p:cNvSpPr>
              <a:spLocks noChangeArrowheads="1"/>
            </p:cNvSpPr>
            <p:nvPr/>
          </p:nvSpPr>
          <p:spPr bwMode="auto">
            <a:xfrm>
              <a:off x="971600" y="1256189"/>
              <a:ext cx="1513156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b="1" dirty="0" smtClean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想想做做</a:t>
              </a:r>
              <a:endPara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15" name="图片 1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92082" y="492073"/>
            <a:ext cx="366860" cy="456338"/>
          </a:xfrm>
          <a:prstGeom prst="rect">
            <a:avLst/>
          </a:prstGeom>
        </p:spPr>
      </p:pic>
      <p:sp>
        <p:nvSpPr>
          <p:cNvPr id="19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课堂练习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1" name="标题 3"/>
          <p:cNvSpPr>
            <a:spLocks noGrp="1" noChangeArrowheads="1"/>
          </p:cNvSpPr>
          <p:nvPr/>
        </p:nvSpPr>
        <p:spPr bwMode="auto">
          <a:xfrm>
            <a:off x="787024" y="1735498"/>
            <a:ext cx="504056" cy="42004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7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.</a:t>
            </a:r>
            <a:r>
              <a:rPr lang="en-US" altLang="zh-CN" sz="24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 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59632" y="1635648"/>
            <a:ext cx="65572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学校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合唱队</a:t>
            </a:r>
            <a:r>
              <a:rPr lang="zh-CN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有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36</a:t>
            </a:r>
            <a:r>
              <a:rPr lang="zh-CN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人。</a:t>
            </a:r>
            <a:endParaRPr lang="zh-CN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237582" y="3478239"/>
            <a:ext cx="2651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答：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可以</a:t>
            </a:r>
            <a:r>
              <a:rPr lang="zh-CN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站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行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2555776" y="2902175"/>
            <a:ext cx="25970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36÷6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＝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6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（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行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）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350498" y="2215353"/>
            <a:ext cx="65572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）如果每行</a:t>
            </a:r>
            <a:r>
              <a:rPr lang="zh-CN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站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人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，可以站几行？</a:t>
            </a:r>
            <a:endParaRPr lang="zh-CN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5" grpId="0"/>
      <p:bldP spid="24" grpId="0"/>
      <p:bldP spid="26" grpId="0"/>
      <p:bldP spid="2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72832" y="1059583"/>
            <a:ext cx="2359008" cy="523220"/>
            <a:chOff x="867040" y="1256189"/>
            <a:chExt cx="1778000" cy="52322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867040" y="1309509"/>
              <a:ext cx="1778000" cy="469900"/>
            </a:xfrm>
            <a:prstGeom prst="rect">
              <a:avLst/>
            </a:prstGeom>
          </p:spPr>
        </p:pic>
        <p:sp>
          <p:nvSpPr>
            <p:cNvPr id="4" name="矩形 4"/>
            <p:cNvSpPr>
              <a:spLocks noChangeArrowheads="1"/>
            </p:cNvSpPr>
            <p:nvPr/>
          </p:nvSpPr>
          <p:spPr bwMode="auto">
            <a:xfrm>
              <a:off x="971600" y="1256189"/>
              <a:ext cx="1513156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b="1" dirty="0" smtClean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想想做做</a:t>
              </a:r>
              <a:endPara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15" name="图片 1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92082" y="492073"/>
            <a:ext cx="366860" cy="456338"/>
          </a:xfrm>
          <a:prstGeom prst="rect">
            <a:avLst/>
          </a:prstGeom>
        </p:spPr>
      </p:pic>
      <p:sp>
        <p:nvSpPr>
          <p:cNvPr id="19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课堂练习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1" name="标题 3"/>
          <p:cNvSpPr>
            <a:spLocks noGrp="1" noChangeArrowheads="1"/>
          </p:cNvSpPr>
          <p:nvPr/>
        </p:nvSpPr>
        <p:spPr bwMode="auto">
          <a:xfrm>
            <a:off x="787024" y="1735498"/>
            <a:ext cx="504056" cy="42004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7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.</a:t>
            </a:r>
            <a:r>
              <a:rPr lang="en-US" altLang="zh-CN" sz="24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 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59632" y="1635648"/>
            <a:ext cx="65572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学校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合唱队</a:t>
            </a:r>
            <a:r>
              <a:rPr lang="zh-CN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有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36</a:t>
            </a:r>
            <a:r>
              <a:rPr lang="zh-CN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人。</a:t>
            </a:r>
            <a:endParaRPr lang="zh-CN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237582" y="3478239"/>
            <a:ext cx="2651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答：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可以</a:t>
            </a:r>
            <a:r>
              <a:rPr lang="zh-CN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站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行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2555776" y="2902175"/>
            <a:ext cx="25970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36÷9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＝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4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（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行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）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350498" y="2215353"/>
            <a:ext cx="65572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如果每行</a:t>
            </a:r>
            <a:r>
              <a:rPr lang="zh-CN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站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9</a:t>
            </a:r>
            <a:r>
              <a:rPr lang="zh-CN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人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，可以</a:t>
            </a:r>
            <a:r>
              <a:rPr lang="zh-CN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站几行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？</a:t>
            </a:r>
            <a:endParaRPr lang="zh-CN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24" grpId="0"/>
      <p:bldP spid="26" grpId="0"/>
      <p:bldP spid="2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72832" y="1059583"/>
            <a:ext cx="2359008" cy="523220"/>
            <a:chOff x="867040" y="1256189"/>
            <a:chExt cx="1778000" cy="52322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867040" y="1309509"/>
              <a:ext cx="1778000" cy="469900"/>
            </a:xfrm>
            <a:prstGeom prst="rect">
              <a:avLst/>
            </a:prstGeom>
          </p:spPr>
        </p:pic>
        <p:sp>
          <p:nvSpPr>
            <p:cNvPr id="4" name="矩形 4"/>
            <p:cNvSpPr>
              <a:spLocks noChangeArrowheads="1"/>
            </p:cNvSpPr>
            <p:nvPr/>
          </p:nvSpPr>
          <p:spPr bwMode="auto">
            <a:xfrm>
              <a:off x="971600" y="1256189"/>
              <a:ext cx="1513156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b="1" dirty="0" smtClean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想想做做</a:t>
              </a:r>
              <a:endPara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15" name="图片 1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92082" y="492073"/>
            <a:ext cx="366860" cy="456338"/>
          </a:xfrm>
          <a:prstGeom prst="rect">
            <a:avLst/>
          </a:prstGeom>
        </p:spPr>
      </p:pic>
      <p:sp>
        <p:nvSpPr>
          <p:cNvPr id="19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课堂练习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1" name="标题 3"/>
          <p:cNvSpPr>
            <a:spLocks noGrp="1" noChangeArrowheads="1"/>
          </p:cNvSpPr>
          <p:nvPr/>
        </p:nvSpPr>
        <p:spPr bwMode="auto">
          <a:xfrm>
            <a:off x="787024" y="1735498"/>
            <a:ext cx="504056" cy="42004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8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.</a:t>
            </a:r>
            <a:r>
              <a:rPr lang="en-US" altLang="zh-CN" sz="24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 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59632" y="1635648"/>
            <a:ext cx="61206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每盒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蛋糕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9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元</a:t>
            </a:r>
            <a:r>
              <a:rPr lang="zh-CN" altLang="zh-CN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63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元可以买几盒</a:t>
            </a:r>
            <a:r>
              <a:rPr lang="zh-CN" altLang="zh-CN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蛋糕？</a:t>
            </a:r>
            <a:endParaRPr lang="zh-CN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237582" y="3478239"/>
            <a:ext cx="37745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答：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 63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元可以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买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盒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蛋糕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2555776" y="2643760"/>
            <a:ext cx="25970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63÷9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＝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7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（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盒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）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5" grpId="0"/>
      <p:bldP spid="24" grpId="0"/>
      <p:bldP spid="2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72832" y="1059583"/>
            <a:ext cx="2359008" cy="523220"/>
            <a:chOff x="867040" y="1256189"/>
            <a:chExt cx="1778000" cy="52322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867040" y="1309509"/>
              <a:ext cx="1778000" cy="469900"/>
            </a:xfrm>
            <a:prstGeom prst="rect">
              <a:avLst/>
            </a:prstGeom>
          </p:spPr>
        </p:pic>
        <p:sp>
          <p:nvSpPr>
            <p:cNvPr id="4" name="矩形 4"/>
            <p:cNvSpPr>
              <a:spLocks noChangeArrowheads="1"/>
            </p:cNvSpPr>
            <p:nvPr/>
          </p:nvSpPr>
          <p:spPr bwMode="auto">
            <a:xfrm>
              <a:off x="971600" y="1256189"/>
              <a:ext cx="1513156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b="1" dirty="0" smtClean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想想做做</a:t>
              </a:r>
              <a:endPara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15" name="图片 1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92082" y="492073"/>
            <a:ext cx="366860" cy="456338"/>
          </a:xfrm>
          <a:prstGeom prst="rect">
            <a:avLst/>
          </a:prstGeom>
        </p:spPr>
      </p:pic>
      <p:sp>
        <p:nvSpPr>
          <p:cNvPr id="19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课堂练习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827588" y="1635646"/>
            <a:ext cx="7452257" cy="2880320"/>
          </a:xfrm>
          <a:prstGeom prst="roundRect">
            <a:avLst/>
          </a:prstGeom>
          <a:solidFill>
            <a:srgbClr val="BBE2B0"/>
          </a:solidFill>
          <a:ln w="12700">
            <a:solidFill>
              <a:srgbClr val="488A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EEF3FA"/>
              </a:clrFrom>
              <a:clrTo>
                <a:srgbClr val="EEF3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3608" y="1851670"/>
            <a:ext cx="1728192" cy="480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标题 3"/>
          <p:cNvSpPr>
            <a:spLocks noGrp="1" noChangeArrowheads="1"/>
          </p:cNvSpPr>
          <p:nvPr/>
        </p:nvSpPr>
        <p:spPr bwMode="auto">
          <a:xfrm>
            <a:off x="1043608" y="3435846"/>
            <a:ext cx="6984206" cy="86409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>
              <a:lnSpc>
                <a:spcPts val="3500"/>
              </a:lnSpc>
            </a:pPr>
            <a:r>
              <a:rPr lang="zh-CN" altLang="en-US" sz="2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用手指可以</a:t>
            </a:r>
            <a:r>
              <a:rPr lang="zh-CN" altLang="en-US" sz="2200" b="1" smtClean="0">
                <a:latin typeface="楷体" panose="02010609060101010101" pitchFamily="49" charset="-122"/>
                <a:ea typeface="楷体" panose="02010609060101010101" pitchFamily="49" charset="-122"/>
              </a:rPr>
              <a:t>帮助记住</a:t>
            </a:r>
            <a:r>
              <a:rPr lang="en-US" altLang="zh-CN" sz="220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9</a:t>
            </a:r>
            <a:r>
              <a:rPr lang="zh-CN" altLang="en-US" sz="22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的乘法口诀</a:t>
            </a:r>
            <a:r>
              <a:rPr lang="zh-CN" altLang="en-US" sz="2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。你能看懂这些手势的意思吗？试一试，很快记住</a:t>
            </a:r>
            <a:r>
              <a:rPr lang="en-US" altLang="zh-CN" sz="22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9</a:t>
            </a:r>
            <a:r>
              <a:rPr lang="zh-CN" altLang="en-US" sz="22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的乘法口诀</a:t>
            </a:r>
            <a:r>
              <a:rPr lang="zh-CN" altLang="en-US" sz="2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7" name="图片 16" descr="5－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31640" y="2408191"/>
            <a:ext cx="6575188" cy="10132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83572" y="1751774"/>
            <a:ext cx="7500895" cy="2620176"/>
          </a:xfrm>
          <a:prstGeom prst="rect">
            <a:avLst/>
          </a:prstGeom>
        </p:spPr>
      </p:pic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783817" y="1059584"/>
            <a:ext cx="5187959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latin typeface="+mn-ea"/>
              </a:rPr>
              <a:t>这节课你们都学会了哪些知识？</a:t>
            </a:r>
            <a:endParaRPr lang="zh-CN" altLang="en-US" sz="2800" b="1" dirty="0">
              <a:latin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259632" y="2359647"/>
            <a:ext cx="6192688" cy="50013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我们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学习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了用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9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的乘法口诀求商。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331640" y="3151735"/>
            <a:ext cx="6624736" cy="50013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计算除法，可以根据乘法口诀来想。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12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课堂小结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83572" y="1751774"/>
            <a:ext cx="7500895" cy="2620176"/>
          </a:xfrm>
          <a:prstGeom prst="rect">
            <a:avLst/>
          </a:prstGeom>
        </p:spPr>
      </p:pic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783817" y="1059584"/>
            <a:ext cx="5187959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latin typeface="+mn-ea"/>
              </a:rPr>
              <a:t>这节课你们都学会了哪些知识？</a:t>
            </a:r>
            <a:endParaRPr lang="zh-CN" altLang="en-US" sz="2800" b="1" dirty="0">
              <a:latin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21647" y="2139702"/>
            <a:ext cx="6624736" cy="93102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有的乘法口诀可以计算两道除法算式，如二九十八。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12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课堂小结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115616" y="3147815"/>
            <a:ext cx="6624736" cy="93102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有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的乘法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口诀可以计算一道除法算式，如九九八十一。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763692" y="1059582"/>
            <a:ext cx="5437285" cy="413086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2197" y="494144"/>
            <a:ext cx="366861" cy="456339"/>
          </a:xfrm>
          <a:prstGeom prst="rect">
            <a:avLst/>
          </a:prstGeom>
        </p:spPr>
      </p:pic>
      <p:sp>
        <p:nvSpPr>
          <p:cNvPr id="8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课后作业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7" name="矩形 4"/>
          <p:cNvSpPr>
            <a:spLocks noChangeArrowheads="1"/>
          </p:cNvSpPr>
          <p:nvPr/>
        </p:nvSpPr>
        <p:spPr bwMode="auto">
          <a:xfrm>
            <a:off x="2149606" y="1673247"/>
            <a:ext cx="4608512" cy="154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32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从教材课后习题中选取；</a:t>
            </a:r>
            <a:endParaRPr lang="zh-CN" altLang="en-US" sz="32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320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从补充习题中</a:t>
            </a:r>
            <a:r>
              <a:rPr lang="zh-CN" altLang="en-US" sz="32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选取。</a:t>
            </a:r>
            <a:endParaRPr lang="zh-CN" altLang="en-US" sz="32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课前导</a:t>
            </a:r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入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92082" y="492073"/>
            <a:ext cx="366860" cy="456339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040139" y="2962681"/>
            <a:ext cx="1009150" cy="1265255"/>
          </a:xfrm>
          <a:prstGeom prst="rect">
            <a:avLst/>
          </a:prstGeom>
        </p:spPr>
      </p:pic>
      <p:sp>
        <p:nvSpPr>
          <p:cNvPr id="7" name="TextBox 1"/>
          <p:cNvSpPr txBox="1">
            <a:spLocks noChangeArrowheads="1"/>
          </p:cNvSpPr>
          <p:nvPr/>
        </p:nvSpPr>
        <p:spPr bwMode="auto">
          <a:xfrm>
            <a:off x="2018713" y="1075735"/>
            <a:ext cx="63246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把口诀补充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完整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Box 1"/>
          <p:cNvSpPr txBox="1">
            <a:spLocks noChangeArrowheads="1"/>
          </p:cNvSpPr>
          <p:nvPr/>
        </p:nvSpPr>
        <p:spPr bwMode="auto">
          <a:xfrm>
            <a:off x="2909888" y="1925638"/>
            <a:ext cx="36576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五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八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   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1"/>
          <p:cNvSpPr txBox="1">
            <a:spLocks noChangeArrowheads="1"/>
          </p:cNvSpPr>
          <p:nvPr/>
        </p:nvSpPr>
        <p:spPr bwMode="auto">
          <a:xfrm>
            <a:off x="2667000" y="3009900"/>
            <a:ext cx="443388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  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）四十八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TextBox 1"/>
          <p:cNvSpPr txBox="1">
            <a:spLocks noChangeArrowheads="1"/>
          </p:cNvSpPr>
          <p:nvPr/>
        </p:nvSpPr>
        <p:spPr bwMode="auto">
          <a:xfrm>
            <a:off x="4067944" y="1916113"/>
            <a:ext cx="12620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四十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TextBox 1"/>
          <p:cNvSpPr txBox="1">
            <a:spLocks noChangeArrowheads="1"/>
          </p:cNvSpPr>
          <p:nvPr/>
        </p:nvSpPr>
        <p:spPr bwMode="auto">
          <a:xfrm>
            <a:off x="3131840" y="3009900"/>
            <a:ext cx="12620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六八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596336" y="2629547"/>
            <a:ext cx="622259" cy="15983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2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课前导</a:t>
            </a:r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入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92082" y="492073"/>
            <a:ext cx="366860" cy="456339"/>
          </a:xfrm>
          <a:prstGeom prst="rect">
            <a:avLst/>
          </a:prstGeom>
        </p:spPr>
      </p:pic>
      <p:pic>
        <p:nvPicPr>
          <p:cNvPr id="65" name="图片 6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596336" y="2629547"/>
            <a:ext cx="622259" cy="1598389"/>
          </a:xfrm>
          <a:prstGeom prst="rect">
            <a:avLst/>
          </a:prstGeom>
        </p:spPr>
      </p:pic>
      <p:sp>
        <p:nvSpPr>
          <p:cNvPr id="7" name="TextBox 1"/>
          <p:cNvSpPr txBox="1">
            <a:spLocks noChangeArrowheads="1"/>
          </p:cNvSpPr>
          <p:nvPr/>
        </p:nvSpPr>
        <p:spPr bwMode="auto">
          <a:xfrm>
            <a:off x="2066925" y="1808163"/>
            <a:ext cx="204628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4×8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Box 1"/>
          <p:cNvSpPr txBox="1">
            <a:spLocks noChangeArrowheads="1"/>
          </p:cNvSpPr>
          <p:nvPr/>
        </p:nvSpPr>
        <p:spPr bwMode="auto">
          <a:xfrm>
            <a:off x="2066925" y="2417763"/>
            <a:ext cx="204628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8×4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1"/>
          <p:cNvSpPr txBox="1">
            <a:spLocks noChangeArrowheads="1"/>
          </p:cNvSpPr>
          <p:nvPr/>
        </p:nvSpPr>
        <p:spPr bwMode="auto">
          <a:xfrm>
            <a:off x="5335592" y="1808163"/>
            <a:ext cx="204628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3×8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TextBox 1"/>
          <p:cNvSpPr txBox="1">
            <a:spLocks noChangeArrowheads="1"/>
          </p:cNvSpPr>
          <p:nvPr/>
        </p:nvSpPr>
        <p:spPr bwMode="auto">
          <a:xfrm>
            <a:off x="5324478" y="2417763"/>
            <a:ext cx="20478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×3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TextBox 1"/>
          <p:cNvSpPr txBox="1">
            <a:spLocks noChangeArrowheads="1"/>
          </p:cNvSpPr>
          <p:nvPr/>
        </p:nvSpPr>
        <p:spPr bwMode="auto">
          <a:xfrm>
            <a:off x="1907704" y="3003798"/>
            <a:ext cx="201622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四八三十二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TextBox 1"/>
          <p:cNvSpPr txBox="1">
            <a:spLocks noChangeArrowheads="1"/>
          </p:cNvSpPr>
          <p:nvPr/>
        </p:nvSpPr>
        <p:spPr bwMode="auto">
          <a:xfrm>
            <a:off x="5364092" y="3075806"/>
            <a:ext cx="204628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三八二十四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TextBox 1"/>
          <p:cNvSpPr txBox="1">
            <a:spLocks noChangeArrowheads="1"/>
          </p:cNvSpPr>
          <p:nvPr/>
        </p:nvSpPr>
        <p:spPr bwMode="auto">
          <a:xfrm>
            <a:off x="1619672" y="1184434"/>
            <a:ext cx="702151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算一算，再说说用的哪句口诀。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TextBox 1"/>
          <p:cNvSpPr txBox="1">
            <a:spLocks noChangeArrowheads="1"/>
          </p:cNvSpPr>
          <p:nvPr/>
        </p:nvSpPr>
        <p:spPr bwMode="auto">
          <a:xfrm>
            <a:off x="971550" y="3003798"/>
            <a:ext cx="13716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口诀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TextBox 21"/>
          <p:cNvSpPr txBox="1">
            <a:spLocks noChangeArrowheads="1"/>
          </p:cNvSpPr>
          <p:nvPr/>
        </p:nvSpPr>
        <p:spPr bwMode="auto">
          <a:xfrm>
            <a:off x="4356100" y="3075806"/>
            <a:ext cx="13716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口诀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TextBox 1"/>
          <p:cNvSpPr txBox="1">
            <a:spLocks noChangeArrowheads="1"/>
          </p:cNvSpPr>
          <p:nvPr/>
        </p:nvSpPr>
        <p:spPr bwMode="auto">
          <a:xfrm>
            <a:off x="3165925" y="1789113"/>
            <a:ext cx="126206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32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TextBox 1"/>
          <p:cNvSpPr txBox="1">
            <a:spLocks noChangeArrowheads="1"/>
          </p:cNvSpPr>
          <p:nvPr/>
        </p:nvSpPr>
        <p:spPr bwMode="auto">
          <a:xfrm>
            <a:off x="3131844" y="2389188"/>
            <a:ext cx="126206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32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TextBox 1"/>
          <p:cNvSpPr txBox="1">
            <a:spLocks noChangeArrowheads="1"/>
          </p:cNvSpPr>
          <p:nvPr/>
        </p:nvSpPr>
        <p:spPr bwMode="auto">
          <a:xfrm>
            <a:off x="6444212" y="1779588"/>
            <a:ext cx="64807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24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3" name="TextBox 1"/>
          <p:cNvSpPr txBox="1">
            <a:spLocks noChangeArrowheads="1"/>
          </p:cNvSpPr>
          <p:nvPr/>
        </p:nvSpPr>
        <p:spPr bwMode="auto">
          <a:xfrm>
            <a:off x="6444212" y="2430463"/>
            <a:ext cx="64807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24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98554" y="1688430"/>
            <a:ext cx="1009150" cy="12652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2" grpId="0"/>
      <p:bldP spid="13" grpId="0"/>
      <p:bldP spid="14" grpId="0"/>
      <p:bldP spid="15" grpId="0"/>
      <p:bldP spid="16" grpId="0"/>
      <p:bldP spid="17" grpId="0"/>
      <p:bldP spid="20" grpId="0"/>
      <p:bldP spid="21" grpId="0"/>
      <p:bldP spid="22" grpId="0"/>
      <p:bldP spid="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23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探究新知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331640" y="1225857"/>
            <a:ext cx="288000" cy="288000"/>
          </a:xfrm>
          <a:prstGeom prst="rect">
            <a:avLst/>
          </a:prstGeom>
          <a:solidFill>
            <a:srgbClr val="ADDFFD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619640" y="1225857"/>
            <a:ext cx="288000" cy="288000"/>
          </a:xfrm>
          <a:prstGeom prst="rect">
            <a:avLst/>
          </a:prstGeom>
          <a:solidFill>
            <a:srgbClr val="ADDFFD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1907640" y="1225857"/>
            <a:ext cx="288000" cy="288000"/>
          </a:xfrm>
          <a:prstGeom prst="rect">
            <a:avLst/>
          </a:prstGeom>
          <a:solidFill>
            <a:srgbClr val="ADDFFD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2195640" y="1225857"/>
            <a:ext cx="288000" cy="288000"/>
          </a:xfrm>
          <a:prstGeom prst="rect">
            <a:avLst/>
          </a:prstGeom>
          <a:solidFill>
            <a:srgbClr val="ADDFFD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2483640" y="1225857"/>
            <a:ext cx="288000" cy="288000"/>
          </a:xfrm>
          <a:prstGeom prst="rect">
            <a:avLst/>
          </a:prstGeom>
          <a:solidFill>
            <a:srgbClr val="ADDFFD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2771640" y="1225857"/>
            <a:ext cx="288000" cy="288000"/>
          </a:xfrm>
          <a:prstGeom prst="rect">
            <a:avLst/>
          </a:prstGeom>
          <a:solidFill>
            <a:srgbClr val="ADDFFD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3059640" y="1225857"/>
            <a:ext cx="288000" cy="288000"/>
          </a:xfrm>
          <a:prstGeom prst="rect">
            <a:avLst/>
          </a:prstGeom>
          <a:solidFill>
            <a:srgbClr val="ADDFFD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3347640" y="1225857"/>
            <a:ext cx="288000" cy="288000"/>
          </a:xfrm>
          <a:prstGeom prst="rect">
            <a:avLst/>
          </a:prstGeom>
          <a:solidFill>
            <a:srgbClr val="ADDFFD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3635640" y="1225857"/>
            <a:ext cx="288000" cy="288000"/>
          </a:xfrm>
          <a:prstGeom prst="rect">
            <a:avLst/>
          </a:prstGeom>
          <a:solidFill>
            <a:srgbClr val="ADDFFD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3923640" y="1225857"/>
            <a:ext cx="288000" cy="288000"/>
          </a:xfrm>
          <a:prstGeom prst="rect">
            <a:avLst/>
          </a:prstGeom>
          <a:solidFill>
            <a:srgbClr val="ADDFFD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51" name="组合 7"/>
          <p:cNvGrpSpPr/>
          <p:nvPr/>
        </p:nvGrpSpPr>
        <p:grpSpPr>
          <a:xfrm>
            <a:off x="539552" y="1131592"/>
            <a:ext cx="360000" cy="380282"/>
            <a:chOff x="719592" y="1018103"/>
            <a:chExt cx="360000" cy="380282"/>
          </a:xfrm>
        </p:grpSpPr>
        <p:pic>
          <p:nvPicPr>
            <p:cNvPr id="52" name="Picture 6"/>
            <p:cNvPicPr>
              <a:picLocks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719592" y="1018103"/>
              <a:ext cx="360000" cy="380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3" name="TextBox 52"/>
            <p:cNvSpPr txBox="1"/>
            <p:nvPr/>
          </p:nvSpPr>
          <p:spPr>
            <a:xfrm>
              <a:off x="791580" y="1023578"/>
              <a:ext cx="2160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latin typeface="楷体" panose="02010609060101010101" pitchFamily="49" charset="-122"/>
                  <a:ea typeface="楷体" panose="02010609060101010101" pitchFamily="49" charset="-122"/>
                  <a:cs typeface="Arial" panose="020B0604020202020204" pitchFamily="34" charset="0"/>
                </a:rPr>
                <a:t>5</a:t>
              </a:r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1331640" y="1225826"/>
            <a:ext cx="2880000" cy="2592289"/>
            <a:chOff x="1835696" y="771549"/>
            <a:chExt cx="2880000" cy="2592289"/>
          </a:xfrm>
        </p:grpSpPr>
        <p:sp>
          <p:nvSpPr>
            <p:cNvPr id="55" name="矩形 54"/>
            <p:cNvSpPr/>
            <p:nvPr/>
          </p:nvSpPr>
          <p:spPr>
            <a:xfrm>
              <a:off x="1835696" y="771550"/>
              <a:ext cx="2880000" cy="2592288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56" name="直接连接符 55"/>
            <p:cNvCxnSpPr/>
            <p:nvPr/>
          </p:nvCxnSpPr>
          <p:spPr>
            <a:xfrm>
              <a:off x="1835696" y="1059582"/>
              <a:ext cx="2880000" cy="0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接连接符 56"/>
            <p:cNvCxnSpPr/>
            <p:nvPr/>
          </p:nvCxnSpPr>
          <p:spPr>
            <a:xfrm>
              <a:off x="1835696" y="1347614"/>
              <a:ext cx="2880000" cy="0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接连接符 57"/>
            <p:cNvCxnSpPr/>
            <p:nvPr/>
          </p:nvCxnSpPr>
          <p:spPr>
            <a:xfrm>
              <a:off x="1835696" y="1635646"/>
              <a:ext cx="2880000" cy="0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连接符 58"/>
            <p:cNvCxnSpPr/>
            <p:nvPr/>
          </p:nvCxnSpPr>
          <p:spPr>
            <a:xfrm>
              <a:off x="1835696" y="1923678"/>
              <a:ext cx="2880000" cy="0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接连接符 59"/>
            <p:cNvCxnSpPr/>
            <p:nvPr/>
          </p:nvCxnSpPr>
          <p:spPr>
            <a:xfrm>
              <a:off x="1835696" y="2211710"/>
              <a:ext cx="2880000" cy="0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连接符 60"/>
            <p:cNvCxnSpPr/>
            <p:nvPr/>
          </p:nvCxnSpPr>
          <p:spPr>
            <a:xfrm>
              <a:off x="1835696" y="2499742"/>
              <a:ext cx="2880000" cy="0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接连接符 61"/>
            <p:cNvCxnSpPr/>
            <p:nvPr/>
          </p:nvCxnSpPr>
          <p:spPr>
            <a:xfrm>
              <a:off x="1835696" y="2787774"/>
              <a:ext cx="2880000" cy="0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连接符 62"/>
            <p:cNvCxnSpPr/>
            <p:nvPr/>
          </p:nvCxnSpPr>
          <p:spPr>
            <a:xfrm>
              <a:off x="1835696" y="3075806"/>
              <a:ext cx="2880000" cy="0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 rot="5400000">
              <a:off x="539696" y="2067550"/>
              <a:ext cx="2592000" cy="0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接连接符 64"/>
            <p:cNvCxnSpPr/>
            <p:nvPr/>
          </p:nvCxnSpPr>
          <p:spPr>
            <a:xfrm rot="5400000">
              <a:off x="3419696" y="2067549"/>
              <a:ext cx="2592000" cy="0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接连接符 65"/>
            <p:cNvCxnSpPr/>
            <p:nvPr/>
          </p:nvCxnSpPr>
          <p:spPr>
            <a:xfrm rot="5400000">
              <a:off x="827696" y="2067550"/>
              <a:ext cx="2592000" cy="0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接连接符 66"/>
            <p:cNvCxnSpPr/>
            <p:nvPr/>
          </p:nvCxnSpPr>
          <p:spPr>
            <a:xfrm rot="5400000">
              <a:off x="1115696" y="2067549"/>
              <a:ext cx="2592000" cy="0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/>
          </p:nvCxnSpPr>
          <p:spPr>
            <a:xfrm rot="5400000">
              <a:off x="1403696" y="2067549"/>
              <a:ext cx="2592000" cy="0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 rot="5400000">
              <a:off x="1691696" y="2067549"/>
              <a:ext cx="2592000" cy="0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接连接符 69"/>
            <p:cNvCxnSpPr/>
            <p:nvPr/>
          </p:nvCxnSpPr>
          <p:spPr>
            <a:xfrm rot="5400000">
              <a:off x="1979696" y="2067549"/>
              <a:ext cx="2592000" cy="0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接连接符 70"/>
            <p:cNvCxnSpPr/>
            <p:nvPr/>
          </p:nvCxnSpPr>
          <p:spPr>
            <a:xfrm rot="5400000">
              <a:off x="2267696" y="2067549"/>
              <a:ext cx="2592000" cy="0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接连接符 72"/>
            <p:cNvCxnSpPr/>
            <p:nvPr/>
          </p:nvCxnSpPr>
          <p:spPr>
            <a:xfrm rot="5400000">
              <a:off x="2555696" y="2067549"/>
              <a:ext cx="2592000" cy="0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接连接符 73"/>
            <p:cNvCxnSpPr/>
            <p:nvPr/>
          </p:nvCxnSpPr>
          <p:spPr>
            <a:xfrm rot="5400000">
              <a:off x="2843696" y="2067549"/>
              <a:ext cx="2592000" cy="0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接连接符 74"/>
            <p:cNvCxnSpPr/>
            <p:nvPr/>
          </p:nvCxnSpPr>
          <p:spPr>
            <a:xfrm rot="5400000">
              <a:off x="3131696" y="2067549"/>
              <a:ext cx="2592000" cy="0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6" name="标题 3"/>
          <p:cNvSpPr>
            <a:spLocks noGrp="1" noChangeArrowheads="1"/>
          </p:cNvSpPr>
          <p:nvPr/>
        </p:nvSpPr>
        <p:spPr bwMode="auto">
          <a:xfrm>
            <a:off x="1331640" y="1167102"/>
            <a:ext cx="288032" cy="360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7" name="标题 3"/>
          <p:cNvSpPr>
            <a:spLocks noGrp="1" noChangeArrowheads="1"/>
          </p:cNvSpPr>
          <p:nvPr/>
        </p:nvSpPr>
        <p:spPr bwMode="auto">
          <a:xfrm>
            <a:off x="1619672" y="1167102"/>
            <a:ext cx="288032" cy="360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8" name="标题 3"/>
          <p:cNvSpPr>
            <a:spLocks noGrp="1" noChangeArrowheads="1"/>
          </p:cNvSpPr>
          <p:nvPr/>
        </p:nvSpPr>
        <p:spPr bwMode="auto">
          <a:xfrm>
            <a:off x="1907704" y="1167102"/>
            <a:ext cx="288032" cy="360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9" name="标题 3"/>
          <p:cNvSpPr>
            <a:spLocks noGrp="1" noChangeArrowheads="1"/>
          </p:cNvSpPr>
          <p:nvPr/>
        </p:nvSpPr>
        <p:spPr bwMode="auto">
          <a:xfrm>
            <a:off x="2195736" y="1167102"/>
            <a:ext cx="288032" cy="360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0" name="标题 3"/>
          <p:cNvSpPr>
            <a:spLocks noGrp="1" noChangeArrowheads="1"/>
          </p:cNvSpPr>
          <p:nvPr/>
        </p:nvSpPr>
        <p:spPr bwMode="auto">
          <a:xfrm>
            <a:off x="2483768" y="1167102"/>
            <a:ext cx="288032" cy="360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1" name="标题 3"/>
          <p:cNvSpPr>
            <a:spLocks noGrp="1" noChangeArrowheads="1"/>
          </p:cNvSpPr>
          <p:nvPr/>
        </p:nvSpPr>
        <p:spPr bwMode="auto">
          <a:xfrm>
            <a:off x="2771800" y="1167102"/>
            <a:ext cx="288032" cy="360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2" name="标题 3"/>
          <p:cNvSpPr>
            <a:spLocks noGrp="1" noChangeArrowheads="1"/>
          </p:cNvSpPr>
          <p:nvPr/>
        </p:nvSpPr>
        <p:spPr bwMode="auto">
          <a:xfrm>
            <a:off x="3059832" y="1167102"/>
            <a:ext cx="288032" cy="360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3" name="标题 3"/>
          <p:cNvSpPr>
            <a:spLocks noGrp="1" noChangeArrowheads="1"/>
          </p:cNvSpPr>
          <p:nvPr/>
        </p:nvSpPr>
        <p:spPr bwMode="auto">
          <a:xfrm>
            <a:off x="3635896" y="1167102"/>
            <a:ext cx="288032" cy="360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4" name="标题 3"/>
          <p:cNvSpPr>
            <a:spLocks noGrp="1" noChangeArrowheads="1"/>
          </p:cNvSpPr>
          <p:nvPr/>
        </p:nvSpPr>
        <p:spPr bwMode="auto">
          <a:xfrm>
            <a:off x="3347864" y="1167102"/>
            <a:ext cx="288032" cy="360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5" name="AutoShape 12"/>
          <p:cNvSpPr>
            <a:spLocks noChangeArrowheads="1"/>
          </p:cNvSpPr>
          <p:nvPr/>
        </p:nvSpPr>
        <p:spPr bwMode="auto">
          <a:xfrm flipV="1">
            <a:off x="4505933" y="1669202"/>
            <a:ext cx="3672408" cy="648072"/>
          </a:xfrm>
          <a:prstGeom prst="wedgeRoundRectCallout">
            <a:avLst>
              <a:gd name="adj1" fmla="val 36065"/>
              <a:gd name="adj2" fmla="val -72894"/>
              <a:gd name="adj3" fmla="val 16667"/>
            </a:avLst>
          </a:prstGeom>
          <a:solidFill>
            <a:srgbClr val="EBCDFB"/>
          </a:solidFill>
          <a:ln w="9525">
            <a:solidFill>
              <a:srgbClr val="7030A0"/>
            </a:solidFill>
            <a:miter lim="800000"/>
          </a:ln>
          <a:effectLst/>
        </p:spPr>
        <p:txBody>
          <a:bodyPr/>
          <a:lstStyle/>
          <a:p>
            <a:pPr algn="ctr">
              <a:defRPr/>
            </a:pP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6" name="标题 3"/>
          <p:cNvSpPr>
            <a:spLocks noGrp="1" noChangeArrowheads="1"/>
          </p:cNvSpPr>
          <p:nvPr/>
        </p:nvSpPr>
        <p:spPr bwMode="auto">
          <a:xfrm>
            <a:off x="4500567" y="1635646"/>
            <a:ext cx="3599829" cy="7200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zh-CN" altLang="en-US" sz="22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每行有</a:t>
            </a:r>
            <a:r>
              <a:rPr lang="en-US" altLang="zh-CN" sz="22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9</a:t>
            </a:r>
            <a:r>
              <a:rPr lang="zh-CN" altLang="en-US" sz="22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个</a:t>
            </a:r>
            <a:r>
              <a:rPr lang="en-US" altLang="zh-CN" sz="2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★</a:t>
            </a:r>
            <a:r>
              <a:rPr lang="zh-CN" altLang="en-US" sz="22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，</a:t>
            </a:r>
            <a:r>
              <a:rPr lang="en-US" altLang="zh-CN" sz="22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2</a:t>
            </a:r>
            <a:r>
              <a:rPr lang="zh-CN" altLang="en-US" sz="22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行有多少个？</a:t>
            </a:r>
            <a:r>
              <a:rPr lang="en-US" altLang="zh-CN" sz="22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3</a:t>
            </a:r>
            <a:r>
              <a:rPr lang="zh-CN" altLang="en-US" sz="22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行、</a:t>
            </a:r>
            <a:r>
              <a:rPr lang="en-US" altLang="zh-CN" sz="22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4</a:t>
            </a:r>
            <a:r>
              <a:rPr lang="zh-CN" altLang="en-US" sz="22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行</a:t>
            </a:r>
            <a:r>
              <a:rPr lang="en-US" altLang="zh-CN" sz="22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……</a:t>
            </a:r>
            <a:r>
              <a:rPr lang="en-US" altLang="zh-CN" sz="22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9</a:t>
            </a:r>
            <a:r>
              <a:rPr lang="zh-CN" altLang="en-US" sz="22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行呢？</a:t>
            </a:r>
            <a:endParaRPr lang="zh-CN" altLang="en-US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8" name="标题 3"/>
          <p:cNvSpPr>
            <a:spLocks noGrp="1" noChangeArrowheads="1"/>
          </p:cNvSpPr>
          <p:nvPr/>
        </p:nvSpPr>
        <p:spPr bwMode="auto">
          <a:xfrm>
            <a:off x="1331640" y="1459605"/>
            <a:ext cx="288032" cy="360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9" name="标题 3"/>
          <p:cNvSpPr>
            <a:spLocks noGrp="1" noChangeArrowheads="1"/>
          </p:cNvSpPr>
          <p:nvPr/>
        </p:nvSpPr>
        <p:spPr bwMode="auto">
          <a:xfrm>
            <a:off x="1619672" y="1459605"/>
            <a:ext cx="288032" cy="360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0" name="标题 3"/>
          <p:cNvSpPr>
            <a:spLocks noGrp="1" noChangeArrowheads="1"/>
          </p:cNvSpPr>
          <p:nvPr/>
        </p:nvSpPr>
        <p:spPr bwMode="auto">
          <a:xfrm>
            <a:off x="1907704" y="1459605"/>
            <a:ext cx="288032" cy="360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1" name="标题 3"/>
          <p:cNvSpPr>
            <a:spLocks noGrp="1" noChangeArrowheads="1"/>
          </p:cNvSpPr>
          <p:nvPr/>
        </p:nvSpPr>
        <p:spPr bwMode="auto">
          <a:xfrm>
            <a:off x="2195736" y="1459605"/>
            <a:ext cx="288032" cy="360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2" name="标题 3"/>
          <p:cNvSpPr>
            <a:spLocks noGrp="1" noChangeArrowheads="1"/>
          </p:cNvSpPr>
          <p:nvPr/>
        </p:nvSpPr>
        <p:spPr bwMode="auto">
          <a:xfrm>
            <a:off x="2483768" y="1459605"/>
            <a:ext cx="288032" cy="360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3" name="标题 3"/>
          <p:cNvSpPr>
            <a:spLocks noGrp="1" noChangeArrowheads="1"/>
          </p:cNvSpPr>
          <p:nvPr/>
        </p:nvSpPr>
        <p:spPr bwMode="auto">
          <a:xfrm>
            <a:off x="2771800" y="1459605"/>
            <a:ext cx="288032" cy="360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4" name="标题 3"/>
          <p:cNvSpPr>
            <a:spLocks noGrp="1" noChangeArrowheads="1"/>
          </p:cNvSpPr>
          <p:nvPr/>
        </p:nvSpPr>
        <p:spPr bwMode="auto">
          <a:xfrm>
            <a:off x="3059832" y="1459605"/>
            <a:ext cx="288032" cy="360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5" name="标题 3"/>
          <p:cNvSpPr>
            <a:spLocks noGrp="1" noChangeArrowheads="1"/>
          </p:cNvSpPr>
          <p:nvPr/>
        </p:nvSpPr>
        <p:spPr bwMode="auto">
          <a:xfrm>
            <a:off x="3635896" y="1459605"/>
            <a:ext cx="288032" cy="360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6" name="标题 3"/>
          <p:cNvSpPr>
            <a:spLocks noGrp="1" noChangeArrowheads="1"/>
          </p:cNvSpPr>
          <p:nvPr/>
        </p:nvSpPr>
        <p:spPr bwMode="auto">
          <a:xfrm>
            <a:off x="3347864" y="1459605"/>
            <a:ext cx="288032" cy="360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7" name="标题 3"/>
          <p:cNvSpPr>
            <a:spLocks noGrp="1" noChangeArrowheads="1"/>
          </p:cNvSpPr>
          <p:nvPr/>
        </p:nvSpPr>
        <p:spPr bwMode="auto">
          <a:xfrm>
            <a:off x="1331640" y="1748622"/>
            <a:ext cx="288032" cy="360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8" name="标题 3"/>
          <p:cNvSpPr>
            <a:spLocks noGrp="1" noChangeArrowheads="1"/>
          </p:cNvSpPr>
          <p:nvPr/>
        </p:nvSpPr>
        <p:spPr bwMode="auto">
          <a:xfrm>
            <a:off x="1619672" y="1748622"/>
            <a:ext cx="288032" cy="360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9" name="标题 3"/>
          <p:cNvSpPr>
            <a:spLocks noGrp="1" noChangeArrowheads="1"/>
          </p:cNvSpPr>
          <p:nvPr/>
        </p:nvSpPr>
        <p:spPr bwMode="auto">
          <a:xfrm>
            <a:off x="1907704" y="1748622"/>
            <a:ext cx="288032" cy="360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0" name="标题 3"/>
          <p:cNvSpPr>
            <a:spLocks noGrp="1" noChangeArrowheads="1"/>
          </p:cNvSpPr>
          <p:nvPr/>
        </p:nvSpPr>
        <p:spPr bwMode="auto">
          <a:xfrm>
            <a:off x="2195736" y="1748622"/>
            <a:ext cx="288032" cy="360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1" name="标题 3"/>
          <p:cNvSpPr>
            <a:spLocks noGrp="1" noChangeArrowheads="1"/>
          </p:cNvSpPr>
          <p:nvPr/>
        </p:nvSpPr>
        <p:spPr bwMode="auto">
          <a:xfrm>
            <a:off x="2483768" y="1748622"/>
            <a:ext cx="288032" cy="360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2" name="标题 3"/>
          <p:cNvSpPr>
            <a:spLocks noGrp="1" noChangeArrowheads="1"/>
          </p:cNvSpPr>
          <p:nvPr/>
        </p:nvSpPr>
        <p:spPr bwMode="auto">
          <a:xfrm>
            <a:off x="2771800" y="1748622"/>
            <a:ext cx="288032" cy="360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3" name="标题 3"/>
          <p:cNvSpPr>
            <a:spLocks noGrp="1" noChangeArrowheads="1"/>
          </p:cNvSpPr>
          <p:nvPr/>
        </p:nvSpPr>
        <p:spPr bwMode="auto">
          <a:xfrm>
            <a:off x="3059832" y="1748622"/>
            <a:ext cx="288032" cy="360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4" name="标题 3"/>
          <p:cNvSpPr>
            <a:spLocks noGrp="1" noChangeArrowheads="1"/>
          </p:cNvSpPr>
          <p:nvPr/>
        </p:nvSpPr>
        <p:spPr bwMode="auto">
          <a:xfrm>
            <a:off x="3635896" y="1748622"/>
            <a:ext cx="288032" cy="360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5" name="标题 3"/>
          <p:cNvSpPr>
            <a:spLocks noGrp="1" noChangeArrowheads="1"/>
          </p:cNvSpPr>
          <p:nvPr/>
        </p:nvSpPr>
        <p:spPr bwMode="auto">
          <a:xfrm>
            <a:off x="3347864" y="1748622"/>
            <a:ext cx="288032" cy="360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6" name="标题 3"/>
          <p:cNvSpPr>
            <a:spLocks noGrp="1" noChangeArrowheads="1"/>
          </p:cNvSpPr>
          <p:nvPr/>
        </p:nvSpPr>
        <p:spPr bwMode="auto">
          <a:xfrm>
            <a:off x="1331640" y="2035671"/>
            <a:ext cx="288032" cy="360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7" name="标题 3"/>
          <p:cNvSpPr>
            <a:spLocks noGrp="1" noChangeArrowheads="1"/>
          </p:cNvSpPr>
          <p:nvPr/>
        </p:nvSpPr>
        <p:spPr bwMode="auto">
          <a:xfrm>
            <a:off x="1619672" y="2035671"/>
            <a:ext cx="288032" cy="360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8" name="标题 3"/>
          <p:cNvSpPr>
            <a:spLocks noGrp="1" noChangeArrowheads="1"/>
          </p:cNvSpPr>
          <p:nvPr/>
        </p:nvSpPr>
        <p:spPr bwMode="auto">
          <a:xfrm>
            <a:off x="1907704" y="2035671"/>
            <a:ext cx="288032" cy="360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9" name="标题 3"/>
          <p:cNvSpPr>
            <a:spLocks noGrp="1" noChangeArrowheads="1"/>
          </p:cNvSpPr>
          <p:nvPr/>
        </p:nvSpPr>
        <p:spPr bwMode="auto">
          <a:xfrm>
            <a:off x="2195736" y="2035671"/>
            <a:ext cx="288032" cy="360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0" name="标题 3"/>
          <p:cNvSpPr>
            <a:spLocks noGrp="1" noChangeArrowheads="1"/>
          </p:cNvSpPr>
          <p:nvPr/>
        </p:nvSpPr>
        <p:spPr bwMode="auto">
          <a:xfrm>
            <a:off x="2483768" y="2035671"/>
            <a:ext cx="288032" cy="360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1" name="标题 3"/>
          <p:cNvSpPr>
            <a:spLocks noGrp="1" noChangeArrowheads="1"/>
          </p:cNvSpPr>
          <p:nvPr/>
        </p:nvSpPr>
        <p:spPr bwMode="auto">
          <a:xfrm>
            <a:off x="2771800" y="2035671"/>
            <a:ext cx="288032" cy="360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2" name="标题 3"/>
          <p:cNvSpPr>
            <a:spLocks noGrp="1" noChangeArrowheads="1"/>
          </p:cNvSpPr>
          <p:nvPr/>
        </p:nvSpPr>
        <p:spPr bwMode="auto">
          <a:xfrm>
            <a:off x="3059832" y="2035671"/>
            <a:ext cx="288032" cy="360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3" name="标题 3"/>
          <p:cNvSpPr>
            <a:spLocks noGrp="1" noChangeArrowheads="1"/>
          </p:cNvSpPr>
          <p:nvPr/>
        </p:nvSpPr>
        <p:spPr bwMode="auto">
          <a:xfrm>
            <a:off x="3635896" y="2035671"/>
            <a:ext cx="288032" cy="360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4" name="标题 3"/>
          <p:cNvSpPr>
            <a:spLocks noGrp="1" noChangeArrowheads="1"/>
          </p:cNvSpPr>
          <p:nvPr/>
        </p:nvSpPr>
        <p:spPr bwMode="auto">
          <a:xfrm>
            <a:off x="3347864" y="2035671"/>
            <a:ext cx="288032" cy="360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5" name="标题 3"/>
          <p:cNvSpPr>
            <a:spLocks noGrp="1" noChangeArrowheads="1"/>
          </p:cNvSpPr>
          <p:nvPr/>
        </p:nvSpPr>
        <p:spPr bwMode="auto">
          <a:xfrm>
            <a:off x="1331640" y="2323701"/>
            <a:ext cx="288032" cy="360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6" name="标题 3"/>
          <p:cNvSpPr>
            <a:spLocks noGrp="1" noChangeArrowheads="1"/>
          </p:cNvSpPr>
          <p:nvPr/>
        </p:nvSpPr>
        <p:spPr bwMode="auto">
          <a:xfrm>
            <a:off x="1619672" y="2323701"/>
            <a:ext cx="288032" cy="360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7" name="标题 3"/>
          <p:cNvSpPr>
            <a:spLocks noGrp="1" noChangeArrowheads="1"/>
          </p:cNvSpPr>
          <p:nvPr/>
        </p:nvSpPr>
        <p:spPr bwMode="auto">
          <a:xfrm>
            <a:off x="1907704" y="2323701"/>
            <a:ext cx="288032" cy="360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8" name="标题 3"/>
          <p:cNvSpPr>
            <a:spLocks noGrp="1" noChangeArrowheads="1"/>
          </p:cNvSpPr>
          <p:nvPr/>
        </p:nvSpPr>
        <p:spPr bwMode="auto">
          <a:xfrm>
            <a:off x="2195736" y="2323701"/>
            <a:ext cx="288032" cy="360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9" name="标题 3"/>
          <p:cNvSpPr>
            <a:spLocks noGrp="1" noChangeArrowheads="1"/>
          </p:cNvSpPr>
          <p:nvPr/>
        </p:nvSpPr>
        <p:spPr bwMode="auto">
          <a:xfrm>
            <a:off x="2483768" y="2323701"/>
            <a:ext cx="288032" cy="360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0" name="标题 3"/>
          <p:cNvSpPr>
            <a:spLocks noGrp="1" noChangeArrowheads="1"/>
          </p:cNvSpPr>
          <p:nvPr/>
        </p:nvSpPr>
        <p:spPr bwMode="auto">
          <a:xfrm>
            <a:off x="2771800" y="2323701"/>
            <a:ext cx="288032" cy="360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1" name="标题 3"/>
          <p:cNvSpPr>
            <a:spLocks noGrp="1" noChangeArrowheads="1"/>
          </p:cNvSpPr>
          <p:nvPr/>
        </p:nvSpPr>
        <p:spPr bwMode="auto">
          <a:xfrm>
            <a:off x="3059832" y="2323701"/>
            <a:ext cx="288032" cy="360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2" name="标题 3"/>
          <p:cNvSpPr>
            <a:spLocks noGrp="1" noChangeArrowheads="1"/>
          </p:cNvSpPr>
          <p:nvPr/>
        </p:nvSpPr>
        <p:spPr bwMode="auto">
          <a:xfrm>
            <a:off x="3635896" y="2323701"/>
            <a:ext cx="288032" cy="360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3" name="标题 3"/>
          <p:cNvSpPr>
            <a:spLocks noGrp="1" noChangeArrowheads="1"/>
          </p:cNvSpPr>
          <p:nvPr/>
        </p:nvSpPr>
        <p:spPr bwMode="auto">
          <a:xfrm>
            <a:off x="3347864" y="2323701"/>
            <a:ext cx="288032" cy="360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4" name="标题 3"/>
          <p:cNvSpPr>
            <a:spLocks noGrp="1" noChangeArrowheads="1"/>
          </p:cNvSpPr>
          <p:nvPr/>
        </p:nvSpPr>
        <p:spPr bwMode="auto">
          <a:xfrm>
            <a:off x="1331640" y="2611734"/>
            <a:ext cx="288032" cy="360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5" name="标题 3"/>
          <p:cNvSpPr>
            <a:spLocks noGrp="1" noChangeArrowheads="1"/>
          </p:cNvSpPr>
          <p:nvPr/>
        </p:nvSpPr>
        <p:spPr bwMode="auto">
          <a:xfrm>
            <a:off x="1619672" y="2611734"/>
            <a:ext cx="288032" cy="360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6" name="标题 3"/>
          <p:cNvSpPr>
            <a:spLocks noGrp="1" noChangeArrowheads="1"/>
          </p:cNvSpPr>
          <p:nvPr/>
        </p:nvSpPr>
        <p:spPr bwMode="auto">
          <a:xfrm>
            <a:off x="1907704" y="2611734"/>
            <a:ext cx="288032" cy="360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7" name="标题 3"/>
          <p:cNvSpPr>
            <a:spLocks noGrp="1" noChangeArrowheads="1"/>
          </p:cNvSpPr>
          <p:nvPr/>
        </p:nvSpPr>
        <p:spPr bwMode="auto">
          <a:xfrm>
            <a:off x="2195736" y="2611734"/>
            <a:ext cx="288032" cy="360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8" name="标题 3"/>
          <p:cNvSpPr>
            <a:spLocks noGrp="1" noChangeArrowheads="1"/>
          </p:cNvSpPr>
          <p:nvPr/>
        </p:nvSpPr>
        <p:spPr bwMode="auto">
          <a:xfrm>
            <a:off x="2483768" y="2611734"/>
            <a:ext cx="288032" cy="360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9" name="标题 3"/>
          <p:cNvSpPr>
            <a:spLocks noGrp="1" noChangeArrowheads="1"/>
          </p:cNvSpPr>
          <p:nvPr/>
        </p:nvSpPr>
        <p:spPr bwMode="auto">
          <a:xfrm>
            <a:off x="2771800" y="2611734"/>
            <a:ext cx="288032" cy="360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0" name="标题 3"/>
          <p:cNvSpPr>
            <a:spLocks noGrp="1" noChangeArrowheads="1"/>
          </p:cNvSpPr>
          <p:nvPr/>
        </p:nvSpPr>
        <p:spPr bwMode="auto">
          <a:xfrm>
            <a:off x="3059832" y="2611734"/>
            <a:ext cx="288032" cy="360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1" name="标题 3"/>
          <p:cNvSpPr>
            <a:spLocks noGrp="1" noChangeArrowheads="1"/>
          </p:cNvSpPr>
          <p:nvPr/>
        </p:nvSpPr>
        <p:spPr bwMode="auto">
          <a:xfrm>
            <a:off x="3635896" y="2611734"/>
            <a:ext cx="288032" cy="360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2" name="标题 3"/>
          <p:cNvSpPr>
            <a:spLocks noGrp="1" noChangeArrowheads="1"/>
          </p:cNvSpPr>
          <p:nvPr/>
        </p:nvSpPr>
        <p:spPr bwMode="auto">
          <a:xfrm>
            <a:off x="3347864" y="2611734"/>
            <a:ext cx="288032" cy="360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" name="标题 3"/>
          <p:cNvSpPr>
            <a:spLocks noGrp="1" noChangeArrowheads="1"/>
          </p:cNvSpPr>
          <p:nvPr/>
        </p:nvSpPr>
        <p:spPr bwMode="auto">
          <a:xfrm>
            <a:off x="1331640" y="2899765"/>
            <a:ext cx="288032" cy="360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4" name="标题 3"/>
          <p:cNvSpPr>
            <a:spLocks noGrp="1" noChangeArrowheads="1"/>
          </p:cNvSpPr>
          <p:nvPr/>
        </p:nvSpPr>
        <p:spPr bwMode="auto">
          <a:xfrm>
            <a:off x="1619672" y="2899765"/>
            <a:ext cx="288032" cy="360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5" name="标题 3"/>
          <p:cNvSpPr>
            <a:spLocks noGrp="1" noChangeArrowheads="1"/>
          </p:cNvSpPr>
          <p:nvPr/>
        </p:nvSpPr>
        <p:spPr bwMode="auto">
          <a:xfrm>
            <a:off x="1907704" y="2899765"/>
            <a:ext cx="288032" cy="360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6" name="标题 3"/>
          <p:cNvSpPr>
            <a:spLocks noGrp="1" noChangeArrowheads="1"/>
          </p:cNvSpPr>
          <p:nvPr/>
        </p:nvSpPr>
        <p:spPr bwMode="auto">
          <a:xfrm>
            <a:off x="2195736" y="2899765"/>
            <a:ext cx="288032" cy="360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7" name="标题 3"/>
          <p:cNvSpPr>
            <a:spLocks noGrp="1" noChangeArrowheads="1"/>
          </p:cNvSpPr>
          <p:nvPr/>
        </p:nvSpPr>
        <p:spPr bwMode="auto">
          <a:xfrm>
            <a:off x="2483768" y="2899765"/>
            <a:ext cx="288032" cy="360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8" name="标题 3"/>
          <p:cNvSpPr>
            <a:spLocks noGrp="1" noChangeArrowheads="1"/>
          </p:cNvSpPr>
          <p:nvPr/>
        </p:nvSpPr>
        <p:spPr bwMode="auto">
          <a:xfrm>
            <a:off x="2771800" y="2899765"/>
            <a:ext cx="288032" cy="360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9" name="标题 3"/>
          <p:cNvSpPr>
            <a:spLocks noGrp="1" noChangeArrowheads="1"/>
          </p:cNvSpPr>
          <p:nvPr/>
        </p:nvSpPr>
        <p:spPr bwMode="auto">
          <a:xfrm>
            <a:off x="3059832" y="2899765"/>
            <a:ext cx="288032" cy="360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0" name="标题 3"/>
          <p:cNvSpPr>
            <a:spLocks noGrp="1" noChangeArrowheads="1"/>
          </p:cNvSpPr>
          <p:nvPr/>
        </p:nvSpPr>
        <p:spPr bwMode="auto">
          <a:xfrm>
            <a:off x="3635896" y="2899765"/>
            <a:ext cx="288032" cy="360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1" name="标题 3"/>
          <p:cNvSpPr>
            <a:spLocks noGrp="1" noChangeArrowheads="1"/>
          </p:cNvSpPr>
          <p:nvPr/>
        </p:nvSpPr>
        <p:spPr bwMode="auto">
          <a:xfrm>
            <a:off x="3347864" y="2899765"/>
            <a:ext cx="288032" cy="360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2" name="标题 3"/>
          <p:cNvSpPr>
            <a:spLocks noGrp="1" noChangeArrowheads="1"/>
          </p:cNvSpPr>
          <p:nvPr/>
        </p:nvSpPr>
        <p:spPr bwMode="auto">
          <a:xfrm>
            <a:off x="1331640" y="3187797"/>
            <a:ext cx="288032" cy="360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3" name="标题 3"/>
          <p:cNvSpPr>
            <a:spLocks noGrp="1" noChangeArrowheads="1"/>
          </p:cNvSpPr>
          <p:nvPr/>
        </p:nvSpPr>
        <p:spPr bwMode="auto">
          <a:xfrm>
            <a:off x="1619672" y="3187797"/>
            <a:ext cx="288032" cy="360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4" name="标题 3"/>
          <p:cNvSpPr>
            <a:spLocks noGrp="1" noChangeArrowheads="1"/>
          </p:cNvSpPr>
          <p:nvPr/>
        </p:nvSpPr>
        <p:spPr bwMode="auto">
          <a:xfrm>
            <a:off x="1907704" y="3187797"/>
            <a:ext cx="288032" cy="360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5" name="标题 3"/>
          <p:cNvSpPr>
            <a:spLocks noGrp="1" noChangeArrowheads="1"/>
          </p:cNvSpPr>
          <p:nvPr/>
        </p:nvSpPr>
        <p:spPr bwMode="auto">
          <a:xfrm>
            <a:off x="2195736" y="3187797"/>
            <a:ext cx="288032" cy="360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6" name="标题 3"/>
          <p:cNvSpPr>
            <a:spLocks noGrp="1" noChangeArrowheads="1"/>
          </p:cNvSpPr>
          <p:nvPr/>
        </p:nvSpPr>
        <p:spPr bwMode="auto">
          <a:xfrm>
            <a:off x="2483768" y="3187797"/>
            <a:ext cx="288032" cy="360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7" name="标题 3"/>
          <p:cNvSpPr>
            <a:spLocks noGrp="1" noChangeArrowheads="1"/>
          </p:cNvSpPr>
          <p:nvPr/>
        </p:nvSpPr>
        <p:spPr bwMode="auto">
          <a:xfrm>
            <a:off x="2771800" y="3187797"/>
            <a:ext cx="288032" cy="360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8" name="标题 3"/>
          <p:cNvSpPr>
            <a:spLocks noGrp="1" noChangeArrowheads="1"/>
          </p:cNvSpPr>
          <p:nvPr/>
        </p:nvSpPr>
        <p:spPr bwMode="auto">
          <a:xfrm>
            <a:off x="3059832" y="3187797"/>
            <a:ext cx="288032" cy="360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9" name="标题 3"/>
          <p:cNvSpPr>
            <a:spLocks noGrp="1" noChangeArrowheads="1"/>
          </p:cNvSpPr>
          <p:nvPr/>
        </p:nvSpPr>
        <p:spPr bwMode="auto">
          <a:xfrm>
            <a:off x="3635896" y="3187797"/>
            <a:ext cx="288032" cy="360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0" name="标题 3"/>
          <p:cNvSpPr>
            <a:spLocks noGrp="1" noChangeArrowheads="1"/>
          </p:cNvSpPr>
          <p:nvPr/>
        </p:nvSpPr>
        <p:spPr bwMode="auto">
          <a:xfrm>
            <a:off x="3347864" y="3187797"/>
            <a:ext cx="288032" cy="360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1" name="标题 3"/>
          <p:cNvSpPr>
            <a:spLocks noGrp="1" noChangeArrowheads="1"/>
          </p:cNvSpPr>
          <p:nvPr/>
        </p:nvSpPr>
        <p:spPr bwMode="auto">
          <a:xfrm>
            <a:off x="1331640" y="3475830"/>
            <a:ext cx="288032" cy="360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2" name="标题 3"/>
          <p:cNvSpPr>
            <a:spLocks noGrp="1" noChangeArrowheads="1"/>
          </p:cNvSpPr>
          <p:nvPr/>
        </p:nvSpPr>
        <p:spPr bwMode="auto">
          <a:xfrm>
            <a:off x="1619672" y="3475830"/>
            <a:ext cx="288032" cy="360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3" name="标题 3"/>
          <p:cNvSpPr>
            <a:spLocks noGrp="1" noChangeArrowheads="1"/>
          </p:cNvSpPr>
          <p:nvPr/>
        </p:nvSpPr>
        <p:spPr bwMode="auto">
          <a:xfrm>
            <a:off x="1907704" y="3475830"/>
            <a:ext cx="288032" cy="360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4" name="标题 3"/>
          <p:cNvSpPr>
            <a:spLocks noGrp="1" noChangeArrowheads="1"/>
          </p:cNvSpPr>
          <p:nvPr/>
        </p:nvSpPr>
        <p:spPr bwMode="auto">
          <a:xfrm>
            <a:off x="2195736" y="3475830"/>
            <a:ext cx="288032" cy="360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5" name="标题 3"/>
          <p:cNvSpPr>
            <a:spLocks noGrp="1" noChangeArrowheads="1"/>
          </p:cNvSpPr>
          <p:nvPr/>
        </p:nvSpPr>
        <p:spPr bwMode="auto">
          <a:xfrm>
            <a:off x="2483768" y="3475830"/>
            <a:ext cx="288032" cy="360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6" name="标题 3"/>
          <p:cNvSpPr>
            <a:spLocks noGrp="1" noChangeArrowheads="1"/>
          </p:cNvSpPr>
          <p:nvPr/>
        </p:nvSpPr>
        <p:spPr bwMode="auto">
          <a:xfrm>
            <a:off x="2771800" y="3475830"/>
            <a:ext cx="288032" cy="360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7" name="标题 3"/>
          <p:cNvSpPr>
            <a:spLocks noGrp="1" noChangeArrowheads="1"/>
          </p:cNvSpPr>
          <p:nvPr/>
        </p:nvSpPr>
        <p:spPr bwMode="auto">
          <a:xfrm>
            <a:off x="3059832" y="3475830"/>
            <a:ext cx="288032" cy="360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8" name="标题 3"/>
          <p:cNvSpPr>
            <a:spLocks noGrp="1" noChangeArrowheads="1"/>
          </p:cNvSpPr>
          <p:nvPr/>
        </p:nvSpPr>
        <p:spPr bwMode="auto">
          <a:xfrm>
            <a:off x="3635896" y="3475830"/>
            <a:ext cx="288032" cy="360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9" name="标题 3"/>
          <p:cNvSpPr>
            <a:spLocks noGrp="1" noChangeArrowheads="1"/>
          </p:cNvSpPr>
          <p:nvPr/>
        </p:nvSpPr>
        <p:spPr bwMode="auto">
          <a:xfrm>
            <a:off x="3347864" y="3475830"/>
            <a:ext cx="288032" cy="360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60" name="直接连接符 159"/>
          <p:cNvCxnSpPr/>
          <p:nvPr/>
        </p:nvCxnSpPr>
        <p:spPr>
          <a:xfrm>
            <a:off x="1283956" y="3998782"/>
            <a:ext cx="6480000" cy="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直接连接符 160"/>
          <p:cNvCxnSpPr/>
          <p:nvPr/>
        </p:nvCxnSpPr>
        <p:spPr>
          <a:xfrm>
            <a:off x="1283956" y="4394826"/>
            <a:ext cx="6480000" cy="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直接连接符 161"/>
          <p:cNvCxnSpPr/>
          <p:nvPr/>
        </p:nvCxnSpPr>
        <p:spPr>
          <a:xfrm>
            <a:off x="1283956" y="4790870"/>
            <a:ext cx="6480000" cy="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直接连接符 162"/>
          <p:cNvCxnSpPr/>
          <p:nvPr/>
        </p:nvCxnSpPr>
        <p:spPr>
          <a:xfrm>
            <a:off x="4401032" y="3998784"/>
            <a:ext cx="0" cy="792088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直接连接符 163"/>
          <p:cNvCxnSpPr/>
          <p:nvPr/>
        </p:nvCxnSpPr>
        <p:spPr>
          <a:xfrm>
            <a:off x="3842060" y="3998784"/>
            <a:ext cx="0" cy="792088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直接连接符 164"/>
          <p:cNvCxnSpPr/>
          <p:nvPr/>
        </p:nvCxnSpPr>
        <p:spPr>
          <a:xfrm>
            <a:off x="3283088" y="3998784"/>
            <a:ext cx="0" cy="792088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直接连接符 165"/>
          <p:cNvCxnSpPr/>
          <p:nvPr/>
        </p:nvCxnSpPr>
        <p:spPr>
          <a:xfrm>
            <a:off x="2724116" y="3998784"/>
            <a:ext cx="0" cy="792088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标题 3"/>
          <p:cNvSpPr>
            <a:spLocks noGrp="1" noChangeArrowheads="1"/>
          </p:cNvSpPr>
          <p:nvPr/>
        </p:nvSpPr>
        <p:spPr bwMode="auto">
          <a:xfrm>
            <a:off x="1346152" y="4350904"/>
            <a:ext cx="1377964" cy="4320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r>
              <a:rPr lang="zh-CN" altLang="en-US" sz="2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的个数</a:t>
            </a:r>
            <a:endParaRPr lang="zh-CN" altLang="en-US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8" name="标题 3"/>
          <p:cNvSpPr>
            <a:spLocks noGrp="1" noChangeArrowheads="1"/>
          </p:cNvSpPr>
          <p:nvPr/>
        </p:nvSpPr>
        <p:spPr bwMode="auto">
          <a:xfrm>
            <a:off x="2724688" y="3990236"/>
            <a:ext cx="565680" cy="4320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2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</a:t>
            </a:r>
            <a:endParaRPr lang="zh-CN" altLang="en-US" sz="2200" dirty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69" name="标题 3"/>
          <p:cNvSpPr>
            <a:spLocks noGrp="1" noChangeArrowheads="1"/>
          </p:cNvSpPr>
          <p:nvPr/>
        </p:nvSpPr>
        <p:spPr bwMode="auto">
          <a:xfrm>
            <a:off x="3290372" y="3990236"/>
            <a:ext cx="562809" cy="4320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2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2</a:t>
            </a:r>
            <a:endParaRPr lang="zh-CN" altLang="en-US" sz="2200" dirty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70" name="标题 3"/>
          <p:cNvSpPr>
            <a:spLocks noGrp="1" noChangeArrowheads="1"/>
          </p:cNvSpPr>
          <p:nvPr/>
        </p:nvSpPr>
        <p:spPr bwMode="auto">
          <a:xfrm>
            <a:off x="3844789" y="3990236"/>
            <a:ext cx="553672" cy="4320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2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3</a:t>
            </a:r>
            <a:endParaRPr lang="zh-CN" altLang="en-US" sz="2200" dirty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71" name="标题 3"/>
          <p:cNvSpPr>
            <a:spLocks noGrp="1" noChangeArrowheads="1"/>
          </p:cNvSpPr>
          <p:nvPr/>
        </p:nvSpPr>
        <p:spPr bwMode="auto">
          <a:xfrm>
            <a:off x="4398465" y="3990236"/>
            <a:ext cx="562063" cy="4320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2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4</a:t>
            </a:r>
            <a:endParaRPr lang="zh-CN" altLang="en-US" sz="2200" dirty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cxnSp>
        <p:nvCxnSpPr>
          <p:cNvPr id="172" name="直接连接符 171"/>
          <p:cNvCxnSpPr/>
          <p:nvPr/>
        </p:nvCxnSpPr>
        <p:spPr>
          <a:xfrm>
            <a:off x="4960004" y="4000977"/>
            <a:ext cx="0" cy="792088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3" name="标题 3"/>
          <p:cNvSpPr>
            <a:spLocks noGrp="1" noChangeArrowheads="1"/>
          </p:cNvSpPr>
          <p:nvPr/>
        </p:nvSpPr>
        <p:spPr bwMode="auto">
          <a:xfrm>
            <a:off x="4952139" y="3990236"/>
            <a:ext cx="570451" cy="4320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2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5</a:t>
            </a:r>
            <a:endParaRPr lang="zh-CN" altLang="en-US" sz="2200" dirty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cxnSp>
        <p:nvCxnSpPr>
          <p:cNvPr id="174" name="直接连接符 173"/>
          <p:cNvCxnSpPr/>
          <p:nvPr/>
        </p:nvCxnSpPr>
        <p:spPr>
          <a:xfrm>
            <a:off x="5518976" y="4007328"/>
            <a:ext cx="0" cy="792088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5" name="标题 3"/>
          <p:cNvSpPr>
            <a:spLocks noGrp="1" noChangeArrowheads="1"/>
          </p:cNvSpPr>
          <p:nvPr/>
        </p:nvSpPr>
        <p:spPr bwMode="auto">
          <a:xfrm>
            <a:off x="5505808" y="3990236"/>
            <a:ext cx="562062" cy="4320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2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6</a:t>
            </a:r>
            <a:endParaRPr lang="zh-CN" altLang="en-US" sz="2200" dirty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cxnSp>
        <p:nvCxnSpPr>
          <p:cNvPr id="176" name="直接连接符 175"/>
          <p:cNvCxnSpPr/>
          <p:nvPr/>
        </p:nvCxnSpPr>
        <p:spPr>
          <a:xfrm>
            <a:off x="6636920" y="4008288"/>
            <a:ext cx="0" cy="792088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7" name="标题 3"/>
          <p:cNvSpPr>
            <a:spLocks noGrp="1" noChangeArrowheads="1"/>
          </p:cNvSpPr>
          <p:nvPr/>
        </p:nvSpPr>
        <p:spPr bwMode="auto">
          <a:xfrm>
            <a:off x="6638326" y="3990236"/>
            <a:ext cx="550091" cy="4320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2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8</a:t>
            </a:r>
            <a:endParaRPr lang="zh-CN" altLang="en-US" sz="2200" dirty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78" name="标题 3"/>
          <p:cNvSpPr>
            <a:spLocks noGrp="1" noChangeArrowheads="1"/>
          </p:cNvSpPr>
          <p:nvPr/>
        </p:nvSpPr>
        <p:spPr bwMode="auto">
          <a:xfrm>
            <a:off x="6067870" y="3990236"/>
            <a:ext cx="578841" cy="4320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2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7</a:t>
            </a:r>
            <a:endParaRPr lang="zh-CN" altLang="en-US" sz="2200" dirty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cxnSp>
        <p:nvCxnSpPr>
          <p:cNvPr id="179" name="直接连接符 178"/>
          <p:cNvCxnSpPr/>
          <p:nvPr/>
        </p:nvCxnSpPr>
        <p:spPr>
          <a:xfrm>
            <a:off x="6077948" y="3998625"/>
            <a:ext cx="0" cy="792088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0" name="标题 3"/>
          <p:cNvSpPr>
            <a:spLocks noGrp="1" noChangeArrowheads="1"/>
          </p:cNvSpPr>
          <p:nvPr/>
        </p:nvSpPr>
        <p:spPr bwMode="auto">
          <a:xfrm>
            <a:off x="1418160" y="3965069"/>
            <a:ext cx="1161940" cy="4320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zh-CN" altLang="en-US" sz="2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行  数</a:t>
            </a:r>
            <a:endParaRPr lang="zh-CN" altLang="en-US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81" name="直接连接符 180"/>
          <p:cNvCxnSpPr/>
          <p:nvPr/>
        </p:nvCxnSpPr>
        <p:spPr>
          <a:xfrm>
            <a:off x="7195892" y="4008288"/>
            <a:ext cx="0" cy="792088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2" name="标题 3"/>
          <p:cNvSpPr>
            <a:spLocks noGrp="1" noChangeArrowheads="1"/>
          </p:cNvSpPr>
          <p:nvPr/>
        </p:nvSpPr>
        <p:spPr bwMode="auto">
          <a:xfrm>
            <a:off x="7183606" y="3990236"/>
            <a:ext cx="570452" cy="4320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2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9</a:t>
            </a:r>
            <a:endParaRPr lang="zh-CN" altLang="en-US" sz="2200" dirty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83" name="标题 3"/>
          <p:cNvSpPr>
            <a:spLocks noGrp="1" noChangeArrowheads="1"/>
          </p:cNvSpPr>
          <p:nvPr/>
        </p:nvSpPr>
        <p:spPr bwMode="auto">
          <a:xfrm>
            <a:off x="2714304" y="4371950"/>
            <a:ext cx="565680" cy="4320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2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9</a:t>
            </a:r>
            <a:endParaRPr lang="zh-CN" altLang="en-US" sz="2200" dirty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84" name="标题 3"/>
          <p:cNvSpPr>
            <a:spLocks noGrp="1" noChangeArrowheads="1"/>
          </p:cNvSpPr>
          <p:nvPr/>
        </p:nvSpPr>
        <p:spPr bwMode="auto">
          <a:xfrm>
            <a:off x="3290368" y="4371950"/>
            <a:ext cx="565680" cy="4320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2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18</a:t>
            </a:r>
            <a:endParaRPr lang="zh-CN" altLang="en-US" sz="2200" dirty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85" name="标题 3"/>
          <p:cNvSpPr>
            <a:spLocks noGrp="1" noChangeArrowheads="1"/>
          </p:cNvSpPr>
          <p:nvPr/>
        </p:nvSpPr>
        <p:spPr bwMode="auto">
          <a:xfrm>
            <a:off x="3828010" y="4371950"/>
            <a:ext cx="578840" cy="4320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2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27</a:t>
            </a:r>
            <a:endParaRPr lang="zh-CN" altLang="en-US" sz="2200" dirty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86" name="标题 3"/>
          <p:cNvSpPr>
            <a:spLocks noGrp="1" noChangeArrowheads="1"/>
          </p:cNvSpPr>
          <p:nvPr/>
        </p:nvSpPr>
        <p:spPr bwMode="auto">
          <a:xfrm>
            <a:off x="5514198" y="4371950"/>
            <a:ext cx="562062" cy="4320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2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54</a:t>
            </a:r>
            <a:endParaRPr lang="zh-CN" altLang="en-US" sz="2200" dirty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87" name="标题 3"/>
          <p:cNvSpPr>
            <a:spLocks noGrp="1" noChangeArrowheads="1"/>
          </p:cNvSpPr>
          <p:nvPr/>
        </p:nvSpPr>
        <p:spPr bwMode="auto">
          <a:xfrm>
            <a:off x="4952136" y="4371950"/>
            <a:ext cx="562062" cy="4320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2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45</a:t>
            </a:r>
            <a:endParaRPr lang="zh-CN" altLang="en-US" sz="2200" dirty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88" name="标题 3"/>
          <p:cNvSpPr>
            <a:spLocks noGrp="1" noChangeArrowheads="1"/>
          </p:cNvSpPr>
          <p:nvPr/>
        </p:nvSpPr>
        <p:spPr bwMode="auto">
          <a:xfrm>
            <a:off x="6076259" y="4371950"/>
            <a:ext cx="562063" cy="4320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2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63</a:t>
            </a:r>
            <a:endParaRPr lang="zh-CN" altLang="en-US" sz="2200" dirty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89" name="标题 3"/>
          <p:cNvSpPr>
            <a:spLocks noGrp="1" noChangeArrowheads="1"/>
          </p:cNvSpPr>
          <p:nvPr/>
        </p:nvSpPr>
        <p:spPr bwMode="auto">
          <a:xfrm>
            <a:off x="4398461" y="4371950"/>
            <a:ext cx="570452" cy="4320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2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36</a:t>
            </a:r>
            <a:endParaRPr lang="zh-CN" altLang="en-US" sz="2200" dirty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90" name="标题 3"/>
          <p:cNvSpPr>
            <a:spLocks noGrp="1" noChangeArrowheads="1"/>
          </p:cNvSpPr>
          <p:nvPr/>
        </p:nvSpPr>
        <p:spPr bwMode="auto">
          <a:xfrm>
            <a:off x="6638326" y="4371950"/>
            <a:ext cx="553673" cy="4320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2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72</a:t>
            </a:r>
            <a:endParaRPr lang="zh-CN" altLang="en-US" sz="2200" dirty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91" name="标题 3"/>
          <p:cNvSpPr>
            <a:spLocks noGrp="1" noChangeArrowheads="1"/>
          </p:cNvSpPr>
          <p:nvPr/>
        </p:nvSpPr>
        <p:spPr bwMode="auto">
          <a:xfrm>
            <a:off x="7191999" y="4371950"/>
            <a:ext cx="562063" cy="4320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2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81</a:t>
            </a:r>
            <a:endParaRPr lang="zh-CN" altLang="en-US" sz="2200" dirty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500"/>
                            </p:stCondLst>
                            <p:childTnLst>
                              <p:par>
                                <p:cTn id="5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500"/>
                            </p:stCondLst>
                            <p:childTnLst>
                              <p:par>
                                <p:cTn id="6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000"/>
                            </p:stCondLst>
                            <p:childTnLst>
                              <p:par>
                                <p:cTn id="6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500"/>
                            </p:stCondLst>
                            <p:childTnLst>
                              <p:par>
                                <p:cTn id="6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5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00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20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25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30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35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fill="hold">
                      <p:stCondLst>
                        <p:cond delay="indefinite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2" fill="hold">
                      <p:stCondLst>
                        <p:cond delay="indefinite"/>
                      </p:stCondLst>
                      <p:childTnLst>
                        <p:par>
                          <p:cTn id="223" fill="hold">
                            <p:stCondLst>
                              <p:cond delay="0"/>
                            </p:stCondLst>
                            <p:childTnLst>
                              <p:par>
                                <p:cTn id="2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2" fill="hold">
                      <p:stCondLst>
                        <p:cond delay="indefinite"/>
                      </p:stCondLst>
                      <p:childTnLst>
                        <p:par>
                          <p:cTn id="243" fill="hold">
                            <p:stCondLst>
                              <p:cond delay="0"/>
                            </p:stCondLst>
                            <p:childTnLst>
                              <p:par>
                                <p:cTn id="2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2" fill="hold">
                      <p:stCondLst>
                        <p:cond delay="indefinite"/>
                      </p:stCondLst>
                      <p:childTnLst>
                        <p:par>
                          <p:cTn id="263" fill="hold">
                            <p:stCondLst>
                              <p:cond delay="0"/>
                            </p:stCondLst>
                            <p:childTnLst>
                              <p:par>
                                <p:cTn id="2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2" fill="hold">
                      <p:stCondLst>
                        <p:cond delay="indefinite"/>
                      </p:stCondLst>
                      <p:childTnLst>
                        <p:par>
                          <p:cTn id="283" fill="hold">
                            <p:stCondLst>
                              <p:cond delay="0"/>
                            </p:stCondLst>
                            <p:childTnLst>
                              <p:par>
                                <p:cTn id="28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2" fill="hold">
                      <p:stCondLst>
                        <p:cond delay="indefinite"/>
                      </p:stCondLst>
                      <p:childTnLst>
                        <p:par>
                          <p:cTn id="333" fill="hold">
                            <p:stCondLst>
                              <p:cond delay="0"/>
                            </p:stCondLst>
                            <p:childTnLst>
                              <p:par>
                                <p:cTn id="3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6" fill="hold">
                      <p:stCondLst>
                        <p:cond delay="indefinite"/>
                      </p:stCondLst>
                      <p:childTnLst>
                        <p:par>
                          <p:cTn id="337" fill="hold">
                            <p:stCondLst>
                              <p:cond delay="0"/>
                            </p:stCondLst>
                            <p:childTnLst>
                              <p:par>
                                <p:cTn id="3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0" fill="hold">
                      <p:stCondLst>
                        <p:cond delay="indefinite"/>
                      </p:stCondLst>
                      <p:childTnLst>
                        <p:par>
                          <p:cTn id="341" fill="hold">
                            <p:stCondLst>
                              <p:cond delay="0"/>
                            </p:stCondLst>
                            <p:childTnLst>
                              <p:par>
                                <p:cTn id="3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4" fill="hold">
                      <p:stCondLst>
                        <p:cond delay="indefinite"/>
                      </p:stCondLst>
                      <p:childTnLst>
                        <p:par>
                          <p:cTn id="345" fill="hold">
                            <p:stCondLst>
                              <p:cond delay="0"/>
                            </p:stCondLst>
                            <p:childTnLst>
                              <p:par>
                                <p:cTn id="3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8" fill="hold">
                      <p:stCondLst>
                        <p:cond delay="indefinite"/>
                      </p:stCondLst>
                      <p:childTnLst>
                        <p:par>
                          <p:cTn id="349" fill="hold">
                            <p:stCondLst>
                              <p:cond delay="0"/>
                            </p:stCondLst>
                            <p:childTnLst>
                              <p:par>
                                <p:cTn id="3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2" fill="hold">
                      <p:stCondLst>
                        <p:cond delay="indefinite"/>
                      </p:stCondLst>
                      <p:childTnLst>
                        <p:par>
                          <p:cTn id="353" fill="hold">
                            <p:stCondLst>
                              <p:cond delay="0"/>
                            </p:stCondLst>
                            <p:childTnLst>
                              <p:par>
                                <p:cTn id="3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6" fill="hold">
                      <p:stCondLst>
                        <p:cond delay="indefinite"/>
                      </p:stCondLst>
                      <p:childTnLst>
                        <p:par>
                          <p:cTn id="357" fill="hold">
                            <p:stCondLst>
                              <p:cond delay="0"/>
                            </p:stCondLst>
                            <p:childTnLst>
                              <p:par>
                                <p:cTn id="3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0" fill="hold">
                      <p:stCondLst>
                        <p:cond delay="indefinite"/>
                      </p:stCondLst>
                      <p:childTnLst>
                        <p:par>
                          <p:cTn id="361" fill="hold">
                            <p:stCondLst>
                              <p:cond delay="0"/>
                            </p:stCondLst>
                            <p:childTnLst>
                              <p:par>
                                <p:cTn id="3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4" grpId="1" animBg="1"/>
      <p:bldP spid="24" grpId="2" animBg="1"/>
      <p:bldP spid="25" grpId="0" animBg="1"/>
      <p:bldP spid="25" grpId="1" animBg="1"/>
      <p:bldP spid="25" grpId="2" animBg="1"/>
      <p:bldP spid="40" grpId="0" animBg="1"/>
      <p:bldP spid="40" grpId="1" animBg="1"/>
      <p:bldP spid="40" grpId="2" animBg="1"/>
      <p:bldP spid="41" grpId="0" animBg="1"/>
      <p:bldP spid="41" grpId="1" animBg="1"/>
      <p:bldP spid="41" grpId="2" animBg="1"/>
      <p:bldP spid="45" grpId="0" animBg="1"/>
      <p:bldP spid="45" grpId="1" animBg="1"/>
      <p:bldP spid="45" grpId="2" animBg="1"/>
      <p:bldP spid="46" grpId="0" animBg="1"/>
      <p:bldP spid="46" grpId="1" animBg="1"/>
      <p:bldP spid="46" grpId="2" animBg="1"/>
      <p:bldP spid="47" grpId="0" animBg="1"/>
      <p:bldP spid="47" grpId="1" animBg="1"/>
      <p:bldP spid="47" grpId="2" animBg="1"/>
      <p:bldP spid="48" grpId="0" animBg="1"/>
      <p:bldP spid="48" grpId="1" animBg="1"/>
      <p:bldP spid="48" grpId="2" animBg="1"/>
      <p:bldP spid="49" grpId="0" animBg="1"/>
      <p:bldP spid="49" grpId="1" animBg="1"/>
      <p:bldP spid="49" grpId="2" animBg="1"/>
      <p:bldP spid="50" grpId="0" animBg="1"/>
      <p:bldP spid="50" grpId="1" animBg="1"/>
      <p:bldP spid="50" grpId="2" animBg="1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 animBg="1"/>
      <p:bldP spid="86" grpId="0"/>
      <p:bldP spid="88" grpId="0"/>
      <p:bldP spid="89" grpId="0"/>
      <p:bldP spid="90" grpId="0"/>
      <p:bldP spid="91" grpId="0"/>
      <p:bldP spid="92" grpId="0"/>
      <p:bldP spid="93" grpId="0"/>
      <p:bldP spid="94" grpId="0"/>
      <p:bldP spid="95" grpId="0"/>
      <p:bldP spid="96" grpId="0"/>
      <p:bldP spid="97" grpId="0"/>
      <p:bldP spid="98" grpId="0"/>
      <p:bldP spid="99" grpId="0"/>
      <p:bldP spid="100" grpId="0"/>
      <p:bldP spid="101" grpId="0"/>
      <p:bldP spid="102" grpId="0"/>
      <p:bldP spid="103" grpId="0"/>
      <p:bldP spid="104" grpId="0"/>
      <p:bldP spid="105" grpId="0"/>
      <p:bldP spid="106" grpId="0"/>
      <p:bldP spid="107" grpId="0"/>
      <p:bldP spid="108" grpId="0"/>
      <p:bldP spid="109" grpId="0"/>
      <p:bldP spid="110" grpId="0"/>
      <p:bldP spid="111" grpId="0"/>
      <p:bldP spid="112" grpId="0"/>
      <p:bldP spid="113" grpId="0"/>
      <p:bldP spid="114" grpId="0"/>
      <p:bldP spid="115" grpId="0"/>
      <p:bldP spid="116" grpId="0"/>
      <p:bldP spid="117" grpId="0"/>
      <p:bldP spid="118" grpId="0"/>
      <p:bldP spid="119" grpId="0"/>
      <p:bldP spid="120" grpId="0"/>
      <p:bldP spid="121" grpId="0"/>
      <p:bldP spid="122" grpId="0"/>
      <p:bldP spid="123" grpId="0"/>
      <p:bldP spid="124" grpId="0"/>
      <p:bldP spid="125" grpId="0"/>
      <p:bldP spid="126" grpId="0"/>
      <p:bldP spid="127" grpId="0"/>
      <p:bldP spid="128" grpId="0"/>
      <p:bldP spid="129" grpId="0"/>
      <p:bldP spid="130" grpId="0"/>
      <p:bldP spid="131" grpId="0"/>
      <p:bldP spid="132" grpId="0"/>
      <p:bldP spid="133" grpId="0"/>
      <p:bldP spid="134" grpId="0"/>
      <p:bldP spid="135" grpId="0"/>
      <p:bldP spid="136" grpId="0"/>
      <p:bldP spid="137" grpId="0"/>
      <p:bldP spid="138" grpId="0"/>
      <p:bldP spid="139" grpId="0"/>
      <p:bldP spid="140" grpId="0"/>
      <p:bldP spid="141" grpId="0"/>
      <p:bldP spid="142" grpId="0"/>
      <p:bldP spid="143" grpId="0"/>
      <p:bldP spid="144" grpId="0"/>
      <p:bldP spid="145" grpId="0"/>
      <p:bldP spid="146" grpId="0"/>
      <p:bldP spid="147" grpId="0"/>
      <p:bldP spid="148" grpId="0"/>
      <p:bldP spid="149" grpId="0"/>
      <p:bldP spid="150" grpId="0"/>
      <p:bldP spid="151" grpId="0"/>
      <p:bldP spid="152" grpId="0"/>
      <p:bldP spid="153" grpId="0"/>
      <p:bldP spid="154" grpId="0"/>
      <p:bldP spid="155" grpId="0"/>
      <p:bldP spid="156" grpId="0"/>
      <p:bldP spid="157" grpId="0"/>
      <p:bldP spid="158" grpId="0"/>
      <p:bldP spid="159" grpId="0"/>
      <p:bldP spid="167" grpId="0"/>
      <p:bldP spid="168" grpId="0"/>
      <p:bldP spid="169" grpId="0"/>
      <p:bldP spid="170" grpId="0"/>
      <p:bldP spid="171" grpId="0"/>
      <p:bldP spid="173" grpId="0"/>
      <p:bldP spid="175" grpId="0"/>
      <p:bldP spid="177" grpId="0"/>
      <p:bldP spid="178" grpId="0"/>
      <p:bldP spid="180" grpId="0"/>
      <p:bldP spid="182" grpId="0"/>
      <p:bldP spid="183" grpId="0"/>
      <p:bldP spid="184" grpId="0"/>
      <p:bldP spid="185" grpId="0"/>
      <p:bldP spid="186" grpId="0"/>
      <p:bldP spid="187" grpId="0"/>
      <p:bldP spid="188" grpId="0"/>
      <p:bldP spid="189" grpId="0"/>
      <p:bldP spid="190" grpId="0"/>
      <p:bldP spid="19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23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探究新知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grpSp>
        <p:nvGrpSpPr>
          <p:cNvPr id="192" name="组合 7"/>
          <p:cNvGrpSpPr/>
          <p:nvPr/>
        </p:nvGrpSpPr>
        <p:grpSpPr>
          <a:xfrm>
            <a:off x="539552" y="1191931"/>
            <a:ext cx="360000" cy="380282"/>
            <a:chOff x="719592" y="1018103"/>
            <a:chExt cx="360000" cy="380282"/>
          </a:xfrm>
        </p:grpSpPr>
        <p:pic>
          <p:nvPicPr>
            <p:cNvPr id="193" name="Picture 6"/>
            <p:cNvPicPr>
              <a:picLocks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719592" y="1018103"/>
              <a:ext cx="360000" cy="380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4" name="TextBox 193"/>
            <p:cNvSpPr txBox="1"/>
            <p:nvPr/>
          </p:nvSpPr>
          <p:spPr>
            <a:xfrm>
              <a:off x="791580" y="1023578"/>
              <a:ext cx="2160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latin typeface="楷体" panose="02010609060101010101" pitchFamily="49" charset="-122"/>
                  <a:ea typeface="楷体" panose="02010609060101010101" pitchFamily="49" charset="-122"/>
                  <a:cs typeface="Arial" panose="020B0604020202020204" pitchFamily="34" charset="0"/>
                </a:rPr>
                <a:t>5</a:t>
              </a:r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endParaRPr>
            </a:p>
          </p:txBody>
        </p:sp>
      </p:grpSp>
      <p:sp>
        <p:nvSpPr>
          <p:cNvPr id="195" name="矩形 194"/>
          <p:cNvSpPr/>
          <p:nvPr/>
        </p:nvSpPr>
        <p:spPr>
          <a:xfrm>
            <a:off x="1043608" y="3196930"/>
            <a:ext cx="6984776" cy="1368152"/>
          </a:xfrm>
          <a:prstGeom prst="rect">
            <a:avLst/>
          </a:prstGeom>
          <a:solidFill>
            <a:srgbClr val="FDD3E2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6" name="标题 3"/>
          <p:cNvSpPr>
            <a:spLocks noGrp="1" noChangeArrowheads="1"/>
          </p:cNvSpPr>
          <p:nvPr/>
        </p:nvSpPr>
        <p:spPr bwMode="auto">
          <a:xfrm>
            <a:off x="1043608" y="3173167"/>
            <a:ext cx="2264340" cy="5040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一九得九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97" name="标题 3"/>
          <p:cNvSpPr>
            <a:spLocks noGrp="1" noChangeArrowheads="1"/>
          </p:cNvSpPr>
          <p:nvPr/>
        </p:nvSpPr>
        <p:spPr bwMode="auto">
          <a:xfrm>
            <a:off x="1043608" y="3628543"/>
            <a:ext cx="2264340" cy="5040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二九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（       ）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98" name="标题 3"/>
          <p:cNvSpPr>
            <a:spLocks noGrp="1" noChangeArrowheads="1"/>
          </p:cNvSpPr>
          <p:nvPr/>
        </p:nvSpPr>
        <p:spPr bwMode="auto">
          <a:xfrm>
            <a:off x="1043608" y="4083919"/>
            <a:ext cx="2264340" cy="5040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三九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（       ）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99" name="标题 3"/>
          <p:cNvSpPr>
            <a:spLocks noGrp="1" noChangeArrowheads="1"/>
          </p:cNvSpPr>
          <p:nvPr/>
        </p:nvSpPr>
        <p:spPr bwMode="auto">
          <a:xfrm>
            <a:off x="3369538" y="3173167"/>
            <a:ext cx="2264340" cy="5040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四九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（       ）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200" name="标题 3"/>
          <p:cNvSpPr>
            <a:spLocks noGrp="1" noChangeArrowheads="1"/>
          </p:cNvSpPr>
          <p:nvPr/>
        </p:nvSpPr>
        <p:spPr bwMode="auto">
          <a:xfrm>
            <a:off x="3369538" y="3628543"/>
            <a:ext cx="2264340" cy="5040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五九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（       ）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201" name="标题 3"/>
          <p:cNvSpPr>
            <a:spLocks noGrp="1" noChangeArrowheads="1"/>
          </p:cNvSpPr>
          <p:nvPr/>
        </p:nvSpPr>
        <p:spPr bwMode="auto">
          <a:xfrm>
            <a:off x="3369538" y="4083919"/>
            <a:ext cx="2264340" cy="5040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六九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（       ）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202" name="标题 3"/>
          <p:cNvSpPr>
            <a:spLocks noGrp="1" noChangeArrowheads="1"/>
          </p:cNvSpPr>
          <p:nvPr/>
        </p:nvSpPr>
        <p:spPr bwMode="auto">
          <a:xfrm>
            <a:off x="4283968" y="4083919"/>
            <a:ext cx="1224136" cy="5040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五十四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203" name="标题 3"/>
          <p:cNvSpPr>
            <a:spLocks noGrp="1" noChangeArrowheads="1"/>
          </p:cNvSpPr>
          <p:nvPr/>
        </p:nvSpPr>
        <p:spPr bwMode="auto">
          <a:xfrm>
            <a:off x="4283968" y="3628543"/>
            <a:ext cx="1224136" cy="5040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四十五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204" name="标题 3"/>
          <p:cNvSpPr>
            <a:spLocks noGrp="1" noChangeArrowheads="1"/>
          </p:cNvSpPr>
          <p:nvPr/>
        </p:nvSpPr>
        <p:spPr bwMode="auto">
          <a:xfrm>
            <a:off x="4283968" y="3173167"/>
            <a:ext cx="1224136" cy="5040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三十六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205" name="标题 3"/>
          <p:cNvSpPr>
            <a:spLocks noGrp="1" noChangeArrowheads="1"/>
          </p:cNvSpPr>
          <p:nvPr/>
        </p:nvSpPr>
        <p:spPr bwMode="auto">
          <a:xfrm>
            <a:off x="1979712" y="4082266"/>
            <a:ext cx="1224136" cy="5040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二十七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206" name="标题 3"/>
          <p:cNvSpPr>
            <a:spLocks noGrp="1" noChangeArrowheads="1"/>
          </p:cNvSpPr>
          <p:nvPr/>
        </p:nvSpPr>
        <p:spPr bwMode="auto">
          <a:xfrm>
            <a:off x="1979712" y="3626890"/>
            <a:ext cx="1224136" cy="5040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十八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cxnSp>
        <p:nvCxnSpPr>
          <p:cNvPr id="207" name="直接连接符 206"/>
          <p:cNvCxnSpPr/>
          <p:nvPr/>
        </p:nvCxnSpPr>
        <p:spPr>
          <a:xfrm>
            <a:off x="1115616" y="1215822"/>
            <a:ext cx="6480000" cy="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直接连接符 207"/>
          <p:cNvCxnSpPr/>
          <p:nvPr/>
        </p:nvCxnSpPr>
        <p:spPr>
          <a:xfrm>
            <a:off x="1115616" y="1611866"/>
            <a:ext cx="6480000" cy="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直接连接符 208"/>
          <p:cNvCxnSpPr/>
          <p:nvPr/>
        </p:nvCxnSpPr>
        <p:spPr>
          <a:xfrm>
            <a:off x="1115616" y="2007910"/>
            <a:ext cx="6480000" cy="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直接连接符 209"/>
          <p:cNvCxnSpPr/>
          <p:nvPr/>
        </p:nvCxnSpPr>
        <p:spPr>
          <a:xfrm>
            <a:off x="4232692" y="1215822"/>
            <a:ext cx="0" cy="792088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直接连接符 210"/>
          <p:cNvCxnSpPr/>
          <p:nvPr/>
        </p:nvCxnSpPr>
        <p:spPr>
          <a:xfrm>
            <a:off x="3673720" y="1215822"/>
            <a:ext cx="0" cy="792088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直接连接符 211"/>
          <p:cNvCxnSpPr/>
          <p:nvPr/>
        </p:nvCxnSpPr>
        <p:spPr>
          <a:xfrm>
            <a:off x="3114748" y="1215822"/>
            <a:ext cx="0" cy="792088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直接连接符 212"/>
          <p:cNvCxnSpPr/>
          <p:nvPr/>
        </p:nvCxnSpPr>
        <p:spPr>
          <a:xfrm>
            <a:off x="2555776" y="1215822"/>
            <a:ext cx="0" cy="792088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4" name="标题 3"/>
          <p:cNvSpPr>
            <a:spLocks noGrp="1" noChangeArrowheads="1"/>
          </p:cNvSpPr>
          <p:nvPr/>
        </p:nvSpPr>
        <p:spPr bwMode="auto">
          <a:xfrm>
            <a:off x="1177812" y="1567944"/>
            <a:ext cx="1377964" cy="4320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r>
              <a:rPr lang="zh-CN" altLang="en-US" sz="2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的个数</a:t>
            </a:r>
            <a:endParaRPr lang="zh-CN" altLang="en-US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" name="标题 3"/>
          <p:cNvSpPr>
            <a:spLocks noGrp="1" noChangeArrowheads="1"/>
          </p:cNvSpPr>
          <p:nvPr/>
        </p:nvSpPr>
        <p:spPr bwMode="auto">
          <a:xfrm>
            <a:off x="2556348" y="1207276"/>
            <a:ext cx="565680" cy="4320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2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</a:t>
            </a:r>
            <a:endParaRPr lang="zh-CN" altLang="en-US" sz="2200" dirty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216" name="标题 3"/>
          <p:cNvSpPr>
            <a:spLocks noGrp="1" noChangeArrowheads="1"/>
          </p:cNvSpPr>
          <p:nvPr/>
        </p:nvSpPr>
        <p:spPr bwMode="auto">
          <a:xfrm>
            <a:off x="3122032" y="1207276"/>
            <a:ext cx="562809" cy="4320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2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2</a:t>
            </a:r>
            <a:endParaRPr lang="zh-CN" altLang="en-US" sz="2200" dirty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217" name="标题 3"/>
          <p:cNvSpPr>
            <a:spLocks noGrp="1" noChangeArrowheads="1"/>
          </p:cNvSpPr>
          <p:nvPr/>
        </p:nvSpPr>
        <p:spPr bwMode="auto">
          <a:xfrm>
            <a:off x="3676449" y="1207276"/>
            <a:ext cx="553672" cy="4320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2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3</a:t>
            </a:r>
            <a:endParaRPr lang="zh-CN" altLang="en-US" sz="2200" dirty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218" name="标题 3"/>
          <p:cNvSpPr>
            <a:spLocks noGrp="1" noChangeArrowheads="1"/>
          </p:cNvSpPr>
          <p:nvPr/>
        </p:nvSpPr>
        <p:spPr bwMode="auto">
          <a:xfrm>
            <a:off x="4230125" y="1207276"/>
            <a:ext cx="562063" cy="4320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2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4</a:t>
            </a:r>
            <a:endParaRPr lang="zh-CN" altLang="en-US" sz="2200" dirty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cxnSp>
        <p:nvCxnSpPr>
          <p:cNvPr id="219" name="直接连接符 218"/>
          <p:cNvCxnSpPr/>
          <p:nvPr/>
        </p:nvCxnSpPr>
        <p:spPr>
          <a:xfrm>
            <a:off x="4791664" y="1218015"/>
            <a:ext cx="0" cy="792088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0" name="标题 3"/>
          <p:cNvSpPr>
            <a:spLocks noGrp="1" noChangeArrowheads="1"/>
          </p:cNvSpPr>
          <p:nvPr/>
        </p:nvSpPr>
        <p:spPr bwMode="auto">
          <a:xfrm>
            <a:off x="4783799" y="1207276"/>
            <a:ext cx="570451" cy="4320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2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5</a:t>
            </a:r>
            <a:endParaRPr lang="zh-CN" altLang="en-US" sz="2200" dirty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cxnSp>
        <p:nvCxnSpPr>
          <p:cNvPr id="221" name="直接连接符 220"/>
          <p:cNvCxnSpPr/>
          <p:nvPr/>
        </p:nvCxnSpPr>
        <p:spPr>
          <a:xfrm>
            <a:off x="5350636" y="1224369"/>
            <a:ext cx="0" cy="792088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2" name="标题 3"/>
          <p:cNvSpPr>
            <a:spLocks noGrp="1" noChangeArrowheads="1"/>
          </p:cNvSpPr>
          <p:nvPr/>
        </p:nvSpPr>
        <p:spPr bwMode="auto">
          <a:xfrm>
            <a:off x="5337468" y="1207276"/>
            <a:ext cx="562062" cy="4320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2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6</a:t>
            </a:r>
            <a:endParaRPr lang="zh-CN" altLang="en-US" sz="2200" dirty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cxnSp>
        <p:nvCxnSpPr>
          <p:cNvPr id="223" name="直接连接符 222"/>
          <p:cNvCxnSpPr/>
          <p:nvPr/>
        </p:nvCxnSpPr>
        <p:spPr>
          <a:xfrm>
            <a:off x="6468580" y="1225329"/>
            <a:ext cx="0" cy="792088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4" name="标题 3"/>
          <p:cNvSpPr>
            <a:spLocks noGrp="1" noChangeArrowheads="1"/>
          </p:cNvSpPr>
          <p:nvPr/>
        </p:nvSpPr>
        <p:spPr bwMode="auto">
          <a:xfrm>
            <a:off x="6469986" y="1207276"/>
            <a:ext cx="550091" cy="4320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2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8</a:t>
            </a:r>
            <a:endParaRPr lang="zh-CN" altLang="en-US" sz="2200" dirty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225" name="标题 3"/>
          <p:cNvSpPr>
            <a:spLocks noGrp="1" noChangeArrowheads="1"/>
          </p:cNvSpPr>
          <p:nvPr/>
        </p:nvSpPr>
        <p:spPr bwMode="auto">
          <a:xfrm>
            <a:off x="5899534" y="1207276"/>
            <a:ext cx="578841" cy="4320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2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7</a:t>
            </a:r>
            <a:endParaRPr lang="zh-CN" altLang="en-US" sz="2200" dirty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cxnSp>
        <p:nvCxnSpPr>
          <p:cNvPr id="226" name="直接连接符 225"/>
          <p:cNvCxnSpPr/>
          <p:nvPr/>
        </p:nvCxnSpPr>
        <p:spPr>
          <a:xfrm>
            <a:off x="5909608" y="1215666"/>
            <a:ext cx="0" cy="792088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7" name="标题 3"/>
          <p:cNvSpPr>
            <a:spLocks noGrp="1" noChangeArrowheads="1"/>
          </p:cNvSpPr>
          <p:nvPr/>
        </p:nvSpPr>
        <p:spPr bwMode="auto">
          <a:xfrm>
            <a:off x="1249820" y="1182109"/>
            <a:ext cx="1161940" cy="4320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zh-CN" altLang="en-US" sz="2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行  数</a:t>
            </a:r>
            <a:endParaRPr lang="zh-CN" altLang="en-US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228" name="直接连接符 227"/>
          <p:cNvCxnSpPr/>
          <p:nvPr/>
        </p:nvCxnSpPr>
        <p:spPr>
          <a:xfrm>
            <a:off x="7027552" y="1225329"/>
            <a:ext cx="0" cy="792088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9" name="标题 3"/>
          <p:cNvSpPr>
            <a:spLocks noGrp="1" noChangeArrowheads="1"/>
          </p:cNvSpPr>
          <p:nvPr/>
        </p:nvSpPr>
        <p:spPr bwMode="auto">
          <a:xfrm>
            <a:off x="7015266" y="1207276"/>
            <a:ext cx="570452" cy="4320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2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9</a:t>
            </a:r>
            <a:endParaRPr lang="zh-CN" altLang="en-US" sz="2200" dirty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230" name="标题 3"/>
          <p:cNvSpPr>
            <a:spLocks noGrp="1" noChangeArrowheads="1"/>
          </p:cNvSpPr>
          <p:nvPr/>
        </p:nvSpPr>
        <p:spPr bwMode="auto">
          <a:xfrm>
            <a:off x="2545964" y="1588990"/>
            <a:ext cx="565680" cy="4320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2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9</a:t>
            </a:r>
            <a:endParaRPr lang="zh-CN" altLang="en-US" sz="2200" dirty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231" name="标题 3"/>
          <p:cNvSpPr>
            <a:spLocks noGrp="1" noChangeArrowheads="1"/>
          </p:cNvSpPr>
          <p:nvPr/>
        </p:nvSpPr>
        <p:spPr bwMode="auto">
          <a:xfrm>
            <a:off x="3122028" y="1588990"/>
            <a:ext cx="565680" cy="4320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2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18</a:t>
            </a:r>
            <a:endParaRPr lang="zh-CN" altLang="en-US" sz="2200" dirty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232" name="标题 3"/>
          <p:cNvSpPr>
            <a:spLocks noGrp="1" noChangeArrowheads="1"/>
          </p:cNvSpPr>
          <p:nvPr/>
        </p:nvSpPr>
        <p:spPr bwMode="auto">
          <a:xfrm>
            <a:off x="3659670" y="1588990"/>
            <a:ext cx="578840" cy="4320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2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27</a:t>
            </a:r>
            <a:endParaRPr lang="zh-CN" altLang="en-US" sz="2200" dirty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233" name="标题 3"/>
          <p:cNvSpPr>
            <a:spLocks noGrp="1" noChangeArrowheads="1"/>
          </p:cNvSpPr>
          <p:nvPr/>
        </p:nvSpPr>
        <p:spPr bwMode="auto">
          <a:xfrm>
            <a:off x="5345858" y="1588990"/>
            <a:ext cx="562062" cy="4320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2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54</a:t>
            </a:r>
            <a:endParaRPr lang="zh-CN" altLang="en-US" sz="2200" dirty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234" name="标题 3"/>
          <p:cNvSpPr>
            <a:spLocks noGrp="1" noChangeArrowheads="1"/>
          </p:cNvSpPr>
          <p:nvPr/>
        </p:nvSpPr>
        <p:spPr bwMode="auto">
          <a:xfrm>
            <a:off x="4783796" y="1588990"/>
            <a:ext cx="562062" cy="4320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2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45</a:t>
            </a:r>
            <a:endParaRPr lang="zh-CN" altLang="en-US" sz="2200" dirty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235" name="标题 3"/>
          <p:cNvSpPr>
            <a:spLocks noGrp="1" noChangeArrowheads="1"/>
          </p:cNvSpPr>
          <p:nvPr/>
        </p:nvSpPr>
        <p:spPr bwMode="auto">
          <a:xfrm>
            <a:off x="5907923" y="1588990"/>
            <a:ext cx="562063" cy="4320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2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63</a:t>
            </a:r>
            <a:endParaRPr lang="zh-CN" altLang="en-US" sz="2200" dirty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236" name="标题 3"/>
          <p:cNvSpPr>
            <a:spLocks noGrp="1" noChangeArrowheads="1"/>
          </p:cNvSpPr>
          <p:nvPr/>
        </p:nvSpPr>
        <p:spPr bwMode="auto">
          <a:xfrm>
            <a:off x="4230121" y="1588990"/>
            <a:ext cx="570452" cy="4320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2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36</a:t>
            </a:r>
            <a:endParaRPr lang="zh-CN" altLang="en-US" sz="2200" dirty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237" name="标题 3"/>
          <p:cNvSpPr>
            <a:spLocks noGrp="1" noChangeArrowheads="1"/>
          </p:cNvSpPr>
          <p:nvPr/>
        </p:nvSpPr>
        <p:spPr bwMode="auto">
          <a:xfrm>
            <a:off x="6469986" y="1588990"/>
            <a:ext cx="553673" cy="4320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2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72</a:t>
            </a:r>
            <a:endParaRPr lang="zh-CN" altLang="en-US" sz="2200" dirty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238" name="标题 3"/>
          <p:cNvSpPr>
            <a:spLocks noGrp="1" noChangeArrowheads="1"/>
          </p:cNvSpPr>
          <p:nvPr/>
        </p:nvSpPr>
        <p:spPr bwMode="auto">
          <a:xfrm>
            <a:off x="7023658" y="1588990"/>
            <a:ext cx="562063" cy="4320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2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81</a:t>
            </a:r>
            <a:endParaRPr lang="zh-CN" altLang="en-US" sz="2200" dirty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239" name="AutoShape 12"/>
          <p:cNvSpPr>
            <a:spLocks noChangeArrowheads="1"/>
          </p:cNvSpPr>
          <p:nvPr/>
        </p:nvSpPr>
        <p:spPr bwMode="auto">
          <a:xfrm flipV="1">
            <a:off x="2030046" y="2469342"/>
            <a:ext cx="3163456" cy="360040"/>
          </a:xfrm>
          <a:prstGeom prst="wedgeRoundRectCallout">
            <a:avLst>
              <a:gd name="adj1" fmla="val -56461"/>
              <a:gd name="adj2" fmla="val 25192"/>
              <a:gd name="adj3" fmla="val 16667"/>
            </a:avLst>
          </a:prstGeom>
          <a:solidFill>
            <a:srgbClr val="FFFFCC"/>
          </a:solidFill>
          <a:ln w="9525">
            <a:solidFill>
              <a:srgbClr val="FF6600"/>
            </a:solidFill>
            <a:miter lim="800000"/>
          </a:ln>
          <a:effectLst/>
        </p:spPr>
        <p:txBody>
          <a:bodyPr/>
          <a:lstStyle/>
          <a:p>
            <a:pPr algn="ctr">
              <a:defRPr/>
            </a:pP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0" name="标题 3"/>
          <p:cNvSpPr>
            <a:spLocks noGrp="1" noChangeArrowheads="1"/>
          </p:cNvSpPr>
          <p:nvPr/>
        </p:nvSpPr>
        <p:spPr bwMode="auto">
          <a:xfrm>
            <a:off x="1979712" y="2460953"/>
            <a:ext cx="3384376" cy="360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zh-CN" altLang="en-US" sz="22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你能编出</a:t>
            </a:r>
            <a:r>
              <a:rPr lang="en-US" altLang="zh-CN" sz="22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9</a:t>
            </a:r>
            <a:r>
              <a:rPr lang="zh-CN" altLang="en-US" sz="22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的乘法口诀吗？</a:t>
            </a:r>
            <a:endParaRPr lang="en-US" altLang="zh-CN" sz="2200" b="1" dirty="0" smtClean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242" name="标题 3"/>
          <p:cNvSpPr>
            <a:spLocks noGrp="1" noChangeArrowheads="1"/>
          </p:cNvSpPr>
          <p:nvPr/>
        </p:nvSpPr>
        <p:spPr bwMode="auto">
          <a:xfrm>
            <a:off x="5692036" y="3172930"/>
            <a:ext cx="2264340" cy="5040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七九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（       ）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243" name="标题 3"/>
          <p:cNvSpPr>
            <a:spLocks noGrp="1" noChangeArrowheads="1"/>
          </p:cNvSpPr>
          <p:nvPr/>
        </p:nvSpPr>
        <p:spPr bwMode="auto">
          <a:xfrm>
            <a:off x="5692036" y="3628306"/>
            <a:ext cx="2264340" cy="5040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八九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（       ）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244" name="标题 3"/>
          <p:cNvSpPr>
            <a:spLocks noGrp="1" noChangeArrowheads="1"/>
          </p:cNvSpPr>
          <p:nvPr/>
        </p:nvSpPr>
        <p:spPr bwMode="auto">
          <a:xfrm>
            <a:off x="5692036" y="4083682"/>
            <a:ext cx="2264340" cy="5040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九九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（       ）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245" name="标题 3"/>
          <p:cNvSpPr>
            <a:spLocks noGrp="1" noChangeArrowheads="1"/>
          </p:cNvSpPr>
          <p:nvPr/>
        </p:nvSpPr>
        <p:spPr bwMode="auto">
          <a:xfrm>
            <a:off x="6588224" y="4083682"/>
            <a:ext cx="1224136" cy="5040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八十一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246" name="标题 3"/>
          <p:cNvSpPr>
            <a:spLocks noGrp="1" noChangeArrowheads="1"/>
          </p:cNvSpPr>
          <p:nvPr/>
        </p:nvSpPr>
        <p:spPr bwMode="auto">
          <a:xfrm>
            <a:off x="6588224" y="3628306"/>
            <a:ext cx="1224136" cy="5040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七十二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247" name="标题 3"/>
          <p:cNvSpPr>
            <a:spLocks noGrp="1" noChangeArrowheads="1"/>
          </p:cNvSpPr>
          <p:nvPr/>
        </p:nvSpPr>
        <p:spPr bwMode="auto">
          <a:xfrm>
            <a:off x="6588224" y="3172930"/>
            <a:ext cx="1224136" cy="5040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六十三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pic>
        <p:nvPicPr>
          <p:cNvPr id="248" name="图片 247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38514" y="1882561"/>
            <a:ext cx="1009150" cy="12652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" grpId="0" animBg="1"/>
      <p:bldP spid="196" grpId="0"/>
      <p:bldP spid="197" grpId="0"/>
      <p:bldP spid="198" grpId="0"/>
      <p:bldP spid="199" grpId="0"/>
      <p:bldP spid="200" grpId="0"/>
      <p:bldP spid="201" grpId="0"/>
      <p:bldP spid="202" grpId="0"/>
      <p:bldP spid="203" grpId="0"/>
      <p:bldP spid="204" grpId="0"/>
      <p:bldP spid="205" grpId="0"/>
      <p:bldP spid="206" grpId="0"/>
      <p:bldP spid="214" grpId="0"/>
      <p:bldP spid="215" grpId="0"/>
      <p:bldP spid="216" grpId="0"/>
      <p:bldP spid="217" grpId="0"/>
      <p:bldP spid="218" grpId="0"/>
      <p:bldP spid="220" grpId="0"/>
      <p:bldP spid="222" grpId="0"/>
      <p:bldP spid="224" grpId="0"/>
      <p:bldP spid="225" grpId="0"/>
      <p:bldP spid="227" grpId="0"/>
      <p:bldP spid="229" grpId="0"/>
      <p:bldP spid="230" grpId="0"/>
      <p:bldP spid="231" grpId="0"/>
      <p:bldP spid="232" grpId="0"/>
      <p:bldP spid="233" grpId="0"/>
      <p:bldP spid="234" grpId="0"/>
      <p:bldP spid="235" grpId="0"/>
      <p:bldP spid="236" grpId="0"/>
      <p:bldP spid="237" grpId="0"/>
      <p:bldP spid="238" grpId="0"/>
      <p:bldP spid="239" grpId="0" animBg="1"/>
      <p:bldP spid="240" grpId="0"/>
      <p:bldP spid="242" grpId="0"/>
      <p:bldP spid="243" grpId="0"/>
      <p:bldP spid="244" grpId="0"/>
      <p:bldP spid="245" grpId="0"/>
      <p:bldP spid="246" grpId="0"/>
      <p:bldP spid="24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23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探究新知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60" name="AutoShape 12"/>
          <p:cNvSpPr>
            <a:spLocks noChangeArrowheads="1"/>
          </p:cNvSpPr>
          <p:nvPr/>
        </p:nvSpPr>
        <p:spPr bwMode="auto">
          <a:xfrm>
            <a:off x="5626953" y="2054556"/>
            <a:ext cx="1224136" cy="648072"/>
          </a:xfrm>
          <a:prstGeom prst="wedgeRoundRectCallout">
            <a:avLst>
              <a:gd name="adj1" fmla="val 33986"/>
              <a:gd name="adj2" fmla="val 72228"/>
              <a:gd name="adj3" fmla="val 16667"/>
            </a:avLst>
          </a:prstGeom>
          <a:solidFill>
            <a:srgbClr val="C3EAB8"/>
          </a:solidFill>
          <a:ln w="9525">
            <a:solidFill>
              <a:srgbClr val="68A828"/>
            </a:solidFill>
            <a:miter lim="800000"/>
          </a:ln>
          <a:effectLst/>
        </p:spPr>
        <p:txBody>
          <a:bodyPr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2" name="标题 3"/>
          <p:cNvSpPr>
            <a:spLocks noGrp="1" noChangeArrowheads="1"/>
          </p:cNvSpPr>
          <p:nvPr/>
        </p:nvSpPr>
        <p:spPr bwMode="auto">
          <a:xfrm>
            <a:off x="1460281" y="2355726"/>
            <a:ext cx="1368152" cy="4320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en-US" altLang="zh-CN" sz="2400" dirty="0" smtClean="0">
                <a:latin typeface="Arial" panose="020B0604020202020204" pitchFamily="34" charset="0"/>
                <a:ea typeface="楷体_GB2312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9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×</a:t>
            </a:r>
            <a:r>
              <a:rPr lang="en-US" altLang="zh-CN" sz="2400" dirty="0" smtClean="0">
                <a:latin typeface="Arial" panose="020B0604020202020204" pitchFamily="34" charset="0"/>
                <a:ea typeface="楷体_GB2312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2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＝  </a:t>
            </a:r>
            <a:endParaRPr lang="zh-CN" altLang="en-US" sz="24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63" name="标题 3"/>
          <p:cNvSpPr>
            <a:spLocks noGrp="1" noChangeArrowheads="1"/>
          </p:cNvSpPr>
          <p:nvPr/>
        </p:nvSpPr>
        <p:spPr bwMode="auto">
          <a:xfrm>
            <a:off x="3491880" y="1857186"/>
            <a:ext cx="1368152" cy="4320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en-US" altLang="zh-CN" sz="2400" dirty="0" smtClean="0">
                <a:latin typeface="Arial" panose="020B0604020202020204" pitchFamily="34" charset="0"/>
                <a:ea typeface="楷体_GB2312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18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÷</a:t>
            </a:r>
            <a:r>
              <a:rPr lang="en-US" altLang="zh-CN" sz="2400" dirty="0" smtClean="0">
                <a:latin typeface="Arial" panose="020B0604020202020204" pitchFamily="34" charset="0"/>
                <a:ea typeface="楷体_GB2312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2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＝  </a:t>
            </a:r>
            <a:endParaRPr lang="zh-CN" altLang="en-US" sz="24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64" name="标题 3"/>
          <p:cNvSpPr>
            <a:spLocks noGrp="1" noChangeArrowheads="1"/>
          </p:cNvSpPr>
          <p:nvPr/>
        </p:nvSpPr>
        <p:spPr bwMode="auto">
          <a:xfrm>
            <a:off x="3491880" y="2355726"/>
            <a:ext cx="1368152" cy="4320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en-US" altLang="zh-CN" sz="2400" dirty="0" smtClean="0">
                <a:latin typeface="Arial" panose="020B0604020202020204" pitchFamily="34" charset="0"/>
                <a:ea typeface="楷体_GB2312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18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÷</a:t>
            </a:r>
            <a:r>
              <a:rPr lang="en-US" altLang="zh-CN" sz="2400" dirty="0" smtClean="0">
                <a:latin typeface="Arial" panose="020B0604020202020204" pitchFamily="34" charset="0"/>
                <a:ea typeface="楷体_GB2312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9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＝  </a:t>
            </a:r>
            <a:endParaRPr lang="zh-CN" altLang="en-US" sz="24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65" name="标题 3"/>
          <p:cNvSpPr>
            <a:spLocks noGrp="1" noChangeArrowheads="1"/>
          </p:cNvSpPr>
          <p:nvPr/>
        </p:nvSpPr>
        <p:spPr bwMode="auto">
          <a:xfrm>
            <a:off x="2396385" y="2355726"/>
            <a:ext cx="576064" cy="4320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dirty="0" smtClean="0">
                <a:latin typeface="Arial" panose="020B0604020202020204" pitchFamily="34" charset="0"/>
                <a:ea typeface="楷体_GB2312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18</a:t>
            </a:r>
            <a:endParaRPr lang="zh-CN" altLang="en-US" sz="24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66" name="标题 3"/>
          <p:cNvSpPr>
            <a:spLocks noGrp="1" noChangeArrowheads="1"/>
          </p:cNvSpPr>
          <p:nvPr/>
        </p:nvSpPr>
        <p:spPr bwMode="auto">
          <a:xfrm>
            <a:off x="4587375" y="1851670"/>
            <a:ext cx="432048" cy="4320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dirty="0" smtClean="0">
                <a:latin typeface="Arial" panose="020B0604020202020204" pitchFamily="34" charset="0"/>
                <a:ea typeface="楷体_GB2312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9</a:t>
            </a:r>
            <a:endParaRPr lang="zh-CN" altLang="en-US" sz="24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67" name="标题 3"/>
          <p:cNvSpPr>
            <a:spLocks noGrp="1" noChangeArrowheads="1"/>
          </p:cNvSpPr>
          <p:nvPr/>
        </p:nvSpPr>
        <p:spPr bwMode="auto">
          <a:xfrm>
            <a:off x="4587375" y="2355726"/>
            <a:ext cx="432048" cy="4320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dirty="0" smtClean="0">
                <a:latin typeface="Arial" panose="020B0604020202020204" pitchFamily="34" charset="0"/>
                <a:ea typeface="楷体_GB2312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2</a:t>
            </a:r>
            <a:endParaRPr lang="zh-CN" altLang="en-US" sz="24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68" name="标题 3"/>
          <p:cNvSpPr>
            <a:spLocks noGrp="1" noChangeArrowheads="1"/>
          </p:cNvSpPr>
          <p:nvPr/>
        </p:nvSpPr>
        <p:spPr bwMode="auto">
          <a:xfrm>
            <a:off x="1460281" y="1857186"/>
            <a:ext cx="1368152" cy="4320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en-US" altLang="zh-CN" sz="2400" dirty="0" smtClean="0">
                <a:latin typeface="Arial" panose="020B0604020202020204" pitchFamily="34" charset="0"/>
                <a:ea typeface="楷体_GB2312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2</a:t>
            </a:r>
            <a:r>
              <a:rPr lang="en-US" altLang="zh-CN" sz="2400" dirty="0" smtClean="0">
                <a:latin typeface="楷体_GB2312" pitchFamily="49" charset="-122"/>
                <a:ea typeface="楷体_GB2312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×</a:t>
            </a:r>
            <a:r>
              <a:rPr lang="en-US" altLang="zh-CN" sz="2400" dirty="0" smtClean="0">
                <a:latin typeface="Arial" panose="020B0604020202020204" pitchFamily="34" charset="0"/>
                <a:ea typeface="楷体_GB2312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9</a:t>
            </a:r>
            <a:r>
              <a:rPr lang="zh-CN" altLang="en-US" sz="2400" dirty="0" smtClean="0">
                <a:latin typeface="楷体_GB2312" pitchFamily="49" charset="-122"/>
                <a:ea typeface="楷体_GB2312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＝  </a:t>
            </a:r>
            <a:endParaRPr lang="zh-CN" altLang="en-US" sz="24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69" name="标题 3"/>
          <p:cNvSpPr>
            <a:spLocks noGrp="1" noChangeArrowheads="1"/>
          </p:cNvSpPr>
          <p:nvPr/>
        </p:nvSpPr>
        <p:spPr bwMode="auto">
          <a:xfrm>
            <a:off x="2396385" y="1857186"/>
            <a:ext cx="576064" cy="4320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dirty="0" smtClean="0">
                <a:latin typeface="Arial" panose="020B0604020202020204" pitchFamily="34" charset="0"/>
                <a:ea typeface="楷体_GB2312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18</a:t>
            </a:r>
            <a:endParaRPr lang="zh-CN" altLang="en-US" sz="24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71" name="标题 3"/>
          <p:cNvSpPr>
            <a:spLocks noGrp="1" noChangeArrowheads="1"/>
          </p:cNvSpPr>
          <p:nvPr/>
        </p:nvSpPr>
        <p:spPr bwMode="auto">
          <a:xfrm>
            <a:off x="5580112" y="2054556"/>
            <a:ext cx="1368152" cy="64807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zh-CN" altLang="en-US" sz="2200" b="1" dirty="0" smtClean="0">
                <a:latin typeface="Arial" panose="020B0604020202020204" pitchFamily="34" charset="0"/>
                <a:ea typeface="楷体_GB2312" pitchFamily="49" charset="-122"/>
                <a:cs typeface="Arial" panose="020B0604020202020204" pitchFamily="34" charset="0"/>
              </a:rPr>
              <a:t>都用哪句口诀？</a:t>
            </a:r>
            <a:endParaRPr lang="en-US" altLang="zh-CN" sz="2200" b="1" dirty="0" smtClean="0">
              <a:latin typeface="Arial" panose="020B0604020202020204" pitchFamily="34" charset="0"/>
              <a:ea typeface="楷体_GB2312" pitchFamily="49" charset="-122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60285" y="3345132"/>
            <a:ext cx="23446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口诀：二九十八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1" grpId="0"/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72832" y="1059583"/>
            <a:ext cx="2359008" cy="523220"/>
            <a:chOff x="867040" y="1256189"/>
            <a:chExt cx="1778000" cy="52322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867040" y="1309509"/>
              <a:ext cx="1778000" cy="469900"/>
            </a:xfrm>
            <a:prstGeom prst="rect">
              <a:avLst/>
            </a:prstGeom>
          </p:spPr>
        </p:pic>
        <p:sp>
          <p:nvSpPr>
            <p:cNvPr id="4" name="矩形 4"/>
            <p:cNvSpPr>
              <a:spLocks noChangeArrowheads="1"/>
            </p:cNvSpPr>
            <p:nvPr/>
          </p:nvSpPr>
          <p:spPr bwMode="auto">
            <a:xfrm>
              <a:off x="971600" y="1256189"/>
              <a:ext cx="1513156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b="1" dirty="0" smtClean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想想做做</a:t>
              </a:r>
              <a:endPara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15" name="图片 1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92082" y="492073"/>
            <a:ext cx="366860" cy="456338"/>
          </a:xfrm>
          <a:prstGeom prst="rect">
            <a:avLst/>
          </a:prstGeom>
        </p:spPr>
      </p:pic>
      <p:sp>
        <p:nvSpPr>
          <p:cNvPr id="19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课堂练习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3690148" y="2445982"/>
            <a:ext cx="252000" cy="252000"/>
          </a:xfrm>
          <a:prstGeom prst="rect">
            <a:avLst/>
          </a:prstGeom>
          <a:solidFill>
            <a:srgbClr val="ADDF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3690148" y="2698010"/>
            <a:ext cx="252000" cy="252000"/>
          </a:xfrm>
          <a:prstGeom prst="rect">
            <a:avLst/>
          </a:prstGeom>
          <a:solidFill>
            <a:srgbClr val="ADDF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3690148" y="2950038"/>
            <a:ext cx="252000" cy="252000"/>
          </a:xfrm>
          <a:prstGeom prst="rect">
            <a:avLst/>
          </a:prstGeom>
          <a:solidFill>
            <a:srgbClr val="ADDF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3690148" y="3202066"/>
            <a:ext cx="252000" cy="252000"/>
          </a:xfrm>
          <a:prstGeom prst="rect">
            <a:avLst/>
          </a:prstGeom>
          <a:solidFill>
            <a:srgbClr val="ADDF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3690148" y="3454094"/>
            <a:ext cx="252000" cy="252000"/>
          </a:xfrm>
          <a:prstGeom prst="rect">
            <a:avLst/>
          </a:prstGeom>
          <a:solidFill>
            <a:srgbClr val="ADDF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3690148" y="3706122"/>
            <a:ext cx="252000" cy="252000"/>
          </a:xfrm>
          <a:prstGeom prst="rect">
            <a:avLst/>
          </a:prstGeom>
          <a:solidFill>
            <a:srgbClr val="ADDF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3690148" y="3958150"/>
            <a:ext cx="252000" cy="252000"/>
          </a:xfrm>
          <a:prstGeom prst="rect">
            <a:avLst/>
          </a:prstGeom>
          <a:solidFill>
            <a:srgbClr val="ADDF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3690148" y="4210178"/>
            <a:ext cx="252000" cy="252000"/>
          </a:xfrm>
          <a:prstGeom prst="rect">
            <a:avLst/>
          </a:prstGeom>
          <a:solidFill>
            <a:srgbClr val="ADDF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3690148" y="2193954"/>
            <a:ext cx="252000" cy="252000"/>
          </a:xfrm>
          <a:prstGeom prst="rect">
            <a:avLst/>
          </a:prstGeom>
          <a:solidFill>
            <a:srgbClr val="ADDF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7" name="文本框 10245"/>
          <p:cNvSpPr txBox="1">
            <a:spLocks noChangeArrowheads="1"/>
          </p:cNvSpPr>
          <p:nvPr/>
        </p:nvSpPr>
        <p:spPr bwMode="auto">
          <a:xfrm>
            <a:off x="899592" y="1627730"/>
            <a:ext cx="6120680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1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.  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根据例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5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中的图填表，说说有什么发现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？</a:t>
            </a:r>
            <a:endParaRPr lang="zh-CN" altLang="en-US" sz="24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422852" y="2131784"/>
            <a:ext cx="25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endParaRPr lang="zh-CN" altLang="en-US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680182" y="2131784"/>
            <a:ext cx="25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endParaRPr lang="zh-CN" altLang="en-US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937512" y="2131784"/>
            <a:ext cx="25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endParaRPr lang="zh-CN" altLang="en-US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187347" y="2131784"/>
            <a:ext cx="25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endParaRPr lang="zh-CN" altLang="en-US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409589" y="2131784"/>
            <a:ext cx="25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endParaRPr lang="zh-CN" altLang="en-US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659424" y="2131784"/>
            <a:ext cx="25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endParaRPr lang="zh-CN" altLang="en-US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909259" y="2131784"/>
            <a:ext cx="25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endParaRPr lang="zh-CN" altLang="en-US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3159094" y="2131784"/>
            <a:ext cx="25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endParaRPr lang="zh-CN" altLang="en-US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412982" y="2131784"/>
            <a:ext cx="25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endParaRPr lang="zh-CN" altLang="en-US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403648" y="2386260"/>
            <a:ext cx="25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endParaRPr lang="zh-CN" altLang="en-US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660978" y="2386260"/>
            <a:ext cx="25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endParaRPr lang="zh-CN" altLang="en-US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918308" y="2386260"/>
            <a:ext cx="25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endParaRPr lang="zh-CN" altLang="en-US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2168143" y="2386260"/>
            <a:ext cx="25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endParaRPr lang="zh-CN" altLang="en-US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2417978" y="2386260"/>
            <a:ext cx="25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endParaRPr lang="zh-CN" altLang="en-US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2667813" y="2386260"/>
            <a:ext cx="25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endParaRPr lang="zh-CN" altLang="en-US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2917648" y="2386260"/>
            <a:ext cx="25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endParaRPr lang="zh-CN" altLang="en-US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3167483" y="2386260"/>
            <a:ext cx="25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endParaRPr lang="zh-CN" altLang="en-US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3421371" y="2386260"/>
            <a:ext cx="25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endParaRPr lang="zh-CN" altLang="en-US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66" name="组合 65"/>
          <p:cNvGrpSpPr/>
          <p:nvPr/>
        </p:nvGrpSpPr>
        <p:grpSpPr>
          <a:xfrm>
            <a:off x="1412481" y="2191223"/>
            <a:ext cx="2520281" cy="2268000"/>
            <a:chOff x="1331640" y="1563638"/>
            <a:chExt cx="2520281" cy="2268000"/>
          </a:xfrm>
        </p:grpSpPr>
        <p:cxnSp>
          <p:nvCxnSpPr>
            <p:cNvPr id="67" name="直接连接符 66"/>
            <p:cNvCxnSpPr/>
            <p:nvPr/>
          </p:nvCxnSpPr>
          <p:spPr>
            <a:xfrm rot="16200000">
              <a:off x="202136" y="2702134"/>
              <a:ext cx="2259009" cy="0"/>
            </a:xfrm>
            <a:prstGeom prst="line">
              <a:avLst/>
            </a:prstGeom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/>
          </p:nvCxnSpPr>
          <p:spPr>
            <a:xfrm>
              <a:off x="1331640" y="3831638"/>
              <a:ext cx="2520000" cy="0"/>
            </a:xfrm>
            <a:prstGeom prst="line">
              <a:avLst/>
            </a:prstGeom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>
              <a:off x="1331640" y="1563638"/>
              <a:ext cx="2520000" cy="0"/>
            </a:xfrm>
            <a:prstGeom prst="line">
              <a:avLst/>
            </a:prstGeom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接连接符 69"/>
            <p:cNvCxnSpPr/>
            <p:nvPr/>
          </p:nvCxnSpPr>
          <p:spPr>
            <a:xfrm rot="16200000">
              <a:off x="2722416" y="2702125"/>
              <a:ext cx="2259009" cy="0"/>
            </a:xfrm>
            <a:prstGeom prst="line">
              <a:avLst/>
            </a:prstGeom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接连接符 70"/>
            <p:cNvCxnSpPr/>
            <p:nvPr/>
          </p:nvCxnSpPr>
          <p:spPr>
            <a:xfrm rot="16200000">
              <a:off x="2470388" y="2702125"/>
              <a:ext cx="2259009" cy="0"/>
            </a:xfrm>
            <a:prstGeom prst="line">
              <a:avLst/>
            </a:prstGeom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接连接符 71"/>
            <p:cNvCxnSpPr/>
            <p:nvPr/>
          </p:nvCxnSpPr>
          <p:spPr>
            <a:xfrm rot="16200000">
              <a:off x="454164" y="2702134"/>
              <a:ext cx="2259009" cy="0"/>
            </a:xfrm>
            <a:prstGeom prst="line">
              <a:avLst/>
            </a:prstGeom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接连接符 72"/>
            <p:cNvCxnSpPr/>
            <p:nvPr/>
          </p:nvCxnSpPr>
          <p:spPr>
            <a:xfrm rot="16200000">
              <a:off x="706192" y="2702134"/>
              <a:ext cx="2259009" cy="0"/>
            </a:xfrm>
            <a:prstGeom prst="line">
              <a:avLst/>
            </a:prstGeom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接连接符 73"/>
            <p:cNvCxnSpPr/>
            <p:nvPr/>
          </p:nvCxnSpPr>
          <p:spPr>
            <a:xfrm rot="16200000">
              <a:off x="958220" y="2702125"/>
              <a:ext cx="2259009" cy="0"/>
            </a:xfrm>
            <a:prstGeom prst="line">
              <a:avLst/>
            </a:prstGeom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接连接符 74"/>
            <p:cNvCxnSpPr/>
            <p:nvPr/>
          </p:nvCxnSpPr>
          <p:spPr>
            <a:xfrm rot="16200000">
              <a:off x="1210248" y="2702134"/>
              <a:ext cx="2259009" cy="0"/>
            </a:xfrm>
            <a:prstGeom prst="line">
              <a:avLst/>
            </a:prstGeom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接连接符 75"/>
            <p:cNvCxnSpPr/>
            <p:nvPr/>
          </p:nvCxnSpPr>
          <p:spPr>
            <a:xfrm rot="16200000">
              <a:off x="2218360" y="2702134"/>
              <a:ext cx="2259009" cy="0"/>
            </a:xfrm>
            <a:prstGeom prst="line">
              <a:avLst/>
            </a:prstGeom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接连接符 76"/>
            <p:cNvCxnSpPr/>
            <p:nvPr/>
          </p:nvCxnSpPr>
          <p:spPr>
            <a:xfrm rot="16200000">
              <a:off x="1462276" y="2702134"/>
              <a:ext cx="2259009" cy="0"/>
            </a:xfrm>
            <a:prstGeom prst="line">
              <a:avLst/>
            </a:prstGeom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接连接符 77"/>
            <p:cNvCxnSpPr/>
            <p:nvPr/>
          </p:nvCxnSpPr>
          <p:spPr>
            <a:xfrm rot="16200000">
              <a:off x="1714304" y="2702134"/>
              <a:ext cx="2259009" cy="0"/>
            </a:xfrm>
            <a:prstGeom prst="line">
              <a:avLst/>
            </a:prstGeom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接连接符 78"/>
            <p:cNvCxnSpPr/>
            <p:nvPr/>
          </p:nvCxnSpPr>
          <p:spPr>
            <a:xfrm rot="16200000">
              <a:off x="1966332" y="2702134"/>
              <a:ext cx="2259009" cy="0"/>
            </a:xfrm>
            <a:prstGeom prst="line">
              <a:avLst/>
            </a:prstGeom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接连接符 79"/>
            <p:cNvCxnSpPr/>
            <p:nvPr/>
          </p:nvCxnSpPr>
          <p:spPr>
            <a:xfrm>
              <a:off x="1331640" y="1815638"/>
              <a:ext cx="2520000" cy="0"/>
            </a:xfrm>
            <a:prstGeom prst="line">
              <a:avLst/>
            </a:prstGeom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接连接符 80"/>
            <p:cNvCxnSpPr/>
            <p:nvPr/>
          </p:nvCxnSpPr>
          <p:spPr>
            <a:xfrm>
              <a:off x="1331640" y="2067638"/>
              <a:ext cx="2520000" cy="0"/>
            </a:xfrm>
            <a:prstGeom prst="line">
              <a:avLst/>
            </a:prstGeom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连接符 81"/>
            <p:cNvCxnSpPr/>
            <p:nvPr/>
          </p:nvCxnSpPr>
          <p:spPr>
            <a:xfrm>
              <a:off x="1331640" y="2319638"/>
              <a:ext cx="2520000" cy="0"/>
            </a:xfrm>
            <a:prstGeom prst="line">
              <a:avLst/>
            </a:prstGeom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>
              <a:off x="1331640" y="2571638"/>
              <a:ext cx="2520000" cy="0"/>
            </a:xfrm>
            <a:prstGeom prst="line">
              <a:avLst/>
            </a:prstGeom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接连接符 83"/>
            <p:cNvCxnSpPr/>
            <p:nvPr/>
          </p:nvCxnSpPr>
          <p:spPr>
            <a:xfrm>
              <a:off x="1331640" y="2823638"/>
              <a:ext cx="2520000" cy="0"/>
            </a:xfrm>
            <a:prstGeom prst="line">
              <a:avLst/>
            </a:prstGeom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接连接符 84"/>
            <p:cNvCxnSpPr/>
            <p:nvPr/>
          </p:nvCxnSpPr>
          <p:spPr>
            <a:xfrm>
              <a:off x="1331640" y="3075638"/>
              <a:ext cx="2520000" cy="0"/>
            </a:xfrm>
            <a:prstGeom prst="line">
              <a:avLst/>
            </a:prstGeom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85"/>
            <p:cNvCxnSpPr/>
            <p:nvPr/>
          </p:nvCxnSpPr>
          <p:spPr>
            <a:xfrm>
              <a:off x="1331640" y="3327638"/>
              <a:ext cx="2520000" cy="0"/>
            </a:xfrm>
            <a:prstGeom prst="line">
              <a:avLst/>
            </a:prstGeom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接连接符 86"/>
            <p:cNvCxnSpPr/>
            <p:nvPr/>
          </p:nvCxnSpPr>
          <p:spPr>
            <a:xfrm>
              <a:off x="1331640" y="3579638"/>
              <a:ext cx="2520000" cy="0"/>
            </a:xfrm>
            <a:prstGeom prst="line">
              <a:avLst/>
            </a:prstGeom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8" name="组合 87"/>
          <p:cNvGrpSpPr/>
          <p:nvPr/>
        </p:nvGrpSpPr>
        <p:grpSpPr>
          <a:xfrm>
            <a:off x="1403652" y="2632346"/>
            <a:ext cx="2269723" cy="369332"/>
            <a:chOff x="5002549" y="771550"/>
            <a:chExt cx="2269723" cy="369332"/>
          </a:xfrm>
        </p:grpSpPr>
        <p:sp>
          <p:nvSpPr>
            <p:cNvPr id="89" name="TextBox 88"/>
            <p:cNvSpPr txBox="1"/>
            <p:nvPr/>
          </p:nvSpPr>
          <p:spPr>
            <a:xfrm>
              <a:off x="5002549" y="771550"/>
              <a:ext cx="25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★</a:t>
              </a:r>
              <a:endParaRPr lang="zh-CN" altLang="en-US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5259879" y="771550"/>
              <a:ext cx="25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★</a:t>
              </a:r>
              <a:endParaRPr lang="zh-CN" altLang="en-US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5517209" y="771550"/>
              <a:ext cx="25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★</a:t>
              </a:r>
              <a:endParaRPr lang="zh-CN" altLang="en-US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5767044" y="771550"/>
              <a:ext cx="25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★</a:t>
              </a:r>
              <a:endParaRPr lang="zh-CN" altLang="en-US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6016879" y="771550"/>
              <a:ext cx="25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★</a:t>
              </a:r>
              <a:endParaRPr lang="zh-CN" altLang="en-US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6266714" y="771550"/>
              <a:ext cx="25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★</a:t>
              </a:r>
              <a:endParaRPr lang="zh-CN" altLang="en-US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6516549" y="771550"/>
              <a:ext cx="25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★</a:t>
              </a:r>
              <a:endParaRPr lang="zh-CN" altLang="en-US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6766384" y="771550"/>
              <a:ext cx="25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★</a:t>
              </a:r>
              <a:endParaRPr lang="zh-CN" altLang="en-US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7020272" y="771550"/>
              <a:ext cx="25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★</a:t>
              </a:r>
              <a:endParaRPr lang="zh-CN" altLang="en-US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1403652" y="2886821"/>
            <a:ext cx="2269723" cy="369332"/>
            <a:chOff x="5002549" y="771550"/>
            <a:chExt cx="2269723" cy="369332"/>
          </a:xfrm>
        </p:grpSpPr>
        <p:sp>
          <p:nvSpPr>
            <p:cNvPr id="99" name="TextBox 98"/>
            <p:cNvSpPr txBox="1"/>
            <p:nvPr/>
          </p:nvSpPr>
          <p:spPr>
            <a:xfrm>
              <a:off x="5002549" y="771550"/>
              <a:ext cx="25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★</a:t>
              </a:r>
              <a:endParaRPr lang="zh-CN" altLang="en-US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5259879" y="771550"/>
              <a:ext cx="25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★</a:t>
              </a:r>
              <a:endParaRPr lang="zh-CN" altLang="en-US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5517209" y="771550"/>
              <a:ext cx="25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★</a:t>
              </a:r>
              <a:endParaRPr lang="zh-CN" altLang="en-US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5767044" y="771550"/>
              <a:ext cx="25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★</a:t>
              </a:r>
              <a:endParaRPr lang="zh-CN" altLang="en-US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6016879" y="771550"/>
              <a:ext cx="25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★</a:t>
              </a:r>
              <a:endParaRPr lang="zh-CN" altLang="en-US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6266714" y="771550"/>
              <a:ext cx="25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★</a:t>
              </a:r>
              <a:endParaRPr lang="zh-CN" altLang="en-US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6516549" y="771550"/>
              <a:ext cx="25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★</a:t>
              </a:r>
              <a:endParaRPr lang="zh-CN" altLang="en-US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6766384" y="771550"/>
              <a:ext cx="25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★</a:t>
              </a:r>
              <a:endParaRPr lang="zh-CN" altLang="en-US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7020272" y="771550"/>
              <a:ext cx="25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★</a:t>
              </a:r>
              <a:endParaRPr lang="zh-CN" altLang="en-US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08" name="组合 107"/>
          <p:cNvGrpSpPr/>
          <p:nvPr/>
        </p:nvGrpSpPr>
        <p:grpSpPr>
          <a:xfrm>
            <a:off x="1403652" y="3142700"/>
            <a:ext cx="2269723" cy="369332"/>
            <a:chOff x="5002549" y="771550"/>
            <a:chExt cx="2269723" cy="369332"/>
          </a:xfrm>
        </p:grpSpPr>
        <p:sp>
          <p:nvSpPr>
            <p:cNvPr id="109" name="TextBox 108"/>
            <p:cNvSpPr txBox="1"/>
            <p:nvPr/>
          </p:nvSpPr>
          <p:spPr>
            <a:xfrm>
              <a:off x="5002549" y="771550"/>
              <a:ext cx="25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★</a:t>
              </a:r>
              <a:endParaRPr lang="zh-CN" altLang="en-US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5259879" y="771550"/>
              <a:ext cx="25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★</a:t>
              </a:r>
              <a:endParaRPr lang="zh-CN" altLang="en-US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5517209" y="771550"/>
              <a:ext cx="25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★</a:t>
              </a:r>
              <a:endParaRPr lang="zh-CN" altLang="en-US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5767044" y="771550"/>
              <a:ext cx="25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★</a:t>
              </a:r>
              <a:endParaRPr lang="zh-CN" altLang="en-US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13" name="TextBox 112"/>
            <p:cNvSpPr txBox="1"/>
            <p:nvPr/>
          </p:nvSpPr>
          <p:spPr>
            <a:xfrm>
              <a:off x="6016879" y="771550"/>
              <a:ext cx="25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★</a:t>
              </a:r>
              <a:endParaRPr lang="zh-CN" altLang="en-US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6266714" y="771550"/>
              <a:ext cx="25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★</a:t>
              </a:r>
              <a:endParaRPr lang="zh-CN" altLang="en-US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6516549" y="771550"/>
              <a:ext cx="25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★</a:t>
              </a:r>
              <a:endParaRPr lang="zh-CN" altLang="en-US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6766384" y="771550"/>
              <a:ext cx="25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★</a:t>
              </a:r>
              <a:endParaRPr lang="zh-CN" altLang="en-US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7020272" y="771550"/>
              <a:ext cx="25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★</a:t>
              </a:r>
              <a:endParaRPr lang="zh-CN" altLang="en-US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18" name="组合 117"/>
          <p:cNvGrpSpPr/>
          <p:nvPr/>
        </p:nvGrpSpPr>
        <p:grpSpPr>
          <a:xfrm>
            <a:off x="1403652" y="3393683"/>
            <a:ext cx="2269723" cy="369332"/>
            <a:chOff x="5002549" y="771550"/>
            <a:chExt cx="2269723" cy="369332"/>
          </a:xfrm>
        </p:grpSpPr>
        <p:sp>
          <p:nvSpPr>
            <p:cNvPr id="119" name="TextBox 118"/>
            <p:cNvSpPr txBox="1"/>
            <p:nvPr/>
          </p:nvSpPr>
          <p:spPr>
            <a:xfrm>
              <a:off x="5002549" y="771550"/>
              <a:ext cx="25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★</a:t>
              </a:r>
              <a:endParaRPr lang="zh-CN" altLang="en-US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20" name="TextBox 119"/>
            <p:cNvSpPr txBox="1"/>
            <p:nvPr/>
          </p:nvSpPr>
          <p:spPr>
            <a:xfrm>
              <a:off x="5259879" y="771550"/>
              <a:ext cx="25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★</a:t>
              </a:r>
              <a:endParaRPr lang="zh-CN" altLang="en-US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5517209" y="771550"/>
              <a:ext cx="25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★</a:t>
              </a:r>
              <a:endParaRPr lang="zh-CN" altLang="en-US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5767044" y="771550"/>
              <a:ext cx="25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★</a:t>
              </a:r>
              <a:endParaRPr lang="zh-CN" altLang="en-US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23" name="TextBox 122"/>
            <p:cNvSpPr txBox="1"/>
            <p:nvPr/>
          </p:nvSpPr>
          <p:spPr>
            <a:xfrm>
              <a:off x="6016879" y="771550"/>
              <a:ext cx="25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★</a:t>
              </a:r>
              <a:endParaRPr lang="zh-CN" altLang="en-US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6266714" y="771550"/>
              <a:ext cx="25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★</a:t>
              </a:r>
              <a:endParaRPr lang="zh-CN" altLang="en-US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6516549" y="771550"/>
              <a:ext cx="25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★</a:t>
              </a:r>
              <a:endParaRPr lang="zh-CN" altLang="en-US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26" name="TextBox 125"/>
            <p:cNvSpPr txBox="1"/>
            <p:nvPr/>
          </p:nvSpPr>
          <p:spPr>
            <a:xfrm>
              <a:off x="6766384" y="771550"/>
              <a:ext cx="25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★</a:t>
              </a:r>
              <a:endParaRPr lang="zh-CN" altLang="en-US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27" name="TextBox 126"/>
            <p:cNvSpPr txBox="1"/>
            <p:nvPr/>
          </p:nvSpPr>
          <p:spPr>
            <a:xfrm>
              <a:off x="7020272" y="771550"/>
              <a:ext cx="25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★</a:t>
              </a:r>
              <a:endParaRPr lang="zh-CN" altLang="en-US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28" name="组合 127"/>
          <p:cNvGrpSpPr/>
          <p:nvPr/>
        </p:nvGrpSpPr>
        <p:grpSpPr>
          <a:xfrm>
            <a:off x="1403652" y="3639770"/>
            <a:ext cx="2269723" cy="369332"/>
            <a:chOff x="5002549" y="771550"/>
            <a:chExt cx="2269723" cy="369332"/>
          </a:xfrm>
        </p:grpSpPr>
        <p:sp>
          <p:nvSpPr>
            <p:cNvPr id="129" name="TextBox 128"/>
            <p:cNvSpPr txBox="1"/>
            <p:nvPr/>
          </p:nvSpPr>
          <p:spPr>
            <a:xfrm>
              <a:off x="5002549" y="771550"/>
              <a:ext cx="25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★</a:t>
              </a:r>
              <a:endParaRPr lang="zh-CN" altLang="en-US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30" name="TextBox 129"/>
            <p:cNvSpPr txBox="1"/>
            <p:nvPr/>
          </p:nvSpPr>
          <p:spPr>
            <a:xfrm>
              <a:off x="5259879" y="771550"/>
              <a:ext cx="25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★</a:t>
              </a:r>
              <a:endParaRPr lang="zh-CN" altLang="en-US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31" name="TextBox 130"/>
            <p:cNvSpPr txBox="1"/>
            <p:nvPr/>
          </p:nvSpPr>
          <p:spPr>
            <a:xfrm>
              <a:off x="5517209" y="771550"/>
              <a:ext cx="25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★</a:t>
              </a:r>
              <a:endParaRPr lang="zh-CN" altLang="en-US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32" name="TextBox 131"/>
            <p:cNvSpPr txBox="1"/>
            <p:nvPr/>
          </p:nvSpPr>
          <p:spPr>
            <a:xfrm>
              <a:off x="5767044" y="771550"/>
              <a:ext cx="25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★</a:t>
              </a:r>
              <a:endParaRPr lang="zh-CN" altLang="en-US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33" name="TextBox 132"/>
            <p:cNvSpPr txBox="1"/>
            <p:nvPr/>
          </p:nvSpPr>
          <p:spPr>
            <a:xfrm>
              <a:off x="6016879" y="771550"/>
              <a:ext cx="25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★</a:t>
              </a:r>
              <a:endParaRPr lang="zh-CN" altLang="en-US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34" name="TextBox 133"/>
            <p:cNvSpPr txBox="1"/>
            <p:nvPr/>
          </p:nvSpPr>
          <p:spPr>
            <a:xfrm>
              <a:off x="6266714" y="771550"/>
              <a:ext cx="25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★</a:t>
              </a:r>
              <a:endParaRPr lang="zh-CN" altLang="en-US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35" name="TextBox 134"/>
            <p:cNvSpPr txBox="1"/>
            <p:nvPr/>
          </p:nvSpPr>
          <p:spPr>
            <a:xfrm>
              <a:off x="6516549" y="771550"/>
              <a:ext cx="25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★</a:t>
              </a:r>
              <a:endParaRPr lang="zh-CN" altLang="en-US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36" name="TextBox 135"/>
            <p:cNvSpPr txBox="1"/>
            <p:nvPr/>
          </p:nvSpPr>
          <p:spPr>
            <a:xfrm>
              <a:off x="6766384" y="771550"/>
              <a:ext cx="25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★</a:t>
              </a:r>
              <a:endParaRPr lang="zh-CN" altLang="en-US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37" name="TextBox 136"/>
            <p:cNvSpPr txBox="1"/>
            <p:nvPr/>
          </p:nvSpPr>
          <p:spPr>
            <a:xfrm>
              <a:off x="7020272" y="771550"/>
              <a:ext cx="25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★</a:t>
              </a:r>
              <a:endParaRPr lang="zh-CN" altLang="en-US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38" name="组合 137"/>
          <p:cNvGrpSpPr/>
          <p:nvPr/>
        </p:nvGrpSpPr>
        <p:grpSpPr>
          <a:xfrm>
            <a:off x="1403652" y="3904040"/>
            <a:ext cx="2269723" cy="369332"/>
            <a:chOff x="5002549" y="771550"/>
            <a:chExt cx="2269723" cy="369332"/>
          </a:xfrm>
        </p:grpSpPr>
        <p:sp>
          <p:nvSpPr>
            <p:cNvPr id="139" name="TextBox 138"/>
            <p:cNvSpPr txBox="1"/>
            <p:nvPr/>
          </p:nvSpPr>
          <p:spPr>
            <a:xfrm>
              <a:off x="5002549" y="771550"/>
              <a:ext cx="25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★</a:t>
              </a:r>
              <a:endParaRPr lang="zh-CN" altLang="en-US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5259879" y="771550"/>
              <a:ext cx="25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★</a:t>
              </a:r>
              <a:endParaRPr lang="zh-CN" altLang="en-US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41" name="TextBox 140"/>
            <p:cNvSpPr txBox="1"/>
            <p:nvPr/>
          </p:nvSpPr>
          <p:spPr>
            <a:xfrm>
              <a:off x="5517209" y="771550"/>
              <a:ext cx="25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★</a:t>
              </a:r>
              <a:endParaRPr lang="zh-CN" altLang="en-US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42" name="TextBox 141"/>
            <p:cNvSpPr txBox="1"/>
            <p:nvPr/>
          </p:nvSpPr>
          <p:spPr>
            <a:xfrm>
              <a:off x="5767044" y="771550"/>
              <a:ext cx="25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★</a:t>
              </a:r>
              <a:endParaRPr lang="zh-CN" altLang="en-US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6016879" y="771550"/>
              <a:ext cx="25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★</a:t>
              </a:r>
              <a:endParaRPr lang="zh-CN" altLang="en-US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44" name="TextBox 143"/>
            <p:cNvSpPr txBox="1"/>
            <p:nvPr/>
          </p:nvSpPr>
          <p:spPr>
            <a:xfrm>
              <a:off x="6266714" y="771550"/>
              <a:ext cx="25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★</a:t>
              </a:r>
              <a:endParaRPr lang="zh-CN" altLang="en-US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45" name="TextBox 144"/>
            <p:cNvSpPr txBox="1"/>
            <p:nvPr/>
          </p:nvSpPr>
          <p:spPr>
            <a:xfrm>
              <a:off x="6516549" y="771550"/>
              <a:ext cx="25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★</a:t>
              </a:r>
              <a:endParaRPr lang="zh-CN" altLang="en-US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6766384" y="771550"/>
              <a:ext cx="25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★</a:t>
              </a:r>
              <a:endParaRPr lang="zh-CN" altLang="en-US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47" name="TextBox 146"/>
            <p:cNvSpPr txBox="1"/>
            <p:nvPr/>
          </p:nvSpPr>
          <p:spPr>
            <a:xfrm>
              <a:off x="7020272" y="771550"/>
              <a:ext cx="25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★</a:t>
              </a:r>
              <a:endParaRPr lang="zh-CN" altLang="en-US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48" name="组合 147"/>
          <p:cNvGrpSpPr/>
          <p:nvPr/>
        </p:nvGrpSpPr>
        <p:grpSpPr>
          <a:xfrm>
            <a:off x="1403652" y="4146632"/>
            <a:ext cx="2269723" cy="369332"/>
            <a:chOff x="5002549" y="771550"/>
            <a:chExt cx="2269723" cy="369332"/>
          </a:xfrm>
        </p:grpSpPr>
        <p:sp>
          <p:nvSpPr>
            <p:cNvPr id="149" name="TextBox 148"/>
            <p:cNvSpPr txBox="1"/>
            <p:nvPr/>
          </p:nvSpPr>
          <p:spPr>
            <a:xfrm>
              <a:off x="5002549" y="771550"/>
              <a:ext cx="25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★</a:t>
              </a:r>
              <a:endParaRPr lang="zh-CN" altLang="en-US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50" name="TextBox 149"/>
            <p:cNvSpPr txBox="1"/>
            <p:nvPr/>
          </p:nvSpPr>
          <p:spPr>
            <a:xfrm>
              <a:off x="5259879" y="771550"/>
              <a:ext cx="25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★</a:t>
              </a:r>
              <a:endParaRPr lang="zh-CN" altLang="en-US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51" name="TextBox 150"/>
            <p:cNvSpPr txBox="1"/>
            <p:nvPr/>
          </p:nvSpPr>
          <p:spPr>
            <a:xfrm>
              <a:off x="5517209" y="771550"/>
              <a:ext cx="25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★</a:t>
              </a:r>
              <a:endParaRPr lang="zh-CN" altLang="en-US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5767044" y="771550"/>
              <a:ext cx="25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★</a:t>
              </a:r>
              <a:endParaRPr lang="zh-CN" altLang="en-US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53" name="TextBox 152"/>
            <p:cNvSpPr txBox="1"/>
            <p:nvPr/>
          </p:nvSpPr>
          <p:spPr>
            <a:xfrm>
              <a:off x="6016879" y="771550"/>
              <a:ext cx="25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★</a:t>
              </a:r>
              <a:endParaRPr lang="zh-CN" altLang="en-US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54" name="TextBox 153"/>
            <p:cNvSpPr txBox="1"/>
            <p:nvPr/>
          </p:nvSpPr>
          <p:spPr>
            <a:xfrm>
              <a:off x="6266714" y="771550"/>
              <a:ext cx="25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★</a:t>
              </a:r>
              <a:endParaRPr lang="zh-CN" altLang="en-US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6516549" y="771550"/>
              <a:ext cx="25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★</a:t>
              </a:r>
              <a:endParaRPr lang="zh-CN" altLang="en-US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56" name="TextBox 155"/>
            <p:cNvSpPr txBox="1"/>
            <p:nvPr/>
          </p:nvSpPr>
          <p:spPr>
            <a:xfrm>
              <a:off x="6766384" y="771550"/>
              <a:ext cx="25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★</a:t>
              </a:r>
              <a:endParaRPr lang="zh-CN" altLang="en-US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57" name="TextBox 156"/>
            <p:cNvSpPr txBox="1"/>
            <p:nvPr/>
          </p:nvSpPr>
          <p:spPr>
            <a:xfrm>
              <a:off x="7020272" y="771550"/>
              <a:ext cx="25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★</a:t>
              </a:r>
              <a:endParaRPr lang="zh-CN" altLang="en-US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cxnSp>
        <p:nvCxnSpPr>
          <p:cNvPr id="158" name="直接连接符 157"/>
          <p:cNvCxnSpPr/>
          <p:nvPr/>
        </p:nvCxnSpPr>
        <p:spPr>
          <a:xfrm rot="16200000">
            <a:off x="3082458" y="3329719"/>
            <a:ext cx="2259009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直接连接符 158"/>
          <p:cNvCxnSpPr/>
          <p:nvPr/>
        </p:nvCxnSpPr>
        <p:spPr>
          <a:xfrm>
            <a:off x="4211960" y="4459223"/>
            <a:ext cx="3239638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直接连接符 159"/>
          <p:cNvCxnSpPr/>
          <p:nvPr/>
        </p:nvCxnSpPr>
        <p:spPr>
          <a:xfrm>
            <a:off x="4211960" y="2191223"/>
            <a:ext cx="3239638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直接连接符 160"/>
          <p:cNvCxnSpPr/>
          <p:nvPr/>
        </p:nvCxnSpPr>
        <p:spPr>
          <a:xfrm rot="16200000">
            <a:off x="6322457" y="3329710"/>
            <a:ext cx="2259009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直接连接符 161"/>
          <p:cNvCxnSpPr/>
          <p:nvPr/>
        </p:nvCxnSpPr>
        <p:spPr>
          <a:xfrm rot="16200000">
            <a:off x="3874545" y="3329710"/>
            <a:ext cx="2259009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直接连接符 162"/>
          <p:cNvCxnSpPr/>
          <p:nvPr/>
        </p:nvCxnSpPr>
        <p:spPr>
          <a:xfrm rot="16200000">
            <a:off x="5530729" y="3329719"/>
            <a:ext cx="2259009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直接连接符 163"/>
          <p:cNvCxnSpPr/>
          <p:nvPr/>
        </p:nvCxnSpPr>
        <p:spPr>
          <a:xfrm>
            <a:off x="4211960" y="2443223"/>
            <a:ext cx="3239638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直接连接符 164"/>
          <p:cNvCxnSpPr/>
          <p:nvPr/>
        </p:nvCxnSpPr>
        <p:spPr>
          <a:xfrm>
            <a:off x="4211960" y="2695223"/>
            <a:ext cx="3239638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直接连接符 165"/>
          <p:cNvCxnSpPr/>
          <p:nvPr/>
        </p:nvCxnSpPr>
        <p:spPr>
          <a:xfrm>
            <a:off x="4211960" y="2947223"/>
            <a:ext cx="3239638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直接连接符 166"/>
          <p:cNvCxnSpPr/>
          <p:nvPr/>
        </p:nvCxnSpPr>
        <p:spPr>
          <a:xfrm>
            <a:off x="4211960" y="3199223"/>
            <a:ext cx="3239638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直接连接符 167"/>
          <p:cNvCxnSpPr/>
          <p:nvPr/>
        </p:nvCxnSpPr>
        <p:spPr>
          <a:xfrm>
            <a:off x="4211960" y="3451223"/>
            <a:ext cx="3239638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直接连接符 168"/>
          <p:cNvCxnSpPr/>
          <p:nvPr/>
        </p:nvCxnSpPr>
        <p:spPr>
          <a:xfrm>
            <a:off x="4211960" y="3703223"/>
            <a:ext cx="3239638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直接连接符 169"/>
          <p:cNvCxnSpPr/>
          <p:nvPr/>
        </p:nvCxnSpPr>
        <p:spPr>
          <a:xfrm>
            <a:off x="4211960" y="3955223"/>
            <a:ext cx="3239638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直接连接符 170"/>
          <p:cNvCxnSpPr/>
          <p:nvPr/>
        </p:nvCxnSpPr>
        <p:spPr>
          <a:xfrm>
            <a:off x="4211960" y="4207223"/>
            <a:ext cx="3239638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2" name="文本框 10245"/>
          <p:cNvSpPr txBox="1">
            <a:spLocks noChangeArrowheads="1"/>
          </p:cNvSpPr>
          <p:nvPr/>
        </p:nvSpPr>
        <p:spPr bwMode="auto">
          <a:xfrm>
            <a:off x="4211960" y="2140173"/>
            <a:ext cx="792088" cy="3385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</a:t>
            </a:r>
            <a:r>
              <a:rPr lang="zh-CN" altLang="en-US" sz="16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个</a:t>
            </a:r>
            <a:r>
              <a:rPr lang="en-US" altLang="zh-CN" sz="16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9</a:t>
            </a:r>
            <a:endParaRPr lang="zh-CN" altLang="en-US" sz="16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3" name="文本框 10245"/>
          <p:cNvSpPr txBox="1">
            <a:spLocks noChangeArrowheads="1"/>
          </p:cNvSpPr>
          <p:nvPr/>
        </p:nvSpPr>
        <p:spPr bwMode="auto">
          <a:xfrm>
            <a:off x="4211960" y="2392349"/>
            <a:ext cx="792088" cy="3385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2</a:t>
            </a:r>
            <a:r>
              <a:rPr lang="zh-CN" altLang="en-US" sz="16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个</a:t>
            </a:r>
            <a:r>
              <a:rPr lang="en-US" altLang="zh-CN" sz="16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9</a:t>
            </a:r>
            <a:endParaRPr lang="zh-CN" altLang="en-US" sz="16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4" name="文本框 10245"/>
          <p:cNvSpPr txBox="1">
            <a:spLocks noChangeArrowheads="1"/>
          </p:cNvSpPr>
          <p:nvPr/>
        </p:nvSpPr>
        <p:spPr bwMode="auto">
          <a:xfrm>
            <a:off x="4211960" y="2644525"/>
            <a:ext cx="792088" cy="3385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3</a:t>
            </a:r>
            <a:r>
              <a:rPr lang="zh-CN" altLang="en-US" sz="16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个</a:t>
            </a:r>
            <a:r>
              <a:rPr lang="en-US" altLang="zh-CN" sz="16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9</a:t>
            </a:r>
            <a:endParaRPr lang="zh-CN" altLang="en-US" sz="16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5" name="文本框 10245"/>
          <p:cNvSpPr txBox="1">
            <a:spLocks noChangeArrowheads="1"/>
          </p:cNvSpPr>
          <p:nvPr/>
        </p:nvSpPr>
        <p:spPr bwMode="auto">
          <a:xfrm>
            <a:off x="4211960" y="2896701"/>
            <a:ext cx="792088" cy="3385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4</a:t>
            </a:r>
            <a:r>
              <a:rPr lang="zh-CN" altLang="en-US" sz="16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个</a:t>
            </a:r>
            <a:r>
              <a:rPr lang="en-US" altLang="zh-CN" sz="16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9</a:t>
            </a:r>
            <a:endParaRPr lang="zh-CN" altLang="en-US" sz="16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6" name="文本框 10245"/>
          <p:cNvSpPr txBox="1">
            <a:spLocks noChangeArrowheads="1"/>
          </p:cNvSpPr>
          <p:nvPr/>
        </p:nvSpPr>
        <p:spPr bwMode="auto">
          <a:xfrm>
            <a:off x="4211960" y="3148877"/>
            <a:ext cx="792088" cy="3385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5</a:t>
            </a:r>
            <a:r>
              <a:rPr lang="zh-CN" altLang="en-US" sz="16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个</a:t>
            </a:r>
            <a:r>
              <a:rPr lang="en-US" altLang="zh-CN" sz="16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9</a:t>
            </a:r>
            <a:endParaRPr lang="zh-CN" altLang="en-US" sz="16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7" name="文本框 10245"/>
          <p:cNvSpPr txBox="1">
            <a:spLocks noChangeArrowheads="1"/>
          </p:cNvSpPr>
          <p:nvPr/>
        </p:nvSpPr>
        <p:spPr bwMode="auto">
          <a:xfrm>
            <a:off x="4211960" y="3401053"/>
            <a:ext cx="792088" cy="3385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6</a:t>
            </a:r>
            <a:r>
              <a:rPr lang="zh-CN" altLang="en-US" sz="16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个</a:t>
            </a:r>
            <a:r>
              <a:rPr lang="en-US" altLang="zh-CN" sz="16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9</a:t>
            </a:r>
            <a:endParaRPr lang="zh-CN" altLang="en-US" sz="16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8" name="文本框 10245"/>
          <p:cNvSpPr txBox="1">
            <a:spLocks noChangeArrowheads="1"/>
          </p:cNvSpPr>
          <p:nvPr/>
        </p:nvSpPr>
        <p:spPr bwMode="auto">
          <a:xfrm>
            <a:off x="4211960" y="3653229"/>
            <a:ext cx="792088" cy="3385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7</a:t>
            </a:r>
            <a:r>
              <a:rPr lang="zh-CN" altLang="en-US" sz="16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个</a:t>
            </a:r>
            <a:r>
              <a:rPr lang="en-US" altLang="zh-CN" sz="16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9</a:t>
            </a:r>
            <a:endParaRPr lang="zh-CN" altLang="en-US" sz="16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9" name="文本框 10245"/>
          <p:cNvSpPr txBox="1">
            <a:spLocks noChangeArrowheads="1"/>
          </p:cNvSpPr>
          <p:nvPr/>
        </p:nvSpPr>
        <p:spPr bwMode="auto">
          <a:xfrm>
            <a:off x="4211960" y="3905405"/>
            <a:ext cx="792088" cy="3385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8</a:t>
            </a:r>
            <a:r>
              <a:rPr lang="zh-CN" altLang="en-US" sz="16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个</a:t>
            </a:r>
            <a:r>
              <a:rPr lang="en-US" altLang="zh-CN" sz="16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9</a:t>
            </a:r>
            <a:endParaRPr lang="zh-CN" altLang="en-US" sz="16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0" name="文本框 10245"/>
          <p:cNvSpPr txBox="1">
            <a:spLocks noChangeArrowheads="1"/>
          </p:cNvSpPr>
          <p:nvPr/>
        </p:nvSpPr>
        <p:spPr bwMode="auto">
          <a:xfrm>
            <a:off x="4211960" y="4157584"/>
            <a:ext cx="792088" cy="3385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9</a:t>
            </a:r>
            <a:r>
              <a:rPr lang="zh-CN" altLang="en-US" sz="16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个</a:t>
            </a:r>
            <a:r>
              <a:rPr lang="en-US" altLang="zh-CN" sz="16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9</a:t>
            </a:r>
            <a:endParaRPr lang="zh-CN" altLang="en-US" sz="16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1" name="文本框 10245"/>
          <p:cNvSpPr txBox="1">
            <a:spLocks noChangeArrowheads="1"/>
          </p:cNvSpPr>
          <p:nvPr/>
        </p:nvSpPr>
        <p:spPr bwMode="auto">
          <a:xfrm>
            <a:off x="5004048" y="4157584"/>
            <a:ext cx="1656184" cy="3385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6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比</a:t>
            </a:r>
            <a:r>
              <a:rPr lang="en-US" altLang="zh-CN" sz="16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90</a:t>
            </a:r>
            <a:r>
              <a:rPr lang="zh-CN" altLang="en-US" sz="16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少</a:t>
            </a:r>
            <a:r>
              <a:rPr lang="zh-CN" altLang="en-US" sz="1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（     ）</a:t>
            </a:r>
            <a:endParaRPr lang="zh-CN" altLang="en-US" sz="1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2" name="文本框 10245"/>
          <p:cNvSpPr txBox="1">
            <a:spLocks noChangeArrowheads="1"/>
          </p:cNvSpPr>
          <p:nvPr/>
        </p:nvSpPr>
        <p:spPr bwMode="auto">
          <a:xfrm>
            <a:off x="5004048" y="2140173"/>
            <a:ext cx="1656184" cy="3385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6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比</a:t>
            </a:r>
            <a:r>
              <a:rPr lang="en-US" altLang="zh-CN" sz="16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10</a:t>
            </a:r>
            <a:r>
              <a:rPr lang="zh-CN" altLang="en-US" sz="16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少</a:t>
            </a:r>
            <a:r>
              <a:rPr lang="en-US" altLang="zh-CN" sz="16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</a:t>
            </a:r>
            <a:r>
              <a:rPr lang="zh-CN" altLang="en-US" sz="1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     </a:t>
            </a:r>
            <a:endParaRPr lang="zh-CN" altLang="en-US" sz="1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3" name="文本框 10245"/>
          <p:cNvSpPr txBox="1">
            <a:spLocks noChangeArrowheads="1"/>
          </p:cNvSpPr>
          <p:nvPr/>
        </p:nvSpPr>
        <p:spPr bwMode="auto">
          <a:xfrm>
            <a:off x="5004048" y="2392349"/>
            <a:ext cx="1656184" cy="3385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6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比</a:t>
            </a:r>
            <a:r>
              <a:rPr lang="en-US" altLang="zh-CN" sz="16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20</a:t>
            </a:r>
            <a:r>
              <a:rPr lang="zh-CN" altLang="en-US" sz="16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少</a:t>
            </a:r>
            <a:r>
              <a:rPr lang="zh-CN" altLang="en-US" sz="1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（     ）</a:t>
            </a:r>
            <a:endParaRPr lang="zh-CN" altLang="en-US" sz="1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4" name="文本框 10245"/>
          <p:cNvSpPr txBox="1">
            <a:spLocks noChangeArrowheads="1"/>
          </p:cNvSpPr>
          <p:nvPr/>
        </p:nvSpPr>
        <p:spPr bwMode="auto">
          <a:xfrm>
            <a:off x="5004048" y="2644525"/>
            <a:ext cx="1656184" cy="3385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6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比</a:t>
            </a:r>
            <a:r>
              <a:rPr lang="en-US" altLang="zh-CN" sz="16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30</a:t>
            </a:r>
            <a:r>
              <a:rPr lang="zh-CN" altLang="en-US" sz="16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少</a:t>
            </a:r>
            <a:r>
              <a:rPr lang="zh-CN" altLang="en-US" sz="1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（     ）</a:t>
            </a:r>
            <a:endParaRPr lang="zh-CN" altLang="en-US" sz="1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5" name="文本框 10245"/>
          <p:cNvSpPr txBox="1">
            <a:spLocks noChangeArrowheads="1"/>
          </p:cNvSpPr>
          <p:nvPr/>
        </p:nvSpPr>
        <p:spPr bwMode="auto">
          <a:xfrm>
            <a:off x="5004048" y="2896701"/>
            <a:ext cx="1656184" cy="3385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6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比</a:t>
            </a:r>
            <a:r>
              <a:rPr lang="en-US" altLang="zh-CN" sz="16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40</a:t>
            </a:r>
            <a:r>
              <a:rPr lang="zh-CN" altLang="en-US" sz="16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少</a:t>
            </a:r>
            <a:r>
              <a:rPr lang="zh-CN" altLang="en-US" sz="1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（     ）</a:t>
            </a:r>
            <a:endParaRPr lang="zh-CN" altLang="en-US" sz="1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6" name="文本框 10245"/>
          <p:cNvSpPr txBox="1">
            <a:spLocks noChangeArrowheads="1"/>
          </p:cNvSpPr>
          <p:nvPr/>
        </p:nvSpPr>
        <p:spPr bwMode="auto">
          <a:xfrm>
            <a:off x="5004048" y="3148877"/>
            <a:ext cx="1656184" cy="3385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6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比</a:t>
            </a:r>
            <a:r>
              <a:rPr lang="en-US" altLang="zh-CN" sz="16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50</a:t>
            </a:r>
            <a:r>
              <a:rPr lang="zh-CN" altLang="en-US" sz="16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少</a:t>
            </a:r>
            <a:r>
              <a:rPr lang="zh-CN" altLang="en-US" sz="1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（     ）</a:t>
            </a:r>
            <a:endParaRPr lang="zh-CN" altLang="en-US" sz="1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7" name="文本框 10245"/>
          <p:cNvSpPr txBox="1">
            <a:spLocks noChangeArrowheads="1"/>
          </p:cNvSpPr>
          <p:nvPr/>
        </p:nvSpPr>
        <p:spPr bwMode="auto">
          <a:xfrm>
            <a:off x="5004048" y="3401053"/>
            <a:ext cx="1656184" cy="3385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6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比</a:t>
            </a:r>
            <a:r>
              <a:rPr lang="en-US" altLang="zh-CN" sz="16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60</a:t>
            </a:r>
            <a:r>
              <a:rPr lang="zh-CN" altLang="en-US" sz="16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少</a:t>
            </a:r>
            <a:r>
              <a:rPr lang="zh-CN" altLang="en-US" sz="1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（     ）</a:t>
            </a:r>
            <a:endParaRPr lang="zh-CN" altLang="en-US" sz="1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8" name="文本框 10245"/>
          <p:cNvSpPr txBox="1">
            <a:spLocks noChangeArrowheads="1"/>
          </p:cNvSpPr>
          <p:nvPr/>
        </p:nvSpPr>
        <p:spPr bwMode="auto">
          <a:xfrm>
            <a:off x="5004048" y="3653229"/>
            <a:ext cx="1656184" cy="3385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6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比</a:t>
            </a:r>
            <a:r>
              <a:rPr lang="en-US" altLang="zh-CN" sz="16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70</a:t>
            </a:r>
            <a:r>
              <a:rPr lang="zh-CN" altLang="en-US" sz="16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少</a:t>
            </a:r>
            <a:r>
              <a:rPr lang="zh-CN" altLang="en-US" sz="1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（     ）</a:t>
            </a:r>
            <a:endParaRPr lang="zh-CN" altLang="en-US" sz="1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9" name="文本框 10245"/>
          <p:cNvSpPr txBox="1">
            <a:spLocks noChangeArrowheads="1"/>
          </p:cNvSpPr>
          <p:nvPr/>
        </p:nvSpPr>
        <p:spPr bwMode="auto">
          <a:xfrm>
            <a:off x="5004048" y="3905405"/>
            <a:ext cx="1656184" cy="3385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6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比</a:t>
            </a:r>
            <a:r>
              <a:rPr lang="en-US" altLang="zh-CN" sz="16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80</a:t>
            </a:r>
            <a:r>
              <a:rPr lang="zh-CN" altLang="en-US" sz="16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少</a:t>
            </a:r>
            <a:r>
              <a:rPr lang="zh-CN" altLang="en-US" sz="1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（     ）</a:t>
            </a:r>
            <a:endParaRPr lang="zh-CN" altLang="en-US" sz="1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0" name="文本框 10245"/>
          <p:cNvSpPr txBox="1">
            <a:spLocks noChangeArrowheads="1"/>
          </p:cNvSpPr>
          <p:nvPr/>
        </p:nvSpPr>
        <p:spPr bwMode="auto">
          <a:xfrm>
            <a:off x="6660232" y="2140173"/>
            <a:ext cx="792088" cy="3385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9</a:t>
            </a:r>
            <a:endParaRPr lang="zh-CN" altLang="en-US" sz="16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1" name="文本框 10245"/>
          <p:cNvSpPr txBox="1">
            <a:spLocks noChangeArrowheads="1"/>
          </p:cNvSpPr>
          <p:nvPr/>
        </p:nvSpPr>
        <p:spPr bwMode="auto">
          <a:xfrm>
            <a:off x="6588224" y="2665244"/>
            <a:ext cx="792088" cy="3385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1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（   ）</a:t>
            </a:r>
            <a:endParaRPr lang="zh-CN" altLang="en-US" sz="16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2" name="文本框 10245"/>
          <p:cNvSpPr txBox="1">
            <a:spLocks noChangeArrowheads="1"/>
          </p:cNvSpPr>
          <p:nvPr/>
        </p:nvSpPr>
        <p:spPr bwMode="auto">
          <a:xfrm>
            <a:off x="6588224" y="2392349"/>
            <a:ext cx="792088" cy="3385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1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（   ）</a:t>
            </a:r>
            <a:endParaRPr lang="zh-CN" altLang="en-US" sz="16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3" name="文本框 10245"/>
          <p:cNvSpPr txBox="1">
            <a:spLocks noChangeArrowheads="1"/>
          </p:cNvSpPr>
          <p:nvPr/>
        </p:nvSpPr>
        <p:spPr bwMode="auto">
          <a:xfrm>
            <a:off x="6588224" y="2896701"/>
            <a:ext cx="792088" cy="3385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1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（   ）</a:t>
            </a:r>
            <a:endParaRPr lang="zh-CN" altLang="en-US" sz="16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4" name="文本框 10245"/>
          <p:cNvSpPr txBox="1">
            <a:spLocks noChangeArrowheads="1"/>
          </p:cNvSpPr>
          <p:nvPr/>
        </p:nvSpPr>
        <p:spPr bwMode="auto">
          <a:xfrm>
            <a:off x="6660232" y="3148877"/>
            <a:ext cx="792088" cy="3385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（   ）</a:t>
            </a:r>
            <a:endParaRPr lang="zh-CN" altLang="en-US" sz="16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5" name="文本框 10245"/>
          <p:cNvSpPr txBox="1">
            <a:spLocks noChangeArrowheads="1"/>
          </p:cNvSpPr>
          <p:nvPr/>
        </p:nvSpPr>
        <p:spPr bwMode="auto">
          <a:xfrm>
            <a:off x="6588224" y="3401053"/>
            <a:ext cx="792088" cy="3385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1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（   ）</a:t>
            </a:r>
            <a:endParaRPr lang="zh-CN" altLang="en-US" sz="16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6" name="文本框 10245"/>
          <p:cNvSpPr txBox="1">
            <a:spLocks noChangeArrowheads="1"/>
          </p:cNvSpPr>
          <p:nvPr/>
        </p:nvSpPr>
        <p:spPr bwMode="auto">
          <a:xfrm>
            <a:off x="6660232" y="3653229"/>
            <a:ext cx="792088" cy="3385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（   ）</a:t>
            </a:r>
            <a:endParaRPr lang="zh-CN" altLang="en-US" sz="16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7" name="文本框 10245"/>
          <p:cNvSpPr txBox="1">
            <a:spLocks noChangeArrowheads="1"/>
          </p:cNvSpPr>
          <p:nvPr/>
        </p:nvSpPr>
        <p:spPr bwMode="auto">
          <a:xfrm>
            <a:off x="6660232" y="3905405"/>
            <a:ext cx="792088" cy="3385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（   ）</a:t>
            </a:r>
            <a:endParaRPr lang="zh-CN" altLang="en-US" sz="16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8" name="文本框 10245"/>
          <p:cNvSpPr txBox="1">
            <a:spLocks noChangeArrowheads="1"/>
          </p:cNvSpPr>
          <p:nvPr/>
        </p:nvSpPr>
        <p:spPr bwMode="auto">
          <a:xfrm>
            <a:off x="6660232" y="4157584"/>
            <a:ext cx="792088" cy="3385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（   ）</a:t>
            </a:r>
            <a:endParaRPr lang="zh-CN" altLang="en-US" sz="16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9" name="文本框 10245"/>
          <p:cNvSpPr txBox="1">
            <a:spLocks noChangeArrowheads="1"/>
          </p:cNvSpPr>
          <p:nvPr/>
        </p:nvSpPr>
        <p:spPr bwMode="auto">
          <a:xfrm>
            <a:off x="5940152" y="2392349"/>
            <a:ext cx="432048" cy="3385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2</a:t>
            </a:r>
            <a:endParaRPr lang="zh-CN" altLang="en-US" sz="16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0" name="文本框 10245"/>
          <p:cNvSpPr txBox="1">
            <a:spLocks noChangeArrowheads="1"/>
          </p:cNvSpPr>
          <p:nvPr/>
        </p:nvSpPr>
        <p:spPr bwMode="auto">
          <a:xfrm>
            <a:off x="5940152" y="4157584"/>
            <a:ext cx="432048" cy="3385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9</a:t>
            </a:r>
            <a:endParaRPr lang="zh-CN" altLang="en-US" sz="16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1" name="文本框 10245"/>
          <p:cNvSpPr txBox="1">
            <a:spLocks noChangeArrowheads="1"/>
          </p:cNvSpPr>
          <p:nvPr/>
        </p:nvSpPr>
        <p:spPr bwMode="auto">
          <a:xfrm>
            <a:off x="5940152" y="3905405"/>
            <a:ext cx="432048" cy="3385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8</a:t>
            </a:r>
            <a:endParaRPr lang="zh-CN" altLang="en-US" sz="16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2" name="文本框 10245"/>
          <p:cNvSpPr txBox="1">
            <a:spLocks noChangeArrowheads="1"/>
          </p:cNvSpPr>
          <p:nvPr/>
        </p:nvSpPr>
        <p:spPr bwMode="auto">
          <a:xfrm>
            <a:off x="5940152" y="3653229"/>
            <a:ext cx="432048" cy="3385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7</a:t>
            </a:r>
            <a:endParaRPr lang="zh-CN" altLang="en-US" sz="16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3" name="文本框 10245"/>
          <p:cNvSpPr txBox="1">
            <a:spLocks noChangeArrowheads="1"/>
          </p:cNvSpPr>
          <p:nvPr/>
        </p:nvSpPr>
        <p:spPr bwMode="auto">
          <a:xfrm>
            <a:off x="5940152" y="3401053"/>
            <a:ext cx="432048" cy="3385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6</a:t>
            </a:r>
            <a:endParaRPr lang="zh-CN" altLang="en-US" sz="16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4" name="文本框 10245"/>
          <p:cNvSpPr txBox="1">
            <a:spLocks noChangeArrowheads="1"/>
          </p:cNvSpPr>
          <p:nvPr/>
        </p:nvSpPr>
        <p:spPr bwMode="auto">
          <a:xfrm>
            <a:off x="5940152" y="3148877"/>
            <a:ext cx="432048" cy="3385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5</a:t>
            </a:r>
            <a:endParaRPr lang="zh-CN" altLang="en-US" sz="16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5" name="文本框 10245"/>
          <p:cNvSpPr txBox="1">
            <a:spLocks noChangeArrowheads="1"/>
          </p:cNvSpPr>
          <p:nvPr/>
        </p:nvSpPr>
        <p:spPr bwMode="auto">
          <a:xfrm>
            <a:off x="5940152" y="2896701"/>
            <a:ext cx="432048" cy="3385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4</a:t>
            </a:r>
            <a:endParaRPr lang="zh-CN" altLang="en-US" sz="16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6" name="文本框 10245"/>
          <p:cNvSpPr txBox="1">
            <a:spLocks noChangeArrowheads="1"/>
          </p:cNvSpPr>
          <p:nvPr/>
        </p:nvSpPr>
        <p:spPr bwMode="auto">
          <a:xfrm>
            <a:off x="6804248" y="2392349"/>
            <a:ext cx="432048" cy="3385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18</a:t>
            </a:r>
            <a:endParaRPr lang="zh-CN" altLang="en-US" sz="16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7" name="文本框 10245"/>
          <p:cNvSpPr txBox="1">
            <a:spLocks noChangeArrowheads="1"/>
          </p:cNvSpPr>
          <p:nvPr/>
        </p:nvSpPr>
        <p:spPr bwMode="auto">
          <a:xfrm>
            <a:off x="5940152" y="2644525"/>
            <a:ext cx="432048" cy="3385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3</a:t>
            </a:r>
            <a:endParaRPr lang="zh-CN" altLang="en-US" sz="16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8" name="文本框 10245"/>
          <p:cNvSpPr txBox="1">
            <a:spLocks noChangeArrowheads="1"/>
          </p:cNvSpPr>
          <p:nvPr/>
        </p:nvSpPr>
        <p:spPr bwMode="auto">
          <a:xfrm>
            <a:off x="6840252" y="4157584"/>
            <a:ext cx="432048" cy="3385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81</a:t>
            </a:r>
            <a:endParaRPr lang="zh-CN" altLang="en-US" sz="16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9" name="文本框 10245"/>
          <p:cNvSpPr txBox="1">
            <a:spLocks noChangeArrowheads="1"/>
          </p:cNvSpPr>
          <p:nvPr/>
        </p:nvSpPr>
        <p:spPr bwMode="auto">
          <a:xfrm>
            <a:off x="6840252" y="2644525"/>
            <a:ext cx="432048" cy="3385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27</a:t>
            </a:r>
            <a:endParaRPr lang="zh-CN" altLang="en-US" sz="16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0" name="文本框 10245"/>
          <p:cNvSpPr txBox="1">
            <a:spLocks noChangeArrowheads="1"/>
          </p:cNvSpPr>
          <p:nvPr/>
        </p:nvSpPr>
        <p:spPr bwMode="auto">
          <a:xfrm>
            <a:off x="6840252" y="2896701"/>
            <a:ext cx="432048" cy="3385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36</a:t>
            </a:r>
            <a:endParaRPr lang="zh-CN" altLang="en-US" sz="16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1" name="文本框 10245"/>
          <p:cNvSpPr txBox="1">
            <a:spLocks noChangeArrowheads="1"/>
          </p:cNvSpPr>
          <p:nvPr/>
        </p:nvSpPr>
        <p:spPr bwMode="auto">
          <a:xfrm>
            <a:off x="6840252" y="3148877"/>
            <a:ext cx="432048" cy="3385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45</a:t>
            </a:r>
            <a:endParaRPr lang="zh-CN" altLang="en-US" sz="16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2" name="文本框 10245"/>
          <p:cNvSpPr txBox="1">
            <a:spLocks noChangeArrowheads="1"/>
          </p:cNvSpPr>
          <p:nvPr/>
        </p:nvSpPr>
        <p:spPr bwMode="auto">
          <a:xfrm>
            <a:off x="6840252" y="3401053"/>
            <a:ext cx="432048" cy="3385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54</a:t>
            </a:r>
            <a:endParaRPr lang="zh-CN" altLang="en-US" sz="16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3" name="文本框 10245"/>
          <p:cNvSpPr txBox="1">
            <a:spLocks noChangeArrowheads="1"/>
          </p:cNvSpPr>
          <p:nvPr/>
        </p:nvSpPr>
        <p:spPr bwMode="auto">
          <a:xfrm>
            <a:off x="6840252" y="3653229"/>
            <a:ext cx="432048" cy="3385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63</a:t>
            </a:r>
            <a:endParaRPr lang="zh-CN" altLang="en-US" sz="16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4" name="文本框 10245"/>
          <p:cNvSpPr txBox="1">
            <a:spLocks noChangeArrowheads="1"/>
          </p:cNvSpPr>
          <p:nvPr/>
        </p:nvSpPr>
        <p:spPr bwMode="auto">
          <a:xfrm>
            <a:off x="6840252" y="3905405"/>
            <a:ext cx="432048" cy="3385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72</a:t>
            </a:r>
            <a:endParaRPr lang="zh-CN" altLang="en-US" sz="16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7" fill="hold">
                      <p:stCondLst>
                        <p:cond delay="indefinite"/>
                      </p:stCondLst>
                      <p:childTnLst>
                        <p:par>
                          <p:cTn id="218" fill="hold">
                            <p:stCondLst>
                              <p:cond delay="0"/>
                            </p:stCondLst>
                            <p:childTnLst>
                              <p:par>
                                <p:cTn id="2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1" fill="hold">
                      <p:stCondLst>
                        <p:cond delay="indefinite"/>
                      </p:stCondLst>
                      <p:childTnLst>
                        <p:par>
                          <p:cTn id="222" fill="hold">
                            <p:stCondLst>
                              <p:cond delay="0"/>
                            </p:stCondLst>
                            <p:childTnLst>
                              <p:par>
                                <p:cTn id="2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5" fill="hold">
                      <p:stCondLst>
                        <p:cond delay="indefinite"/>
                      </p:stCondLst>
                      <p:childTnLst>
                        <p:par>
                          <p:cTn id="226" fill="hold">
                            <p:stCondLst>
                              <p:cond delay="0"/>
                            </p:stCondLst>
                            <p:childTnLst>
                              <p:par>
                                <p:cTn id="2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9" fill="hold">
                      <p:stCondLst>
                        <p:cond delay="indefinite"/>
                      </p:stCondLst>
                      <p:childTnLst>
                        <p:par>
                          <p:cTn id="230" fill="hold">
                            <p:stCondLst>
                              <p:cond delay="0"/>
                            </p:stCondLst>
                            <p:childTnLst>
                              <p:par>
                                <p:cTn id="2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3" fill="hold">
                      <p:stCondLst>
                        <p:cond delay="indefinite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172" grpId="0"/>
      <p:bldP spid="173" grpId="0"/>
      <p:bldP spid="174" grpId="0"/>
      <p:bldP spid="175" grpId="0"/>
      <p:bldP spid="176" grpId="0"/>
      <p:bldP spid="177" grpId="0"/>
      <p:bldP spid="178" grpId="0"/>
      <p:bldP spid="179" grpId="0"/>
      <p:bldP spid="180" grpId="0"/>
      <p:bldP spid="181" grpId="0"/>
      <p:bldP spid="182" grpId="0"/>
      <p:bldP spid="183" grpId="0"/>
      <p:bldP spid="184" grpId="0"/>
      <p:bldP spid="185" grpId="0"/>
      <p:bldP spid="186" grpId="0"/>
      <p:bldP spid="187" grpId="0"/>
      <p:bldP spid="188" grpId="0"/>
      <p:bldP spid="189" grpId="0"/>
      <p:bldP spid="190" grpId="0"/>
      <p:bldP spid="191" grpId="0"/>
      <p:bldP spid="192" grpId="0"/>
      <p:bldP spid="194" grpId="0"/>
      <p:bldP spid="195" grpId="0"/>
      <p:bldP spid="196" grpId="0"/>
      <p:bldP spid="197" grpId="0"/>
      <p:bldP spid="198" grpId="0"/>
      <p:bldP spid="200" grpId="0"/>
      <p:bldP spid="201" grpId="0"/>
      <p:bldP spid="202" grpId="0"/>
      <p:bldP spid="203" grpId="0"/>
      <p:bldP spid="204" grpId="0"/>
      <p:bldP spid="205" grpId="0"/>
      <p:bldP spid="206" grpId="0"/>
      <p:bldP spid="208" grpId="0"/>
      <p:bldP spid="211" grpId="0"/>
      <p:bldP spid="212" grpId="0"/>
      <p:bldP spid="213" grpId="0"/>
      <p:bldP spid="2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72832" y="1059583"/>
            <a:ext cx="2359008" cy="523220"/>
            <a:chOff x="867040" y="1256189"/>
            <a:chExt cx="1778000" cy="52322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867040" y="1309509"/>
              <a:ext cx="1778000" cy="469900"/>
            </a:xfrm>
            <a:prstGeom prst="rect">
              <a:avLst/>
            </a:prstGeom>
          </p:spPr>
        </p:pic>
        <p:sp>
          <p:nvSpPr>
            <p:cNvPr id="4" name="矩形 4"/>
            <p:cNvSpPr>
              <a:spLocks noChangeArrowheads="1"/>
            </p:cNvSpPr>
            <p:nvPr/>
          </p:nvSpPr>
          <p:spPr bwMode="auto">
            <a:xfrm>
              <a:off x="971600" y="1256189"/>
              <a:ext cx="1513156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b="1" dirty="0" smtClean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想想做做</a:t>
              </a:r>
              <a:endPara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15" name="图片 1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92082" y="492073"/>
            <a:ext cx="366860" cy="456338"/>
          </a:xfrm>
          <a:prstGeom prst="rect">
            <a:avLst/>
          </a:prstGeom>
        </p:spPr>
      </p:pic>
      <p:sp>
        <p:nvSpPr>
          <p:cNvPr id="19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课堂练习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4" name="文本框 10245"/>
          <p:cNvSpPr txBox="1">
            <a:spLocks noChangeArrowheads="1"/>
          </p:cNvSpPr>
          <p:nvPr/>
        </p:nvSpPr>
        <p:spPr bwMode="auto">
          <a:xfrm>
            <a:off x="683568" y="1741368"/>
            <a:ext cx="444234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2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.</a:t>
            </a:r>
            <a:endParaRPr lang="zh-CN" altLang="en-US" sz="24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269424" y="1848179"/>
            <a:ext cx="2016224" cy="2213383"/>
          </a:xfrm>
          <a:prstGeom prst="rect">
            <a:avLst/>
          </a:prstGeom>
          <a:solidFill>
            <a:srgbClr val="ADDF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标题 3"/>
          <p:cNvSpPr>
            <a:spLocks noGrp="1" noChangeArrowheads="1"/>
          </p:cNvSpPr>
          <p:nvPr/>
        </p:nvSpPr>
        <p:spPr bwMode="auto">
          <a:xfrm>
            <a:off x="1269424" y="2733947"/>
            <a:ext cx="1368152" cy="4320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9×4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＝  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标题 3"/>
          <p:cNvSpPr>
            <a:spLocks noGrp="1" noChangeArrowheads="1"/>
          </p:cNvSpPr>
          <p:nvPr/>
        </p:nvSpPr>
        <p:spPr bwMode="auto">
          <a:xfrm>
            <a:off x="1269424" y="3191162"/>
            <a:ext cx="1368152" cy="4320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36÷4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＝  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标题 3"/>
          <p:cNvSpPr>
            <a:spLocks noGrp="1" noChangeArrowheads="1"/>
          </p:cNvSpPr>
          <p:nvPr/>
        </p:nvSpPr>
        <p:spPr bwMode="auto">
          <a:xfrm>
            <a:off x="1269424" y="3648377"/>
            <a:ext cx="1368152" cy="4320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36÷9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＝  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标题 3"/>
          <p:cNvSpPr>
            <a:spLocks noGrp="1" noChangeArrowheads="1"/>
          </p:cNvSpPr>
          <p:nvPr/>
        </p:nvSpPr>
        <p:spPr bwMode="auto">
          <a:xfrm>
            <a:off x="2205528" y="2733947"/>
            <a:ext cx="576064" cy="4320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36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标题 3"/>
          <p:cNvSpPr>
            <a:spLocks noGrp="1" noChangeArrowheads="1"/>
          </p:cNvSpPr>
          <p:nvPr/>
        </p:nvSpPr>
        <p:spPr bwMode="auto">
          <a:xfrm>
            <a:off x="2364919" y="3185646"/>
            <a:ext cx="432048" cy="4320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9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标题 3"/>
          <p:cNvSpPr>
            <a:spLocks noGrp="1" noChangeArrowheads="1"/>
          </p:cNvSpPr>
          <p:nvPr/>
        </p:nvSpPr>
        <p:spPr bwMode="auto">
          <a:xfrm>
            <a:off x="2364919" y="3648377"/>
            <a:ext cx="432048" cy="4320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4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标题 3"/>
          <p:cNvSpPr>
            <a:spLocks noGrp="1" noChangeArrowheads="1"/>
          </p:cNvSpPr>
          <p:nvPr/>
        </p:nvSpPr>
        <p:spPr bwMode="auto">
          <a:xfrm>
            <a:off x="1269424" y="2276732"/>
            <a:ext cx="1368152" cy="4320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4×9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＝  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3" name="标题 3"/>
          <p:cNvSpPr>
            <a:spLocks noGrp="1" noChangeArrowheads="1"/>
          </p:cNvSpPr>
          <p:nvPr/>
        </p:nvSpPr>
        <p:spPr bwMode="auto">
          <a:xfrm>
            <a:off x="2205528" y="2276732"/>
            <a:ext cx="576064" cy="4320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36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" name="标题 3"/>
          <p:cNvSpPr>
            <a:spLocks noGrp="1" noChangeArrowheads="1"/>
          </p:cNvSpPr>
          <p:nvPr/>
        </p:nvSpPr>
        <p:spPr bwMode="auto">
          <a:xfrm>
            <a:off x="1252646" y="1851670"/>
            <a:ext cx="2095218" cy="4320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四九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（     ）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" name="标题 3"/>
          <p:cNvSpPr>
            <a:spLocks noGrp="1" noChangeArrowheads="1"/>
          </p:cNvSpPr>
          <p:nvPr/>
        </p:nvSpPr>
        <p:spPr bwMode="auto">
          <a:xfrm>
            <a:off x="2103457" y="1851670"/>
            <a:ext cx="1152128" cy="4320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三十六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3779912" y="1851672"/>
            <a:ext cx="2016224" cy="2213383"/>
          </a:xfrm>
          <a:prstGeom prst="rect">
            <a:avLst/>
          </a:prstGeom>
          <a:solidFill>
            <a:srgbClr val="ADDF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7" name="标题 3"/>
          <p:cNvSpPr>
            <a:spLocks noGrp="1" noChangeArrowheads="1"/>
          </p:cNvSpPr>
          <p:nvPr/>
        </p:nvSpPr>
        <p:spPr bwMode="auto">
          <a:xfrm>
            <a:off x="3779912" y="2737440"/>
            <a:ext cx="1368152" cy="4320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9×5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＝  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8" name="标题 3"/>
          <p:cNvSpPr>
            <a:spLocks noGrp="1" noChangeArrowheads="1"/>
          </p:cNvSpPr>
          <p:nvPr/>
        </p:nvSpPr>
        <p:spPr bwMode="auto">
          <a:xfrm>
            <a:off x="3779912" y="3194655"/>
            <a:ext cx="1368152" cy="4320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45÷5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＝  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9" name="标题 3"/>
          <p:cNvSpPr>
            <a:spLocks noGrp="1" noChangeArrowheads="1"/>
          </p:cNvSpPr>
          <p:nvPr/>
        </p:nvSpPr>
        <p:spPr bwMode="auto">
          <a:xfrm>
            <a:off x="3779912" y="3651870"/>
            <a:ext cx="1368152" cy="4320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45÷9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＝  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0" name="标题 3"/>
          <p:cNvSpPr>
            <a:spLocks noGrp="1" noChangeArrowheads="1"/>
          </p:cNvSpPr>
          <p:nvPr/>
        </p:nvSpPr>
        <p:spPr bwMode="auto">
          <a:xfrm>
            <a:off x="4716016" y="2737440"/>
            <a:ext cx="576064" cy="4320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45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" name="标题 3"/>
          <p:cNvSpPr>
            <a:spLocks noGrp="1" noChangeArrowheads="1"/>
          </p:cNvSpPr>
          <p:nvPr/>
        </p:nvSpPr>
        <p:spPr bwMode="auto">
          <a:xfrm>
            <a:off x="4875407" y="3189139"/>
            <a:ext cx="432048" cy="4320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9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2" name="标题 3"/>
          <p:cNvSpPr>
            <a:spLocks noGrp="1" noChangeArrowheads="1"/>
          </p:cNvSpPr>
          <p:nvPr/>
        </p:nvSpPr>
        <p:spPr bwMode="auto">
          <a:xfrm>
            <a:off x="4875407" y="3651870"/>
            <a:ext cx="432048" cy="4320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5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3" name="标题 3"/>
          <p:cNvSpPr>
            <a:spLocks noGrp="1" noChangeArrowheads="1"/>
          </p:cNvSpPr>
          <p:nvPr/>
        </p:nvSpPr>
        <p:spPr bwMode="auto">
          <a:xfrm>
            <a:off x="3779912" y="2280225"/>
            <a:ext cx="1368152" cy="4320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5×9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＝  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4" name="标题 3"/>
          <p:cNvSpPr>
            <a:spLocks noGrp="1" noChangeArrowheads="1"/>
          </p:cNvSpPr>
          <p:nvPr/>
        </p:nvSpPr>
        <p:spPr bwMode="auto">
          <a:xfrm>
            <a:off x="4716016" y="2280225"/>
            <a:ext cx="576064" cy="4320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45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5" name="标题 3"/>
          <p:cNvSpPr>
            <a:spLocks noGrp="1" noChangeArrowheads="1"/>
          </p:cNvSpPr>
          <p:nvPr/>
        </p:nvSpPr>
        <p:spPr bwMode="auto">
          <a:xfrm>
            <a:off x="3763134" y="1834892"/>
            <a:ext cx="2105010" cy="4320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五九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（     ）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6" name="标题 3"/>
          <p:cNvSpPr>
            <a:spLocks noGrp="1" noChangeArrowheads="1"/>
          </p:cNvSpPr>
          <p:nvPr/>
        </p:nvSpPr>
        <p:spPr bwMode="auto">
          <a:xfrm>
            <a:off x="4613945" y="1851670"/>
            <a:ext cx="1152128" cy="4320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四十五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6228184" y="1851672"/>
            <a:ext cx="2016224" cy="2213383"/>
          </a:xfrm>
          <a:prstGeom prst="rect">
            <a:avLst/>
          </a:prstGeom>
          <a:solidFill>
            <a:srgbClr val="ADDF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8" name="标题 3"/>
          <p:cNvSpPr>
            <a:spLocks noGrp="1" noChangeArrowheads="1"/>
          </p:cNvSpPr>
          <p:nvPr/>
        </p:nvSpPr>
        <p:spPr bwMode="auto">
          <a:xfrm>
            <a:off x="6228184" y="2737440"/>
            <a:ext cx="1368152" cy="4320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9×8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＝  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9" name="标题 3"/>
          <p:cNvSpPr>
            <a:spLocks noGrp="1" noChangeArrowheads="1"/>
          </p:cNvSpPr>
          <p:nvPr/>
        </p:nvSpPr>
        <p:spPr bwMode="auto">
          <a:xfrm>
            <a:off x="6228184" y="3194655"/>
            <a:ext cx="1368152" cy="4320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72÷8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＝  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0" name="标题 3"/>
          <p:cNvSpPr>
            <a:spLocks noGrp="1" noChangeArrowheads="1"/>
          </p:cNvSpPr>
          <p:nvPr/>
        </p:nvSpPr>
        <p:spPr bwMode="auto">
          <a:xfrm>
            <a:off x="6228184" y="3651870"/>
            <a:ext cx="1368152" cy="4320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72÷9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＝  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1" name="标题 3"/>
          <p:cNvSpPr>
            <a:spLocks noGrp="1" noChangeArrowheads="1"/>
          </p:cNvSpPr>
          <p:nvPr/>
        </p:nvSpPr>
        <p:spPr bwMode="auto">
          <a:xfrm>
            <a:off x="7164288" y="2737440"/>
            <a:ext cx="576064" cy="4320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72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2" name="标题 3"/>
          <p:cNvSpPr>
            <a:spLocks noGrp="1" noChangeArrowheads="1"/>
          </p:cNvSpPr>
          <p:nvPr/>
        </p:nvSpPr>
        <p:spPr bwMode="auto">
          <a:xfrm>
            <a:off x="7323679" y="3189139"/>
            <a:ext cx="432048" cy="4320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9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3" name="标题 3"/>
          <p:cNvSpPr>
            <a:spLocks noGrp="1" noChangeArrowheads="1"/>
          </p:cNvSpPr>
          <p:nvPr/>
        </p:nvSpPr>
        <p:spPr bwMode="auto">
          <a:xfrm>
            <a:off x="7323679" y="3651870"/>
            <a:ext cx="432048" cy="4320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8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4" name="标题 3"/>
          <p:cNvSpPr>
            <a:spLocks noGrp="1" noChangeArrowheads="1"/>
          </p:cNvSpPr>
          <p:nvPr/>
        </p:nvSpPr>
        <p:spPr bwMode="auto">
          <a:xfrm>
            <a:off x="6228184" y="2280225"/>
            <a:ext cx="1368152" cy="4320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8×9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＝  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5" name="标题 3"/>
          <p:cNvSpPr>
            <a:spLocks noGrp="1" noChangeArrowheads="1"/>
          </p:cNvSpPr>
          <p:nvPr/>
        </p:nvSpPr>
        <p:spPr bwMode="auto">
          <a:xfrm>
            <a:off x="7164288" y="2280225"/>
            <a:ext cx="576064" cy="4320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72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6" name="标题 3"/>
          <p:cNvSpPr>
            <a:spLocks noGrp="1" noChangeArrowheads="1"/>
          </p:cNvSpPr>
          <p:nvPr/>
        </p:nvSpPr>
        <p:spPr bwMode="auto">
          <a:xfrm>
            <a:off x="6211406" y="1834892"/>
            <a:ext cx="2249026" cy="4320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八九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（     ）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7" name="标题 3"/>
          <p:cNvSpPr>
            <a:spLocks noGrp="1" noChangeArrowheads="1"/>
          </p:cNvSpPr>
          <p:nvPr/>
        </p:nvSpPr>
        <p:spPr bwMode="auto">
          <a:xfrm>
            <a:off x="7062217" y="1851670"/>
            <a:ext cx="1152128" cy="4320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七十二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 animBg="1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 animBg="1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 animBg="1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72832" y="1059583"/>
            <a:ext cx="2359008" cy="523220"/>
            <a:chOff x="867040" y="1256189"/>
            <a:chExt cx="1778000" cy="52322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867040" y="1309509"/>
              <a:ext cx="1778000" cy="469900"/>
            </a:xfrm>
            <a:prstGeom prst="rect">
              <a:avLst/>
            </a:prstGeom>
          </p:spPr>
        </p:pic>
        <p:sp>
          <p:nvSpPr>
            <p:cNvPr id="4" name="矩形 4"/>
            <p:cNvSpPr>
              <a:spLocks noChangeArrowheads="1"/>
            </p:cNvSpPr>
            <p:nvPr/>
          </p:nvSpPr>
          <p:spPr bwMode="auto">
            <a:xfrm>
              <a:off x="971600" y="1256189"/>
              <a:ext cx="1513156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b="1" dirty="0" smtClean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想想做做</a:t>
              </a:r>
              <a:endPara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15" name="图片 1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92082" y="492073"/>
            <a:ext cx="366860" cy="456338"/>
          </a:xfrm>
          <a:prstGeom prst="rect">
            <a:avLst/>
          </a:prstGeom>
        </p:spPr>
      </p:pic>
      <p:sp>
        <p:nvSpPr>
          <p:cNvPr id="19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课堂练习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2" name="文本框 10245"/>
          <p:cNvSpPr txBox="1">
            <a:spLocks noChangeArrowheads="1"/>
          </p:cNvSpPr>
          <p:nvPr/>
        </p:nvSpPr>
        <p:spPr bwMode="auto">
          <a:xfrm>
            <a:off x="675179" y="1779276"/>
            <a:ext cx="504056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3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.</a:t>
            </a:r>
            <a:endParaRPr lang="zh-CN" altLang="en-US" sz="24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3" name="标题 3"/>
          <p:cNvSpPr>
            <a:spLocks noGrp="1" noChangeArrowheads="1"/>
          </p:cNvSpPr>
          <p:nvPr/>
        </p:nvSpPr>
        <p:spPr bwMode="auto">
          <a:xfrm>
            <a:off x="1179235" y="1762182"/>
            <a:ext cx="1224136" cy="5040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6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9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＝</a:t>
            </a:r>
            <a:endParaRPr lang="zh-CN" altLang="en-US" sz="2400" dirty="0" smtClean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4" name="标题 3"/>
          <p:cNvSpPr>
            <a:spLocks noGrp="1" noChangeArrowheads="1"/>
          </p:cNvSpPr>
          <p:nvPr/>
        </p:nvSpPr>
        <p:spPr bwMode="auto">
          <a:xfrm>
            <a:off x="1179235" y="2283718"/>
            <a:ext cx="1512168" cy="5040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54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÷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9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＝</a:t>
            </a:r>
            <a:endParaRPr lang="zh-CN" altLang="en-US" sz="2400" dirty="0" smtClean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5" name="标题 3"/>
          <p:cNvSpPr>
            <a:spLocks noGrp="1" noChangeArrowheads="1"/>
          </p:cNvSpPr>
          <p:nvPr/>
        </p:nvSpPr>
        <p:spPr bwMode="auto">
          <a:xfrm>
            <a:off x="3195459" y="1762182"/>
            <a:ext cx="1224136" cy="5040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9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3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＝</a:t>
            </a:r>
            <a:endParaRPr lang="zh-CN" altLang="en-US" sz="2400" dirty="0" smtClean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6" name="标题 3"/>
          <p:cNvSpPr>
            <a:spLocks noGrp="1" noChangeArrowheads="1"/>
          </p:cNvSpPr>
          <p:nvPr/>
        </p:nvSpPr>
        <p:spPr bwMode="auto">
          <a:xfrm>
            <a:off x="3195459" y="2283718"/>
            <a:ext cx="1368152" cy="5040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27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÷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9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＝</a:t>
            </a:r>
            <a:endParaRPr lang="zh-CN" altLang="en-US" sz="2400" dirty="0" smtClean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7" name="标题 3"/>
          <p:cNvSpPr>
            <a:spLocks noGrp="1" noChangeArrowheads="1"/>
          </p:cNvSpPr>
          <p:nvPr/>
        </p:nvSpPr>
        <p:spPr bwMode="auto">
          <a:xfrm>
            <a:off x="5211683" y="1762182"/>
            <a:ext cx="1224136" cy="5040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7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9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＝</a:t>
            </a:r>
            <a:endParaRPr lang="zh-CN" altLang="en-US" sz="2400" dirty="0" smtClean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8" name="标题 3"/>
          <p:cNvSpPr>
            <a:spLocks noGrp="1" noChangeArrowheads="1"/>
          </p:cNvSpPr>
          <p:nvPr/>
        </p:nvSpPr>
        <p:spPr bwMode="auto">
          <a:xfrm>
            <a:off x="5211683" y="2283718"/>
            <a:ext cx="1440160" cy="5040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63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÷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9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＝</a:t>
            </a:r>
            <a:endParaRPr lang="zh-CN" altLang="en-US" sz="2400" dirty="0" smtClean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9" name="标题 3"/>
          <p:cNvSpPr>
            <a:spLocks noGrp="1" noChangeArrowheads="1"/>
          </p:cNvSpPr>
          <p:nvPr/>
        </p:nvSpPr>
        <p:spPr bwMode="auto">
          <a:xfrm>
            <a:off x="2084799" y="1770730"/>
            <a:ext cx="575493" cy="5040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54</a:t>
            </a:r>
            <a:endParaRPr lang="zh-CN" altLang="en-US" sz="2400" dirty="0" smtClean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0" name="标题 3"/>
          <p:cNvSpPr>
            <a:spLocks noGrp="1" noChangeArrowheads="1"/>
          </p:cNvSpPr>
          <p:nvPr/>
        </p:nvSpPr>
        <p:spPr bwMode="auto">
          <a:xfrm>
            <a:off x="2236226" y="2283718"/>
            <a:ext cx="575493" cy="5040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6</a:t>
            </a:r>
            <a:endParaRPr lang="zh-CN" altLang="en-US" sz="2400" dirty="0" smtClean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1" name="标题 3"/>
          <p:cNvSpPr>
            <a:spLocks noGrp="1" noChangeArrowheads="1"/>
          </p:cNvSpPr>
          <p:nvPr/>
        </p:nvSpPr>
        <p:spPr bwMode="auto">
          <a:xfrm>
            <a:off x="4144852" y="1770730"/>
            <a:ext cx="575493" cy="5040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27</a:t>
            </a:r>
            <a:endParaRPr lang="zh-CN" altLang="en-US" sz="2400" dirty="0" smtClean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2" name="标题 3"/>
          <p:cNvSpPr>
            <a:spLocks noGrp="1" noChangeArrowheads="1"/>
          </p:cNvSpPr>
          <p:nvPr/>
        </p:nvSpPr>
        <p:spPr bwMode="auto">
          <a:xfrm>
            <a:off x="6139402" y="1770730"/>
            <a:ext cx="575493" cy="5040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63</a:t>
            </a:r>
            <a:endParaRPr lang="zh-CN" altLang="en-US" sz="2400" dirty="0" smtClean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3" name="标题 3"/>
          <p:cNvSpPr>
            <a:spLocks noGrp="1" noChangeArrowheads="1"/>
          </p:cNvSpPr>
          <p:nvPr/>
        </p:nvSpPr>
        <p:spPr bwMode="auto">
          <a:xfrm>
            <a:off x="4204146" y="2283718"/>
            <a:ext cx="575493" cy="5040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3</a:t>
            </a:r>
            <a:endParaRPr lang="zh-CN" altLang="en-US" sz="2400" dirty="0" smtClean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4" name="标题 3"/>
          <p:cNvSpPr>
            <a:spLocks noGrp="1" noChangeArrowheads="1"/>
          </p:cNvSpPr>
          <p:nvPr/>
        </p:nvSpPr>
        <p:spPr bwMode="auto">
          <a:xfrm>
            <a:off x="6220370" y="2283718"/>
            <a:ext cx="575493" cy="5040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7</a:t>
            </a:r>
            <a:endParaRPr lang="zh-CN" altLang="en-US" sz="2400" dirty="0" smtClean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5" name="标题 3"/>
          <p:cNvSpPr>
            <a:spLocks noGrp="1" noChangeArrowheads="1"/>
          </p:cNvSpPr>
          <p:nvPr/>
        </p:nvSpPr>
        <p:spPr bwMode="auto">
          <a:xfrm>
            <a:off x="7227907" y="1762182"/>
            <a:ext cx="1224136" cy="5040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9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9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＝</a:t>
            </a:r>
            <a:endParaRPr lang="zh-CN" altLang="en-US" sz="2400" dirty="0" smtClean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6" name="标题 3"/>
          <p:cNvSpPr>
            <a:spLocks noGrp="1" noChangeArrowheads="1"/>
          </p:cNvSpPr>
          <p:nvPr/>
        </p:nvSpPr>
        <p:spPr bwMode="auto">
          <a:xfrm>
            <a:off x="7227907" y="2283718"/>
            <a:ext cx="1440160" cy="5040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81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宋体" panose="02010600030101010101" pitchFamily="2" charset="-122"/>
              </a:rPr>
              <a:t>÷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9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＝</a:t>
            </a:r>
            <a:endParaRPr lang="zh-CN" altLang="en-US" sz="2400" dirty="0" smtClean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7" name="标题 3"/>
          <p:cNvSpPr>
            <a:spLocks noGrp="1" noChangeArrowheads="1"/>
          </p:cNvSpPr>
          <p:nvPr/>
        </p:nvSpPr>
        <p:spPr bwMode="auto">
          <a:xfrm>
            <a:off x="8186260" y="1762182"/>
            <a:ext cx="575493" cy="5040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81</a:t>
            </a:r>
            <a:endParaRPr lang="zh-CN" altLang="en-US" sz="2400" dirty="0" smtClean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8" name="标题 3"/>
          <p:cNvSpPr>
            <a:spLocks noGrp="1" noChangeArrowheads="1"/>
          </p:cNvSpPr>
          <p:nvPr/>
        </p:nvSpPr>
        <p:spPr bwMode="auto">
          <a:xfrm>
            <a:off x="8244983" y="2283718"/>
            <a:ext cx="575493" cy="5040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9</a:t>
            </a:r>
            <a:endParaRPr lang="zh-CN" altLang="en-US" sz="2400" dirty="0" smtClean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</p:bldLst>
  </p:timing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1564</Words>
  <Application>WPS 演示</Application>
  <PresentationFormat>全屏显示(16:9)</PresentationFormat>
  <Paragraphs>863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3" baseType="lpstr">
      <vt:lpstr>Arial</vt:lpstr>
      <vt:lpstr>宋体</vt:lpstr>
      <vt:lpstr>Wingdings</vt:lpstr>
      <vt:lpstr>黑体</vt:lpstr>
      <vt:lpstr>微软雅黑</vt:lpstr>
      <vt:lpstr>楷体</vt:lpstr>
      <vt:lpstr>幼圆</vt:lpstr>
      <vt:lpstr>楷体_GB2312</vt:lpstr>
      <vt:lpstr>新宋体</vt:lpstr>
      <vt:lpstr>等线</vt:lpstr>
      <vt:lpstr>Calibri</vt:lpstr>
      <vt:lpstr>Arial Unicode MS</vt:lpstr>
      <vt:lpstr>Arial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第一PPT模板网-WWW.1PPT.COM</dc:creator>
  <cp:lastModifiedBy>罗</cp:lastModifiedBy>
  <cp:revision>151</cp:revision>
  <dcterms:created xsi:type="dcterms:W3CDTF">2018-09-11T05:46:00Z</dcterms:created>
  <dcterms:modified xsi:type="dcterms:W3CDTF">2023-11-02T09:14:35Z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23CF2BEDDDF54C43BA89A4ADB3685AB1_12</vt:lpwstr>
  </property>
</Properties>
</file>