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256" r:id="rId3"/>
    <p:sldId id="267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68" r:id="rId12"/>
    <p:sldId id="266" r:id="rId13"/>
  </p:sldIdLst>
  <p:sldSz cx="9144000" cy="5143500" type="screen16x9"/>
  <p:notesSz cx="6858000" cy="9144000"/>
  <p:custDataLst>
    <p:tags r:id="rId1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95" userDrawn="1">
          <p15:clr>
            <a:srgbClr val="A4A3A4"/>
          </p15:clr>
        </p15:guide>
        <p15:guide id="2" orient="horz" pos="959" userDrawn="1">
          <p15:clr>
            <a:srgbClr val="A4A3A4"/>
          </p15:clr>
        </p15:guide>
        <p15:guide id="3" orient="horz" pos="2409" userDrawn="1">
          <p15:clr>
            <a:srgbClr val="A4A3A4"/>
          </p15:clr>
        </p15:guide>
        <p15:guide id="4" orient="horz" pos="1636" userDrawn="1">
          <p15:clr>
            <a:srgbClr val="A4A3A4"/>
          </p15:clr>
        </p15:guide>
        <p15:guide id="5" orient="horz" pos="1246" userDrawn="1">
          <p15:clr>
            <a:srgbClr val="A4A3A4"/>
          </p15:clr>
        </p15:guide>
        <p15:guide id="6" orient="horz" pos="515" userDrawn="1">
          <p15:clr>
            <a:srgbClr val="A4A3A4"/>
          </p15:clr>
        </p15:guide>
        <p15:guide id="7" pos="2835" userDrawn="1">
          <p15:clr>
            <a:srgbClr val="A4A3A4"/>
          </p15:clr>
        </p15:guide>
        <p15:guide id="8" pos="5284" userDrawn="1">
          <p15:clr>
            <a:srgbClr val="A4A3A4"/>
          </p15:clr>
        </p15:guide>
        <p15:guide id="9" pos="431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新课标第一网" initials="新" lastIdx="0" clrIdx="0"/>
  <p:cmAuthor id="2" name="Administrat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30" d="100"/>
          <a:sy n="130" d="100"/>
        </p:scale>
        <p:origin x="-1074" y="-348"/>
      </p:cViewPr>
      <p:guideLst>
        <p:guide orient="horz" pos="1995"/>
        <p:guide orient="horz" pos="959"/>
        <p:guide orient="horz" pos="2409"/>
        <p:guide orient="horz" pos="1636"/>
        <p:guide orient="horz" pos="1246"/>
        <p:guide orient="horz" pos="515"/>
        <p:guide pos="2835"/>
        <p:guide pos="5284"/>
        <p:guide pos="431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2.xml"/><Relationship Id="rId18" Type="http://schemas.openxmlformats.org/officeDocument/2006/relationships/commentAuthors" Target="commentAuthors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notesMaster" Target="notesMasters/notesMaster1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5D300C-1D6E-45CA-9FA0-687F23DEDDF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92D26A-9ED8-46B2-8CD1-C6E82841382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file:///D:\qq&#25991;&#20214;\712321467\Image\C2C\Image2\%7b75232B38-A165-1FB7-499C-2E1C792CACB5%7d.png" TargetMode="External"/><Relationship Id="rId13" Type="http://schemas.openxmlformats.org/officeDocument/2006/relationships/image" Target="../media/image2.pn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13" r:link="rId1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11.jpeg"/><Relationship Id="rId1" Type="http://schemas.openxmlformats.org/officeDocument/2006/relationships/tags" Target="../tags/tag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microsoft.com/office/2007/relationships/hdphoto" Target="../media/image4.wdp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-2740" y="1851670"/>
            <a:ext cx="9146739" cy="684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gradFill>
                  <a:gsLst>
                    <a:gs pos="0">
                      <a:srgbClr val="FECF40"/>
                    </a:gs>
                    <a:gs pos="100000">
                      <a:srgbClr val="846C21"/>
                    </a:gs>
                  </a:gsLst>
                  <a:lin scaled="0"/>
                </a:gradFill>
              </a14:hiddenFill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4000" b="1" dirty="0">
                <a:solidFill>
                  <a:srgbClr val="160B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连乘、连除和乘除混</a:t>
            </a:r>
            <a:r>
              <a:rPr lang="zh-CN" altLang="en-US" sz="4000" b="1" dirty="0" smtClean="0">
                <a:solidFill>
                  <a:srgbClr val="160B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合</a:t>
            </a:r>
            <a:r>
              <a:rPr lang="zh-CN" altLang="en-US" sz="4000" b="1" dirty="0">
                <a:solidFill>
                  <a:srgbClr val="160B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运算</a:t>
            </a:r>
            <a:endParaRPr lang="zh-CN" altLang="en-US" sz="4000" b="1" dirty="0">
              <a:solidFill>
                <a:srgbClr val="160B1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13"/>
          <p:cNvSpPr txBox="1"/>
          <p:nvPr/>
        </p:nvSpPr>
        <p:spPr>
          <a:xfrm>
            <a:off x="467544" y="699542"/>
            <a:ext cx="3704590" cy="39878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苏教版小学数学二年级</a:t>
            </a: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</a:t>
            </a: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上册</a:t>
            </a: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)</a:t>
            </a:r>
            <a:endParaRPr lang="en-US" altLang="zh-CN" sz="2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395536" y="771550"/>
            <a:ext cx="10515600" cy="1325563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78877" y="339502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l">
              <a:buFont typeface="Wingdings" panose="05000000000000000000" charset="0"/>
              <a:buChar char="Ø"/>
            </a:pPr>
            <a:r>
              <a:rPr lang="zh-CN" altLang="en-US" sz="18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拓展延伸</a:t>
            </a:r>
            <a:endParaRPr lang="zh-CN" altLang="en-US" sz="1800" b="1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6" name="图片 14342" descr="20080221_7c8cb5a36206a6b282edk1Yi3untcLvK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8536" y="1162313"/>
            <a:ext cx="2547257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文本框 14343"/>
          <p:cNvSpPr txBox="1">
            <a:spLocks noChangeArrowheads="1"/>
          </p:cNvSpPr>
          <p:nvPr/>
        </p:nvSpPr>
        <p:spPr bwMode="auto">
          <a:xfrm>
            <a:off x="4139724" y="1635760"/>
            <a:ext cx="4298156" cy="1938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（  ）里的数是我的年龄，</a:t>
            </a:r>
            <a:endParaRPr lang="zh-CN" altLang="en-US" sz="24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1"/>
            <a:r>
              <a:rPr lang="zh-CN" altLang="en-US" sz="24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你能猜出我今年几岁吗？</a:t>
            </a:r>
            <a:endParaRPr lang="zh-CN" altLang="en-US" sz="24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1"/>
            <a:endParaRPr lang="zh-CN" altLang="en-US" sz="2400" dirty="0">
              <a:latin typeface="Times New Roman" panose="02020603050405020304" pitchFamily="18" charset="0"/>
              <a:ea typeface="华文新魏" panose="02010800040101010101" pitchFamily="2" charset="-122"/>
              <a:cs typeface="Times New Roman" panose="02020603050405020304" pitchFamily="18" charset="0"/>
            </a:endParaRPr>
          </a:p>
          <a:p>
            <a:pPr eaLnBrk="1" hangingPunct="1"/>
            <a:r>
              <a:rPr lang="zh-CN" altLang="en-US" sz="2400" dirty="0"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63÷7÷（  ）=1</a:t>
            </a:r>
            <a:endParaRPr lang="zh-CN" altLang="en-US" sz="2400" dirty="0">
              <a:latin typeface="Times New Roman" panose="02020603050405020304" pitchFamily="18" charset="0"/>
              <a:ea typeface="华文新魏" panose="02010800040101010101" pitchFamily="2" charset="-122"/>
              <a:cs typeface="Times New Roman" panose="02020603050405020304" pitchFamily="18" charset="0"/>
            </a:endParaRPr>
          </a:p>
          <a:p>
            <a:pPr eaLnBrk="1" hangingPunct="1"/>
            <a:endParaRPr lang="zh-CN" altLang="en-US" sz="2400" dirty="0">
              <a:latin typeface="Times New Roman" panose="02020603050405020304" pitchFamily="18" charset="0"/>
              <a:ea typeface="华文新魏" panose="020108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14344"/>
          <p:cNvSpPr txBox="1">
            <a:spLocks noChangeArrowheads="1"/>
          </p:cNvSpPr>
          <p:nvPr/>
        </p:nvSpPr>
        <p:spPr bwMode="auto">
          <a:xfrm>
            <a:off x="5530764" y="2742059"/>
            <a:ext cx="661988" cy="506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>
                <a:solidFill>
                  <a:schemeClr val="tx2"/>
                </a:solidFill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9</a:t>
            </a:r>
            <a:endParaRPr lang="zh-CN" altLang="en-US" sz="2700">
              <a:solidFill>
                <a:schemeClr val="tx2"/>
              </a:solidFill>
              <a:latin typeface="Times New Roman" panose="02020603050405020304" pitchFamily="18" charset="0"/>
              <a:ea typeface="华文新魏" panose="020108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14345"/>
          <p:cNvSpPr txBox="1">
            <a:spLocks noChangeArrowheads="1"/>
          </p:cNvSpPr>
          <p:nvPr/>
        </p:nvSpPr>
        <p:spPr bwMode="auto">
          <a:xfrm>
            <a:off x="4450645" y="3172801"/>
            <a:ext cx="66198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chemeClr val="tx2"/>
                </a:solidFill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9</a:t>
            </a:r>
            <a:endParaRPr lang="zh-CN" altLang="en-US" sz="2400">
              <a:solidFill>
                <a:schemeClr val="tx2"/>
              </a:solidFill>
              <a:latin typeface="Times New Roman" panose="02020603050405020304" pitchFamily="18" charset="0"/>
              <a:ea typeface="华文新魏" panose="020108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直接连接符 9"/>
          <p:cNvSpPr>
            <a:spLocks noChangeShapeType="1"/>
          </p:cNvSpPr>
          <p:nvPr/>
        </p:nvSpPr>
        <p:spPr bwMode="auto">
          <a:xfrm>
            <a:off x="4205320" y="3172801"/>
            <a:ext cx="745294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35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3407421" y="1707654"/>
            <a:ext cx="2961067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sz="6600" b="1" spc="50">
                <a:ln w="11430">
                  <a:solidFill>
                    <a:schemeClr val="bg1"/>
                  </a:solidFill>
                </a:ln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再 见！</a:t>
            </a:r>
            <a:endParaRPr lang="zh-CN" altLang="en-US" sz="6600" b="1" spc="50">
              <a:ln w="11430">
                <a:solidFill>
                  <a:schemeClr val="bg1"/>
                </a:solidFill>
              </a:ln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20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2661900" y="10922000"/>
            <a:ext cx="304800" cy="2286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79512" y="339502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l">
              <a:buFont typeface="Wingdings" panose="05000000000000000000" charset="0"/>
              <a:buChar char="Ø"/>
            </a:pPr>
            <a:r>
              <a:rPr lang="zh-CN" altLang="en-US" sz="18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数学小讲师</a:t>
            </a:r>
            <a:endParaRPr lang="zh-CN" altLang="en-US" sz="18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0" name="文本框 7174"/>
          <p:cNvSpPr txBox="1">
            <a:spLocks noChangeArrowheads="1"/>
          </p:cNvSpPr>
          <p:nvPr/>
        </p:nvSpPr>
        <p:spPr bwMode="auto">
          <a:xfrm>
            <a:off x="3131820" y="1391920"/>
            <a:ext cx="1502410" cy="460375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45791" dir="2021404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36</a:t>
            </a:r>
            <a:r>
              <a:rPr lang="zh-CN" altLang="en-US" sz="2400" dirty="0"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4+3</a:t>
            </a:r>
            <a:r>
              <a:rPr 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=</a:t>
            </a:r>
            <a:endParaRPr 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华文新魏" panose="020108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1" name="文本框 7175"/>
          <p:cNvSpPr txBox="1">
            <a:spLocks noChangeArrowheads="1"/>
          </p:cNvSpPr>
          <p:nvPr/>
        </p:nvSpPr>
        <p:spPr bwMode="auto">
          <a:xfrm>
            <a:off x="5939790" y="1391920"/>
            <a:ext cx="1596390" cy="460375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45791" dir="2021404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48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2</a:t>
            </a:r>
            <a:r>
              <a:rPr 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=</a:t>
            </a:r>
            <a:endParaRPr 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华文新魏" panose="020108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2" name="直接连接符 41"/>
          <p:cNvSpPr>
            <a:spLocks noChangeShapeType="1"/>
          </p:cNvSpPr>
          <p:nvPr/>
        </p:nvSpPr>
        <p:spPr bwMode="auto">
          <a:xfrm>
            <a:off x="3252655" y="1823580"/>
            <a:ext cx="74295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ffectLst>
            <a:outerShdw dist="45791" dir="2021404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endParaRPr lang="zh-CN" altLang="en-US" sz="24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3" name="文本框 7177"/>
          <p:cNvSpPr txBox="1">
            <a:spLocks noChangeArrowheads="1"/>
          </p:cNvSpPr>
          <p:nvPr/>
        </p:nvSpPr>
        <p:spPr bwMode="auto">
          <a:xfrm>
            <a:off x="3417570" y="1877695"/>
            <a:ext cx="715010" cy="460375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45791" dir="2021404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32</a:t>
            </a:r>
            <a:endParaRPr lang="en-US" sz="2400">
              <a:solidFill>
                <a:srgbClr val="000000"/>
              </a:solidFill>
              <a:latin typeface="Times New Roman" panose="02020603050405020304" pitchFamily="18" charset="0"/>
              <a:ea typeface="华文新魏" panose="020108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4" name="文本框 7178"/>
          <p:cNvSpPr txBox="1">
            <a:spLocks noChangeArrowheads="1"/>
          </p:cNvSpPr>
          <p:nvPr/>
        </p:nvSpPr>
        <p:spPr bwMode="auto">
          <a:xfrm>
            <a:off x="4536997" y="1392090"/>
            <a:ext cx="600075" cy="460375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45791" dir="2021404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35</a:t>
            </a:r>
            <a:endParaRPr lang="en-US" sz="2400" b="1">
              <a:solidFill>
                <a:srgbClr val="FF0000"/>
              </a:solidFill>
              <a:latin typeface="Times New Roman" panose="02020603050405020304" pitchFamily="18" charset="0"/>
              <a:ea typeface="华文新魏" panose="020108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5" name="直接连接符 44"/>
          <p:cNvSpPr>
            <a:spLocks noChangeShapeType="1"/>
          </p:cNvSpPr>
          <p:nvPr/>
        </p:nvSpPr>
        <p:spPr bwMode="auto">
          <a:xfrm>
            <a:off x="6054400" y="1811392"/>
            <a:ext cx="75867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ffectLst>
            <a:outerShdw dist="45791" dir="2021404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endParaRPr lang="zh-CN" altLang="en-US" sz="24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6" name="文本框 7181"/>
          <p:cNvSpPr txBox="1">
            <a:spLocks noChangeArrowheads="1"/>
          </p:cNvSpPr>
          <p:nvPr/>
        </p:nvSpPr>
        <p:spPr bwMode="auto">
          <a:xfrm>
            <a:off x="7531735" y="1391920"/>
            <a:ext cx="626110" cy="460375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45791" dir="2021404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40</a:t>
            </a:r>
            <a:endParaRPr lang="en-US" sz="2400" b="1">
              <a:solidFill>
                <a:srgbClr val="FF0000"/>
              </a:solidFill>
              <a:latin typeface="Times New Roman" panose="02020603050405020304" pitchFamily="18" charset="0"/>
              <a:ea typeface="华文新魏" panose="020108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7" name="Text Box 17"/>
          <p:cNvSpPr txBox="1">
            <a:spLocks noChangeArrowheads="1"/>
          </p:cNvSpPr>
          <p:nvPr/>
        </p:nvSpPr>
        <p:spPr bwMode="auto">
          <a:xfrm>
            <a:off x="1161415" y="2860040"/>
            <a:ext cx="682053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连加连减和加减混合在计算时都应该怎样计算？</a:t>
            </a:r>
            <a:endParaRPr lang="zh-CN" altLang="en-US" sz="2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8" name="文本框 7183"/>
          <p:cNvSpPr txBox="1">
            <a:spLocks noChangeArrowheads="1"/>
          </p:cNvSpPr>
          <p:nvPr/>
        </p:nvSpPr>
        <p:spPr bwMode="auto">
          <a:xfrm>
            <a:off x="755015" y="1419860"/>
            <a:ext cx="1276985" cy="460375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45791" dir="2021404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2+3+4</a:t>
            </a:r>
            <a:r>
              <a:rPr 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=</a:t>
            </a:r>
            <a:endParaRPr 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华文新魏" panose="020108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9" name="文本框 7184"/>
          <p:cNvSpPr txBox="1">
            <a:spLocks noChangeArrowheads="1"/>
          </p:cNvSpPr>
          <p:nvPr/>
        </p:nvSpPr>
        <p:spPr bwMode="auto">
          <a:xfrm>
            <a:off x="1916430" y="1419860"/>
            <a:ext cx="492125" cy="460375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45791" dir="2021404" algn="ctr" rotWithShape="0">
              <a:schemeClr val="bg2"/>
            </a:outerShdw>
          </a:effec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9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ea typeface="华文新魏" panose="020108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0" name="直接连接符 49"/>
          <p:cNvSpPr>
            <a:spLocks noChangeShapeType="1"/>
          </p:cNvSpPr>
          <p:nvPr/>
        </p:nvSpPr>
        <p:spPr bwMode="auto">
          <a:xfrm>
            <a:off x="811917" y="1839266"/>
            <a:ext cx="506388" cy="1191"/>
          </a:xfrm>
          <a:prstGeom prst="line">
            <a:avLst/>
          </a:prstGeom>
          <a:noFill/>
          <a:ln w="38100">
            <a:solidFill>
              <a:srgbClr val="FF0000"/>
            </a:solidFill>
            <a:bevel/>
          </a:ln>
          <a:effectLst>
            <a:outerShdw dist="45791" dir="2021404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endParaRPr lang="zh-CN" altLang="en-US" sz="24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1" name="文本框 7177"/>
          <p:cNvSpPr txBox="1">
            <a:spLocks noChangeArrowheads="1"/>
          </p:cNvSpPr>
          <p:nvPr/>
        </p:nvSpPr>
        <p:spPr bwMode="auto">
          <a:xfrm>
            <a:off x="916785" y="1852214"/>
            <a:ext cx="454189" cy="460375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45791" dir="2021404" algn="ctr" rotWithShape="0">
              <a:schemeClr val="bg2"/>
            </a:outerShdw>
          </a:effec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5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18" charset="0"/>
              <a:ea typeface="华文新魏" panose="020108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2" name="文本框 7177"/>
          <p:cNvSpPr txBox="1">
            <a:spLocks noChangeArrowheads="1"/>
          </p:cNvSpPr>
          <p:nvPr/>
        </p:nvSpPr>
        <p:spPr bwMode="auto">
          <a:xfrm>
            <a:off x="6219004" y="1858865"/>
            <a:ext cx="571500" cy="460375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45791" dir="2021404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42</a:t>
            </a:r>
            <a:endParaRPr lang="en-US" sz="2400">
              <a:solidFill>
                <a:srgbClr val="000000"/>
              </a:solidFill>
              <a:latin typeface="Times New Roman" panose="02020603050405020304" pitchFamily="18" charset="0"/>
              <a:ea typeface="华文新魏" panose="020108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87450" y="3508375"/>
            <a:ext cx="31007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从左往右依次计算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3" grpId="0"/>
      <p:bldP spid="44" grpId="0"/>
      <p:bldP spid="46" grpId="0"/>
      <p:bldP spid="48" grpId="0"/>
      <p:bldP spid="49" grpId="0"/>
      <p:bldP spid="51" grpId="0"/>
      <p:bldP spid="5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11560" y="771550"/>
            <a:ext cx="10515600" cy="1325563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79512" y="339502"/>
            <a:ext cx="4572000" cy="368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l">
              <a:buFont typeface="Wingdings" panose="05000000000000000000" charset="0"/>
              <a:buChar char="Ø"/>
            </a:pPr>
            <a:r>
              <a:rPr lang="zh-CN" altLang="en-US" sz="18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复习导入</a:t>
            </a:r>
            <a:endParaRPr lang="zh-CN" altLang="en-US" sz="1800" b="1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5" name="图片 6146" descr="lu"/>
          <p:cNvPicPr>
            <a:picLocks noChangeAspect="1" noChangeArrowheads="1"/>
          </p:cNvPicPr>
          <p:nvPr/>
        </p:nvPicPr>
        <p:blipFill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403352" y="1060119"/>
            <a:ext cx="2320520" cy="351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组合 6148"/>
          <p:cNvGrpSpPr/>
          <p:nvPr/>
        </p:nvGrpSpPr>
        <p:grpSpPr>
          <a:xfrm>
            <a:off x="4017566" y="584205"/>
            <a:ext cx="3409951" cy="4006308"/>
            <a:chOff x="185" y="273"/>
            <a:chExt cx="2864" cy="3364"/>
          </a:xfrm>
        </p:grpSpPr>
        <p:grpSp>
          <p:nvGrpSpPr>
            <p:cNvPr id="8" name="组合 6149"/>
            <p:cNvGrpSpPr/>
            <p:nvPr/>
          </p:nvGrpSpPr>
          <p:grpSpPr>
            <a:xfrm>
              <a:off x="210" y="273"/>
              <a:ext cx="1296" cy="1051"/>
              <a:chOff x="93" y="173"/>
              <a:chExt cx="576" cy="667"/>
            </a:xfrm>
          </p:grpSpPr>
          <p:sp>
            <p:nvSpPr>
              <p:cNvPr id="20" name="矩形 6150"/>
              <p:cNvSpPr>
                <a:spLocks noChangeArrowheads="1"/>
              </p:cNvSpPr>
              <p:nvPr/>
            </p:nvSpPr>
            <p:spPr bwMode="auto">
              <a:xfrm>
                <a:off x="333" y="653"/>
                <a:ext cx="72" cy="187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rgbClr val="000000"/>
                </a:solidFill>
                <a:miter lim="800000"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华文新魏" panose="0201080004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" name="文本框 6151"/>
              <p:cNvSpPr txBox="1">
                <a:spLocks noChangeArrowheads="1"/>
              </p:cNvSpPr>
              <p:nvPr/>
            </p:nvSpPr>
            <p:spPr bwMode="auto">
              <a:xfrm>
                <a:off x="93" y="173"/>
                <a:ext cx="576" cy="50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rgbClr val="000000"/>
                </a:solidFill>
                <a:miter lim="800000"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just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华文新魏" panose="02010800040101010101" pitchFamily="2" charset="-122"/>
                    <a:cs typeface="Times New Roman" panose="02020603050405020304" pitchFamily="18" charset="0"/>
                  </a:rPr>
                  <a:t>2×3=</a:t>
                </a:r>
                <a:endPara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华文新魏" panose="02010800040101010101" pitchFamily="2" charset="-122"/>
                  <a:cs typeface="Times New Roman" panose="02020603050405020304" pitchFamily="18" charset="0"/>
                </a:endParaRPr>
              </a:p>
              <a:p>
                <a:pPr marL="0" marR="0" lvl="0" indent="0" algn="just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华文新魏" panose="02010800040101010101" pitchFamily="2" charset="-122"/>
                    <a:cs typeface="Times New Roman" panose="02020603050405020304" pitchFamily="18" charset="0"/>
                  </a:rPr>
                  <a:t>6×4=</a:t>
                </a:r>
                <a:endPara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华文新魏" panose="02010800040101010101" pitchFamily="2" charset="-122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9" name="组合 6152"/>
            <p:cNvGrpSpPr/>
            <p:nvPr/>
          </p:nvGrpSpPr>
          <p:grpSpPr>
            <a:xfrm>
              <a:off x="1753" y="1091"/>
              <a:ext cx="1296" cy="1051"/>
              <a:chOff x="118" y="83"/>
              <a:chExt cx="576" cy="667"/>
            </a:xfrm>
          </p:grpSpPr>
          <p:sp>
            <p:nvSpPr>
              <p:cNvPr id="16" name="矩形 6153"/>
              <p:cNvSpPr>
                <a:spLocks noChangeArrowheads="1"/>
              </p:cNvSpPr>
              <p:nvPr/>
            </p:nvSpPr>
            <p:spPr bwMode="auto">
              <a:xfrm>
                <a:off x="358" y="563"/>
                <a:ext cx="72" cy="187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rgbClr val="000000"/>
                </a:solidFill>
                <a:miter lim="800000"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华文新魏" panose="0201080004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" name="文本框 6154"/>
              <p:cNvSpPr txBox="1">
                <a:spLocks noChangeArrowheads="1"/>
              </p:cNvSpPr>
              <p:nvPr/>
            </p:nvSpPr>
            <p:spPr bwMode="auto">
              <a:xfrm>
                <a:off x="118" y="83"/>
                <a:ext cx="576" cy="50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rgbClr val="000000"/>
                </a:solidFill>
                <a:miter lim="800000"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just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华文新魏" panose="02010800040101010101" pitchFamily="2" charset="-122"/>
                    <a:cs typeface="Times New Roman" panose="02020603050405020304" pitchFamily="18" charset="0"/>
                  </a:rPr>
                  <a:t>36÷4=</a:t>
                </a:r>
                <a:endParaRPr kumimoji="0" lang="en-US" altLang="zh-CN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华文新魏" panose="02010800040101010101" pitchFamily="2" charset="-122"/>
                  <a:cs typeface="Times New Roman" panose="02020603050405020304" pitchFamily="18" charset="0"/>
                </a:endParaRPr>
              </a:p>
              <a:p>
                <a:pPr marL="0" marR="0" lvl="0" indent="0" algn="just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华文新魏" panose="02010800040101010101" pitchFamily="2" charset="-122"/>
                    <a:cs typeface="Times New Roman" panose="02020603050405020304" pitchFamily="18" charset="0"/>
                  </a:rPr>
                  <a:t>9×3=</a:t>
                </a:r>
                <a:endParaRPr kumimoji="0" lang="en-US" altLang="zh-CN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华文新魏" panose="02010800040101010101" pitchFamily="2" charset="-122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0" name="组合 6155"/>
            <p:cNvGrpSpPr/>
            <p:nvPr/>
          </p:nvGrpSpPr>
          <p:grpSpPr>
            <a:xfrm>
              <a:off x="185" y="2044"/>
              <a:ext cx="1296" cy="1050"/>
              <a:chOff x="82" y="79"/>
              <a:chExt cx="576" cy="667"/>
            </a:xfrm>
          </p:grpSpPr>
          <p:sp>
            <p:nvSpPr>
              <p:cNvPr id="14" name="矩形 6156"/>
              <p:cNvSpPr>
                <a:spLocks noChangeArrowheads="1"/>
              </p:cNvSpPr>
              <p:nvPr/>
            </p:nvSpPr>
            <p:spPr bwMode="auto">
              <a:xfrm>
                <a:off x="322" y="559"/>
                <a:ext cx="72" cy="187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rgbClr val="000000"/>
                </a:solidFill>
                <a:miter lim="800000"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华文新魏" panose="0201080004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" name="文本框 6157"/>
              <p:cNvSpPr txBox="1">
                <a:spLocks noChangeArrowheads="1"/>
              </p:cNvSpPr>
              <p:nvPr/>
            </p:nvSpPr>
            <p:spPr bwMode="auto">
              <a:xfrm>
                <a:off x="82" y="79"/>
                <a:ext cx="576" cy="50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rgbClr val="000000"/>
                </a:solidFill>
                <a:miter lim="800000"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just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华文新魏" panose="02010800040101010101" pitchFamily="2" charset="-122"/>
                    <a:cs typeface="Times New Roman" panose="02020603050405020304" pitchFamily="18" charset="0"/>
                  </a:rPr>
                  <a:t>48÷6=</a:t>
                </a: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华文新魏" panose="02010800040101010101" pitchFamily="2" charset="-122"/>
                  <a:cs typeface="Times New Roman" panose="02020603050405020304" pitchFamily="18" charset="0"/>
                </a:endParaRPr>
              </a:p>
              <a:p>
                <a:pPr marL="0" marR="0" lvl="0" indent="0" algn="just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华文新魏" panose="02010800040101010101" pitchFamily="2" charset="-122"/>
                    <a:cs typeface="Times New Roman" panose="02020603050405020304" pitchFamily="18" charset="0"/>
                  </a:rPr>
                  <a:t> 8÷2=</a:t>
                </a: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华文新魏" panose="02010800040101010101" pitchFamily="2" charset="-122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1" name="组合 6158"/>
            <p:cNvGrpSpPr/>
            <p:nvPr/>
          </p:nvGrpSpPr>
          <p:grpSpPr>
            <a:xfrm>
              <a:off x="1727" y="2584"/>
              <a:ext cx="1296" cy="1053"/>
              <a:chOff x="85" y="-126"/>
              <a:chExt cx="576" cy="668"/>
            </a:xfrm>
          </p:grpSpPr>
          <p:sp>
            <p:nvSpPr>
              <p:cNvPr id="12" name="矩形 6159"/>
              <p:cNvSpPr>
                <a:spLocks noChangeArrowheads="1"/>
              </p:cNvSpPr>
              <p:nvPr/>
            </p:nvSpPr>
            <p:spPr bwMode="auto">
              <a:xfrm>
                <a:off x="325" y="355"/>
                <a:ext cx="72" cy="187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rgbClr val="000000"/>
                </a:solidFill>
                <a:miter lim="800000"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华文新魏" panose="0201080004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" name="文本框 6160"/>
              <p:cNvSpPr txBox="1">
                <a:spLocks noChangeArrowheads="1"/>
              </p:cNvSpPr>
              <p:nvPr/>
            </p:nvSpPr>
            <p:spPr bwMode="auto">
              <a:xfrm>
                <a:off x="85" y="-126"/>
                <a:ext cx="576" cy="50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rgbClr val="000000"/>
                </a:solidFill>
                <a:miter lim="800000"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just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华文新魏" panose="02010800040101010101" pitchFamily="2" charset="-122"/>
                    <a:cs typeface="Times New Roman" panose="02020603050405020304" pitchFamily="18" charset="0"/>
                  </a:rPr>
                  <a:t>8×3=</a:t>
                </a:r>
                <a:endParaRPr kumimoji="0" lang="en-US" altLang="zh-CN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华文新魏" panose="02010800040101010101" pitchFamily="2" charset="-122"/>
                  <a:cs typeface="Times New Roman" panose="02020603050405020304" pitchFamily="18" charset="0"/>
                </a:endParaRPr>
              </a:p>
              <a:p>
                <a:pPr marL="0" marR="0" lvl="0" indent="0" algn="just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华文新魏" panose="02010800040101010101" pitchFamily="2" charset="-122"/>
                    <a:cs typeface="Times New Roman" panose="02020603050405020304" pitchFamily="18" charset="0"/>
                  </a:rPr>
                  <a:t>24÷6=</a:t>
                </a:r>
                <a:endParaRPr kumimoji="0" lang="en-US" altLang="zh-CN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华文新魏" panose="02010800040101010101" pitchFamily="2" charset="-122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22" name="圆角矩形标注 21"/>
          <p:cNvSpPr>
            <a:spLocks noChangeArrowheads="1"/>
          </p:cNvSpPr>
          <p:nvPr/>
        </p:nvSpPr>
        <p:spPr bwMode="auto">
          <a:xfrm>
            <a:off x="1403519" y="1093129"/>
            <a:ext cx="1428750" cy="742950"/>
          </a:xfrm>
          <a:prstGeom prst="wedgeRoundRectCallout">
            <a:avLst>
              <a:gd name="adj1" fmla="val 31999"/>
              <a:gd name="adj2" fmla="val 67538"/>
              <a:gd name="adj3" fmla="val 16667"/>
            </a:avLst>
          </a:prstGeom>
          <a:solidFill>
            <a:srgbClr val="FFEF66"/>
          </a:solidFill>
          <a:ln w="9525">
            <a:solidFill>
              <a:srgbClr val="000000"/>
            </a:solidFill>
            <a:miter lim="800000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20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想要进来</a:t>
            </a:r>
            <a:endParaRPr kumimoji="0" lang="zh-CN" altLang="en-US" sz="220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20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先对口令</a:t>
            </a:r>
            <a:r>
              <a:rPr kumimoji="0" lang="zh-CN" altLang="en-US" sz="210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</a:rPr>
              <a:t>！</a:t>
            </a:r>
            <a:endParaRPr kumimoji="0" lang="zh-CN" altLang="en-US" sz="210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3" name="圆角矩形标注 22"/>
          <p:cNvSpPr>
            <a:spLocks noChangeArrowheads="1"/>
          </p:cNvSpPr>
          <p:nvPr/>
        </p:nvSpPr>
        <p:spPr bwMode="auto">
          <a:xfrm>
            <a:off x="1528614" y="1220764"/>
            <a:ext cx="1428750" cy="742950"/>
          </a:xfrm>
          <a:prstGeom prst="wedgeRoundRectCallout">
            <a:avLst>
              <a:gd name="adj1" fmla="val 32631"/>
              <a:gd name="adj2" fmla="val 67877"/>
              <a:gd name="adj3" fmla="val 16667"/>
            </a:avLst>
          </a:prstGeom>
          <a:solidFill>
            <a:srgbClr val="FFEF66"/>
          </a:solidFill>
          <a:ln w="9525">
            <a:solidFill>
              <a:srgbClr val="000000"/>
            </a:solidFill>
            <a:miter lim="800000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2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口令正确，</a:t>
            </a:r>
            <a:r>
              <a:rPr kumimoji="0" lang="zh-CN" altLang="en-US" sz="22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通过！</a:t>
            </a:r>
            <a:endParaRPr kumimoji="0" lang="zh-CN" altLang="en-US" sz="22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文本框 6163"/>
          <p:cNvSpPr txBox="1">
            <a:spLocks noChangeArrowheads="1"/>
          </p:cNvSpPr>
          <p:nvPr/>
        </p:nvSpPr>
        <p:spPr bwMode="auto">
          <a:xfrm>
            <a:off x="5209883" y="566894"/>
            <a:ext cx="782241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6</a:t>
            </a:r>
            <a:endParaRPr kumimoji="0" lang="zh-CN" altLang="en-US" sz="24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华文新魏" panose="020108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5" name="文本框 6164"/>
          <p:cNvSpPr txBox="1">
            <a:spLocks noChangeArrowheads="1"/>
          </p:cNvSpPr>
          <p:nvPr/>
        </p:nvSpPr>
        <p:spPr bwMode="auto">
          <a:xfrm>
            <a:off x="5047865" y="972618"/>
            <a:ext cx="782241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24</a:t>
            </a:r>
            <a:endParaRPr kumimoji="0" lang="zh-CN" altLang="en-US" sz="24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华文新魏" panose="020108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6" name="文本框 6165"/>
          <p:cNvSpPr txBox="1">
            <a:spLocks noChangeArrowheads="1"/>
          </p:cNvSpPr>
          <p:nvPr/>
        </p:nvSpPr>
        <p:spPr bwMode="auto">
          <a:xfrm>
            <a:off x="7100093" y="1566684"/>
            <a:ext cx="782241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9</a:t>
            </a:r>
            <a:endParaRPr kumimoji="0" lang="zh-CN" altLang="en-US" sz="24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华文新魏" panose="020108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7" name="文本框 6166"/>
          <p:cNvSpPr txBox="1">
            <a:spLocks noChangeArrowheads="1"/>
          </p:cNvSpPr>
          <p:nvPr/>
        </p:nvSpPr>
        <p:spPr bwMode="auto">
          <a:xfrm>
            <a:off x="6934931" y="1944726"/>
            <a:ext cx="782241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27</a:t>
            </a:r>
            <a:endParaRPr kumimoji="0" lang="zh-CN" altLang="en-US" sz="24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华文新魏" panose="020108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8" name="文本框 6167"/>
          <p:cNvSpPr txBox="1">
            <a:spLocks noChangeArrowheads="1"/>
          </p:cNvSpPr>
          <p:nvPr/>
        </p:nvSpPr>
        <p:spPr bwMode="auto">
          <a:xfrm>
            <a:off x="5128028" y="2700810"/>
            <a:ext cx="782241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8</a:t>
            </a:r>
            <a:endParaRPr kumimoji="0" lang="zh-CN" altLang="en-US" sz="24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华文新魏" panose="020108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9" name="文本框 6168"/>
          <p:cNvSpPr txBox="1">
            <a:spLocks noChangeArrowheads="1"/>
          </p:cNvSpPr>
          <p:nvPr/>
        </p:nvSpPr>
        <p:spPr bwMode="auto">
          <a:xfrm>
            <a:off x="5101871" y="3100860"/>
            <a:ext cx="782241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4</a:t>
            </a:r>
            <a:endParaRPr kumimoji="0" lang="zh-CN" altLang="en-US" sz="24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华文新魏" panose="020108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0" name="文本框 6169"/>
          <p:cNvSpPr txBox="1">
            <a:spLocks noChangeArrowheads="1"/>
          </p:cNvSpPr>
          <p:nvPr/>
        </p:nvSpPr>
        <p:spPr bwMode="auto">
          <a:xfrm>
            <a:off x="6856220" y="3346352"/>
            <a:ext cx="782241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24</a:t>
            </a:r>
            <a:endParaRPr kumimoji="0" lang="zh-CN" altLang="en-US" sz="24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华文新魏" panose="020108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1" name="文本框 6170"/>
          <p:cNvSpPr txBox="1">
            <a:spLocks noChangeArrowheads="1"/>
          </p:cNvSpPr>
          <p:nvPr/>
        </p:nvSpPr>
        <p:spPr bwMode="auto">
          <a:xfrm>
            <a:off x="7015466" y="3724394"/>
            <a:ext cx="7048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4</a:t>
            </a:r>
            <a:endParaRPr kumimoji="0" lang="zh-CN" altLang="en-US" sz="24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华文新魏" panose="0201080004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 idx="4294967295"/>
          </p:nvPr>
        </p:nvSpPr>
        <p:spPr>
          <a:xfrm>
            <a:off x="539552" y="627534"/>
            <a:ext cx="10515600" cy="1325563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圆角矩形 3"/>
          <p:cNvSpPr/>
          <p:nvPr/>
        </p:nvSpPr>
        <p:spPr>
          <a:xfrm>
            <a:off x="683260" y="1131570"/>
            <a:ext cx="7920990" cy="3240405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79512" y="339502"/>
            <a:ext cx="4572000" cy="368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l">
              <a:buFont typeface="Wingdings" panose="05000000000000000000" charset="0"/>
              <a:buChar char="Ø"/>
            </a:pPr>
            <a:r>
              <a:rPr lang="zh-CN" altLang="en-US" sz="18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任务导学</a:t>
            </a:r>
            <a:endParaRPr lang="zh-CN" altLang="en-US" sz="1800" b="1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15060" y="1419860"/>
            <a:ext cx="7052945" cy="2214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小组合作：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思考这几道算式怎么读？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2.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在计算过程中先算什么？再算什么？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3.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思考这几道算式属于几步计算？计算顺序是什么？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title" idx="4294967295"/>
          </p:nvPr>
        </p:nvSpPr>
        <p:spPr>
          <a:xfrm>
            <a:off x="395536" y="699542"/>
            <a:ext cx="10515600" cy="1325563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79512" y="339502"/>
            <a:ext cx="4572000" cy="368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l">
              <a:buFont typeface="Wingdings" panose="05000000000000000000" charset="0"/>
              <a:buChar char="Ø"/>
            </a:pPr>
            <a:r>
              <a:rPr lang="zh-CN" altLang="en-US" sz="18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探究新知</a:t>
            </a:r>
            <a:endParaRPr lang="zh-CN" altLang="en-US" sz="18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574890" y="1058441"/>
            <a:ext cx="360000" cy="380282"/>
            <a:chOff x="719592" y="1018103"/>
            <a:chExt cx="360000" cy="380282"/>
          </a:xfrm>
        </p:grpSpPr>
        <p:pic>
          <p:nvPicPr>
            <p:cNvPr id="4" name="Picture 6"/>
            <p:cNvPicPr>
              <a:picLocks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719592" y="1018103"/>
              <a:ext cx="360000" cy="380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TextBox 3"/>
            <p:cNvSpPr txBox="1"/>
            <p:nvPr/>
          </p:nvSpPr>
          <p:spPr>
            <a:xfrm>
              <a:off x="791580" y="1023578"/>
              <a:ext cx="2160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zh-CN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574890" y="2498601"/>
            <a:ext cx="1296001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标题 3"/>
          <p:cNvSpPr>
            <a:spLocks noGrp="1" noChangeArrowheads="1"/>
          </p:cNvSpPr>
          <p:nvPr/>
        </p:nvSpPr>
        <p:spPr bwMode="auto">
          <a:xfrm>
            <a:off x="2078946" y="986433"/>
            <a:ext cx="1818657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en-US" altLang="zh-CN" sz="2400"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rPr>
              <a:t>2×3×4</a:t>
            </a:r>
            <a:r>
              <a:rPr lang="zh-CN" altLang="en-US" sz="2400"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rPr>
              <a:t>＝</a:t>
            </a:r>
            <a:endParaRPr lang="zh-CN" altLang="en-US" sz="2400">
              <a:latin typeface="Times New Roman" panose="02020603050405020304" pitchFamily="18" charset="0"/>
              <a:ea typeface="楷体_GB2312" panose="0201060903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258472" y="1418481"/>
            <a:ext cx="459668" cy="144821"/>
            <a:chOff x="1952092" y="1275606"/>
            <a:chExt cx="459668" cy="144821"/>
          </a:xfrm>
        </p:grpSpPr>
        <p:cxnSp>
          <p:nvCxnSpPr>
            <p:cNvPr id="8" name="直接连接符 7"/>
            <p:cNvCxnSpPr/>
            <p:nvPr/>
          </p:nvCxnSpPr>
          <p:spPr>
            <a:xfrm flipH="1">
              <a:off x="1952092" y="1275606"/>
              <a:ext cx="0" cy="144016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H="1">
              <a:off x="2411760" y="1275606"/>
              <a:ext cx="0" cy="144016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1959005" y="1420427"/>
              <a:ext cx="452755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标题 3"/>
          <p:cNvSpPr>
            <a:spLocks noGrp="1" noChangeArrowheads="1"/>
          </p:cNvSpPr>
          <p:nvPr/>
        </p:nvSpPr>
        <p:spPr bwMode="auto">
          <a:xfrm>
            <a:off x="2303847" y="1512186"/>
            <a:ext cx="360040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rPr>
              <a:t>6</a:t>
            </a:r>
            <a:endParaRPr lang="zh-CN" altLang="en-US" sz="2400">
              <a:latin typeface="Times New Roman" panose="02020603050405020304" pitchFamily="18" charset="0"/>
              <a:ea typeface="楷体_GB2312" panose="0201060903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2625424" y="1437711"/>
            <a:ext cx="569152" cy="324000"/>
            <a:chOff x="2319044" y="1294836"/>
            <a:chExt cx="569152" cy="324000"/>
          </a:xfrm>
        </p:grpSpPr>
        <p:cxnSp>
          <p:nvCxnSpPr>
            <p:cNvPr id="20" name="直接连接符 19"/>
            <p:cNvCxnSpPr/>
            <p:nvPr/>
          </p:nvCxnSpPr>
          <p:spPr>
            <a:xfrm flipH="1">
              <a:off x="2888196" y="1294836"/>
              <a:ext cx="0" cy="32400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2319044" y="1617217"/>
              <a:ext cx="558000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标题 3"/>
          <p:cNvSpPr>
            <a:spLocks noGrp="1" noChangeArrowheads="1"/>
          </p:cNvSpPr>
          <p:nvPr/>
        </p:nvSpPr>
        <p:spPr bwMode="auto">
          <a:xfrm>
            <a:off x="3438220" y="986433"/>
            <a:ext cx="576064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rPr>
              <a:t>24</a:t>
            </a:r>
            <a:endParaRPr lang="zh-CN" altLang="en-US" sz="2400">
              <a:latin typeface="Times New Roman" panose="02020603050405020304" pitchFamily="18" charset="0"/>
              <a:ea typeface="楷体_GB2312" panose="0201060903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4" name="标题 3"/>
          <p:cNvSpPr>
            <a:spLocks noGrp="1" noChangeArrowheads="1"/>
          </p:cNvSpPr>
          <p:nvPr/>
        </p:nvSpPr>
        <p:spPr bwMode="auto">
          <a:xfrm>
            <a:off x="5003655" y="987417"/>
            <a:ext cx="1818657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en-US" altLang="zh-CN" sz="2400"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rPr>
              <a:t>36÷4×3</a:t>
            </a:r>
            <a:r>
              <a:rPr lang="zh-CN" altLang="en-US" sz="2400"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rPr>
              <a:t>＝</a:t>
            </a:r>
            <a:endParaRPr lang="zh-CN" altLang="en-US" sz="2400">
              <a:latin typeface="Times New Roman" panose="02020603050405020304" pitchFamily="18" charset="0"/>
              <a:ea typeface="楷体_GB2312" panose="0201060903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9" name="标题 3"/>
          <p:cNvSpPr>
            <a:spLocks noGrp="1" noChangeArrowheads="1"/>
          </p:cNvSpPr>
          <p:nvPr/>
        </p:nvSpPr>
        <p:spPr bwMode="auto">
          <a:xfrm>
            <a:off x="5337061" y="1513170"/>
            <a:ext cx="360040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rPr>
              <a:t>9</a:t>
            </a:r>
            <a:endParaRPr lang="zh-CN" altLang="en-US" sz="2400">
              <a:latin typeface="Times New Roman" panose="02020603050405020304" pitchFamily="18" charset="0"/>
              <a:ea typeface="楷体_GB2312" panose="0201060903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5658638" y="1438695"/>
            <a:ext cx="576000" cy="324000"/>
            <a:chOff x="5055348" y="1295820"/>
            <a:chExt cx="576000" cy="324000"/>
          </a:xfrm>
        </p:grpSpPr>
        <p:cxnSp>
          <p:nvCxnSpPr>
            <p:cNvPr id="31" name="直接连接符 30"/>
            <p:cNvCxnSpPr/>
            <p:nvPr/>
          </p:nvCxnSpPr>
          <p:spPr>
            <a:xfrm flipH="1">
              <a:off x="5624500" y="1295820"/>
              <a:ext cx="0" cy="32400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5055348" y="1618201"/>
              <a:ext cx="576000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标题 3"/>
          <p:cNvSpPr>
            <a:spLocks noGrp="1" noChangeArrowheads="1"/>
          </p:cNvSpPr>
          <p:nvPr/>
        </p:nvSpPr>
        <p:spPr bwMode="auto">
          <a:xfrm>
            <a:off x="6471434" y="987417"/>
            <a:ext cx="576064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rPr>
              <a:t>27</a:t>
            </a:r>
            <a:endParaRPr lang="zh-CN" altLang="en-US" sz="2400">
              <a:latin typeface="Times New Roman" panose="02020603050405020304" pitchFamily="18" charset="0"/>
              <a:ea typeface="楷体_GB2312" panose="0201060903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5256175" y="1418481"/>
            <a:ext cx="540000" cy="145805"/>
            <a:chOff x="4427983" y="1275606"/>
            <a:chExt cx="540000" cy="145805"/>
          </a:xfrm>
        </p:grpSpPr>
        <p:cxnSp>
          <p:nvCxnSpPr>
            <p:cNvPr id="26" name="直接连接符 25"/>
            <p:cNvCxnSpPr/>
            <p:nvPr/>
          </p:nvCxnSpPr>
          <p:spPr>
            <a:xfrm flipH="1">
              <a:off x="4427984" y="1276590"/>
              <a:ext cx="0" cy="144016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4427983" y="1421411"/>
              <a:ext cx="540000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箭头连接符 34"/>
            <p:cNvCxnSpPr/>
            <p:nvPr/>
          </p:nvCxnSpPr>
          <p:spPr>
            <a:xfrm flipH="1" flipV="1">
              <a:off x="4967551" y="1275606"/>
              <a:ext cx="0" cy="144016"/>
            </a:xfrm>
            <a:prstGeom prst="straightConnector1">
              <a:avLst/>
            </a:prstGeom>
            <a:ln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标题 3"/>
          <p:cNvSpPr>
            <a:spLocks noGrp="1" noChangeArrowheads="1"/>
          </p:cNvSpPr>
          <p:nvPr/>
        </p:nvSpPr>
        <p:spPr bwMode="auto">
          <a:xfrm>
            <a:off x="2051327" y="2858641"/>
            <a:ext cx="1818657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en-US" altLang="zh-CN" sz="2400"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rPr>
              <a:t>48÷6÷2</a:t>
            </a:r>
            <a:r>
              <a:rPr lang="zh-CN" altLang="en-US" sz="2400"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rPr>
              <a:t>＝</a:t>
            </a:r>
            <a:endParaRPr lang="zh-CN" altLang="en-US" sz="2400">
              <a:latin typeface="Times New Roman" panose="02020603050405020304" pitchFamily="18" charset="0"/>
              <a:ea typeface="楷体_GB2312" panose="0201060903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4" name="标题 3"/>
          <p:cNvSpPr>
            <a:spLocks noGrp="1" noChangeArrowheads="1"/>
          </p:cNvSpPr>
          <p:nvPr/>
        </p:nvSpPr>
        <p:spPr bwMode="auto">
          <a:xfrm>
            <a:off x="3646350" y="2858641"/>
            <a:ext cx="576064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rPr>
              <a:t>4</a:t>
            </a:r>
            <a:endParaRPr lang="zh-CN" altLang="en-US" sz="2400">
              <a:latin typeface="Times New Roman" panose="02020603050405020304" pitchFamily="18" charset="0"/>
              <a:ea typeface="楷体_GB2312" panose="0201060903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3735130" y="2930649"/>
            <a:ext cx="396000" cy="396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6" name="直接连接符 45"/>
          <p:cNvCxnSpPr/>
          <p:nvPr/>
        </p:nvCxnSpPr>
        <p:spPr>
          <a:xfrm flipH="1">
            <a:off x="2303848" y="3290689"/>
            <a:ext cx="0" cy="144016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>
            <a:off x="2303847" y="3435510"/>
            <a:ext cx="540000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箭头连接符 47"/>
          <p:cNvCxnSpPr/>
          <p:nvPr/>
        </p:nvCxnSpPr>
        <p:spPr>
          <a:xfrm flipH="1" flipV="1">
            <a:off x="2843415" y="3289705"/>
            <a:ext cx="0" cy="144016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2" name="组合 91"/>
          <p:cNvGrpSpPr/>
          <p:nvPr/>
        </p:nvGrpSpPr>
        <p:grpSpPr>
          <a:xfrm>
            <a:off x="2366978" y="3289449"/>
            <a:ext cx="963658" cy="702676"/>
            <a:chOff x="1763688" y="3146574"/>
            <a:chExt cx="963658" cy="702676"/>
          </a:xfrm>
        </p:grpSpPr>
        <p:grpSp>
          <p:nvGrpSpPr>
            <p:cNvPr id="80" name="组合 79"/>
            <p:cNvGrpSpPr/>
            <p:nvPr/>
          </p:nvGrpSpPr>
          <p:grpSpPr>
            <a:xfrm>
              <a:off x="1763688" y="3146574"/>
              <a:ext cx="963658" cy="702676"/>
              <a:chOff x="1763688" y="3146574"/>
              <a:chExt cx="963658" cy="702676"/>
            </a:xfrm>
          </p:grpSpPr>
          <p:sp>
            <p:nvSpPr>
              <p:cNvPr id="49" name="矩形 48"/>
              <p:cNvSpPr/>
              <p:nvPr/>
            </p:nvSpPr>
            <p:spPr>
              <a:xfrm>
                <a:off x="1763688" y="3453250"/>
                <a:ext cx="396000" cy="396000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53" name="组合 52"/>
              <p:cNvGrpSpPr/>
              <p:nvPr/>
            </p:nvGrpSpPr>
            <p:grpSpPr>
              <a:xfrm>
                <a:off x="2151346" y="3146574"/>
                <a:ext cx="576000" cy="504676"/>
                <a:chOff x="2151346" y="3146574"/>
                <a:chExt cx="576000" cy="504676"/>
              </a:xfrm>
            </p:grpSpPr>
            <p:cxnSp>
              <p:nvCxnSpPr>
                <p:cNvPr id="43" name="直接连接符 42"/>
                <p:cNvCxnSpPr/>
                <p:nvPr/>
              </p:nvCxnSpPr>
              <p:spPr>
                <a:xfrm>
                  <a:off x="2151346" y="3649631"/>
                  <a:ext cx="576000" cy="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直接箭头连接符 50"/>
                <p:cNvCxnSpPr/>
                <p:nvPr/>
              </p:nvCxnSpPr>
              <p:spPr>
                <a:xfrm flipH="1" flipV="1">
                  <a:off x="2720498" y="3146574"/>
                  <a:ext cx="0" cy="504676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54" name="直接连接符 53"/>
            <p:cNvCxnSpPr/>
            <p:nvPr/>
          </p:nvCxnSpPr>
          <p:spPr>
            <a:xfrm flipH="1">
              <a:off x="1959494" y="3300214"/>
              <a:ext cx="0" cy="144016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标题 3"/>
          <p:cNvSpPr>
            <a:spLocks noGrp="1" noChangeArrowheads="1"/>
          </p:cNvSpPr>
          <p:nvPr/>
        </p:nvSpPr>
        <p:spPr bwMode="auto">
          <a:xfrm>
            <a:off x="5103853" y="2858641"/>
            <a:ext cx="1818657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en-US" altLang="zh-CN" sz="2400"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rPr>
              <a:t>8×3÷6</a:t>
            </a:r>
            <a:r>
              <a:rPr lang="zh-CN" altLang="en-US" sz="2400"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rPr>
              <a:t>＝</a:t>
            </a:r>
            <a:endParaRPr lang="zh-CN" altLang="en-US" sz="2400">
              <a:latin typeface="Times New Roman" panose="02020603050405020304" pitchFamily="18" charset="0"/>
              <a:ea typeface="楷体_GB2312" panose="0201060903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5283379" y="3290689"/>
            <a:ext cx="459668" cy="144821"/>
            <a:chOff x="1952092" y="1275606"/>
            <a:chExt cx="459668" cy="144821"/>
          </a:xfrm>
        </p:grpSpPr>
        <p:cxnSp>
          <p:nvCxnSpPr>
            <p:cNvPr id="58" name="直接连接符 57"/>
            <p:cNvCxnSpPr/>
            <p:nvPr/>
          </p:nvCxnSpPr>
          <p:spPr>
            <a:xfrm flipH="1">
              <a:off x="1952092" y="1275606"/>
              <a:ext cx="0" cy="144016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 flipH="1">
              <a:off x="2411760" y="1275606"/>
              <a:ext cx="0" cy="144016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/>
          </p:nvCxnSpPr>
          <p:spPr>
            <a:xfrm>
              <a:off x="1959005" y="1420427"/>
              <a:ext cx="452755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5" name="标题 3"/>
          <p:cNvSpPr>
            <a:spLocks noGrp="1" noChangeArrowheads="1"/>
          </p:cNvSpPr>
          <p:nvPr/>
        </p:nvSpPr>
        <p:spPr bwMode="auto">
          <a:xfrm>
            <a:off x="6553304" y="2858641"/>
            <a:ext cx="576064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>
                <a:latin typeface="Arial" panose="020B0604020202020204" pitchFamily="34" charset="0"/>
                <a:ea typeface="楷体_GB2312" panose="02010609030101010101" pitchFamily="49" charset="-122"/>
                <a:cs typeface="Arial" panose="020B0604020202020204" pitchFamily="34" charset="0"/>
              </a:rPr>
              <a:t>4</a:t>
            </a:r>
            <a:endParaRPr lang="zh-CN" altLang="en-US" sz="2400">
              <a:latin typeface="Arial" panose="020B0604020202020204" pitchFamily="34" charset="0"/>
              <a:ea typeface="楷体_GB2312" panose="02010609030101010101" pitchFamily="49" charset="-122"/>
              <a:cs typeface="Arial" panose="020B0604020202020204" pitchFamily="34" charset="0"/>
            </a:endParaRPr>
          </a:p>
        </p:txBody>
      </p:sp>
      <p:grpSp>
        <p:nvGrpSpPr>
          <p:cNvPr id="93" name="组合 92"/>
          <p:cNvGrpSpPr/>
          <p:nvPr/>
        </p:nvGrpSpPr>
        <p:grpSpPr>
          <a:xfrm>
            <a:off x="5327264" y="3289449"/>
            <a:ext cx="963658" cy="702676"/>
            <a:chOff x="1763688" y="3146574"/>
            <a:chExt cx="963658" cy="702676"/>
          </a:xfrm>
        </p:grpSpPr>
        <p:grpSp>
          <p:nvGrpSpPr>
            <p:cNvPr id="94" name="组合 79"/>
            <p:cNvGrpSpPr/>
            <p:nvPr/>
          </p:nvGrpSpPr>
          <p:grpSpPr>
            <a:xfrm>
              <a:off x="1763688" y="3146574"/>
              <a:ext cx="963658" cy="702676"/>
              <a:chOff x="1763688" y="3146574"/>
              <a:chExt cx="963658" cy="702676"/>
            </a:xfrm>
          </p:grpSpPr>
          <p:sp>
            <p:nvSpPr>
              <p:cNvPr id="96" name="矩形 95"/>
              <p:cNvSpPr/>
              <p:nvPr/>
            </p:nvSpPr>
            <p:spPr>
              <a:xfrm>
                <a:off x="1763688" y="3453250"/>
                <a:ext cx="396000" cy="396000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97" name="组合 52"/>
              <p:cNvGrpSpPr/>
              <p:nvPr/>
            </p:nvGrpSpPr>
            <p:grpSpPr>
              <a:xfrm>
                <a:off x="2151346" y="3146574"/>
                <a:ext cx="576000" cy="504676"/>
                <a:chOff x="2151346" y="3146574"/>
                <a:chExt cx="576000" cy="504676"/>
              </a:xfrm>
            </p:grpSpPr>
            <p:cxnSp>
              <p:nvCxnSpPr>
                <p:cNvPr id="98" name="直接连接符 97"/>
                <p:cNvCxnSpPr/>
                <p:nvPr/>
              </p:nvCxnSpPr>
              <p:spPr>
                <a:xfrm>
                  <a:off x="2151346" y="3649631"/>
                  <a:ext cx="576000" cy="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直接箭头连接符 98"/>
                <p:cNvCxnSpPr/>
                <p:nvPr/>
              </p:nvCxnSpPr>
              <p:spPr>
                <a:xfrm flipH="1" flipV="1">
                  <a:off x="2720498" y="3146574"/>
                  <a:ext cx="0" cy="504676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95" name="直接连接符 94"/>
            <p:cNvCxnSpPr/>
            <p:nvPr/>
          </p:nvCxnSpPr>
          <p:spPr>
            <a:xfrm flipH="1">
              <a:off x="1959494" y="3300214"/>
              <a:ext cx="0" cy="144016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0" name="矩形 99"/>
          <p:cNvSpPr/>
          <p:nvPr/>
        </p:nvSpPr>
        <p:spPr>
          <a:xfrm>
            <a:off x="6651498" y="2930649"/>
            <a:ext cx="396000" cy="396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1" name="标题 3"/>
          <p:cNvSpPr>
            <a:spLocks noGrp="1" noChangeArrowheads="1"/>
          </p:cNvSpPr>
          <p:nvPr/>
        </p:nvSpPr>
        <p:spPr bwMode="auto">
          <a:xfrm>
            <a:off x="2268336" y="3533219"/>
            <a:ext cx="576064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rPr>
              <a:t>8</a:t>
            </a:r>
            <a:endParaRPr lang="zh-CN" altLang="en-US" sz="2400">
              <a:latin typeface="Times New Roman" panose="02020603050405020304" pitchFamily="18" charset="0"/>
              <a:ea typeface="楷体_GB2312" panose="0201060903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2" name="标题 3"/>
          <p:cNvSpPr>
            <a:spLocks noGrp="1" noChangeArrowheads="1"/>
          </p:cNvSpPr>
          <p:nvPr/>
        </p:nvSpPr>
        <p:spPr bwMode="auto">
          <a:xfrm>
            <a:off x="5247298" y="3533219"/>
            <a:ext cx="576064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rPr>
              <a:t>24</a:t>
            </a:r>
            <a:endParaRPr lang="zh-CN" altLang="en-US" sz="2400">
              <a:latin typeface="Times New Roman" panose="02020603050405020304" pitchFamily="18" charset="0"/>
              <a:ea typeface="楷体_GB2312" panose="0201060903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7" grpId="0"/>
      <p:bldP spid="23" grpId="0"/>
      <p:bldP spid="24" grpId="0"/>
      <p:bldP spid="29" grpId="0"/>
      <p:bldP spid="33" grpId="0"/>
      <p:bldP spid="39" grpId="0"/>
      <p:bldP spid="44" grpId="0"/>
      <p:bldP spid="52" grpId="0" animBg="1"/>
      <p:bldP spid="56" grpId="0"/>
      <p:bldP spid="65" grpId="0"/>
      <p:bldP spid="100" grpId="0" animBg="1"/>
      <p:bldP spid="101" grpId="0"/>
      <p:bldP spid="10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 idx="4294967295"/>
          </p:nvPr>
        </p:nvSpPr>
        <p:spPr>
          <a:xfrm>
            <a:off x="395536" y="843558"/>
            <a:ext cx="10515600" cy="1325563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79512" y="339502"/>
            <a:ext cx="4572000" cy="368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l">
              <a:buFont typeface="Wingdings" panose="05000000000000000000" charset="0"/>
              <a:buChar char="Ø"/>
            </a:pPr>
            <a:r>
              <a:rPr lang="zh-CN" altLang="en-US" sz="18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探究新知</a:t>
            </a:r>
            <a:endParaRPr lang="zh-CN" altLang="en-US" sz="1800" b="1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48" name="Picture 3" descr="F:\七彩课堂插图板式封面\排版用图标、页眉页脚\标题图（终-排版用）共29个\析字乐园.jpg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155861" y="3147680"/>
            <a:ext cx="1890229" cy="1321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1650365" y="3104515"/>
            <a:ext cx="5177155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2400" b="1" kern="0" dirty="0">
                <a:solidFill>
                  <a:sysClr val="windowText" lastClr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连乘连除和乘除混合运算的计算顺序，都是</a:t>
            </a:r>
            <a:r>
              <a:rPr lang="zh-CN" altLang="en-US" sz="2400" b="1" kern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从左往右依次计算。</a:t>
            </a:r>
            <a:endParaRPr lang="zh-CN" altLang="en-US" sz="2400" b="1" kern="0" dirty="0">
              <a:solidFill>
                <a:sysClr val="windowText" lastClr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650455" y="1267676"/>
            <a:ext cx="2191472" cy="486054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/>
          <a:p>
            <a:pPr marL="342900" indent="-342900" algn="just">
              <a:defRPr/>
            </a:pPr>
            <a:r>
              <a:rPr lang="zh-CN" altLang="zh-CN" sz="3000" b="1" noProof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2×3×4=</a:t>
            </a:r>
            <a:r>
              <a:rPr lang="en-US" altLang="zh-CN" sz="3000" b="1" noProof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24</a:t>
            </a:r>
            <a:endParaRPr lang="en-US" altLang="zh-CN" sz="3000" b="1" noProof="1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华文新魏" panose="020108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355611" y="1275931"/>
            <a:ext cx="2346084" cy="477738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/>
          <a:p>
            <a:pPr marL="342900" indent="-342900" algn="just">
              <a:defRPr/>
            </a:pPr>
            <a:r>
              <a:rPr lang="zh-CN" altLang="zh-CN" sz="3000" b="1" noProof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36</a:t>
            </a:r>
            <a:r>
              <a:rPr lang="zh-CN" altLang="zh-CN" sz="3000" noProof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÷</a:t>
            </a:r>
            <a:r>
              <a:rPr lang="zh-CN" altLang="zh-CN" sz="3000" b="1" noProof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4×3=</a:t>
            </a:r>
            <a:r>
              <a:rPr lang="en-US" altLang="zh-CN" sz="3000" b="1" noProof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27</a:t>
            </a:r>
            <a:endParaRPr lang="en-US" altLang="zh-CN" sz="3000" b="1" noProof="1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华文新魏" panose="020108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650658" y="1950415"/>
            <a:ext cx="2343150" cy="7429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/>
          <a:p>
            <a:pPr marL="342900" indent="-342900" algn="just">
              <a:defRPr/>
            </a:pPr>
            <a:r>
              <a:rPr lang="zh-CN" altLang="zh-CN" sz="3000" b="1" noProof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48</a:t>
            </a:r>
            <a:r>
              <a:rPr lang="zh-CN" altLang="zh-CN" sz="3000" noProof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÷</a:t>
            </a:r>
            <a:r>
              <a:rPr lang="zh-CN" altLang="zh-CN" sz="3000" b="1" noProof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3000" noProof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÷</a:t>
            </a:r>
            <a:r>
              <a:rPr lang="zh-CN" altLang="zh-CN" sz="3000" b="1" noProof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2=</a:t>
            </a:r>
            <a:r>
              <a:rPr lang="en-US" altLang="zh-CN" sz="3000" b="1" noProof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4</a:t>
            </a:r>
            <a:endParaRPr lang="en-US" altLang="zh-CN" sz="3000" b="1" noProof="1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华文新魏" panose="020108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530401" y="1950828"/>
            <a:ext cx="2171700" cy="7429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/>
          <a:p>
            <a:pPr marL="342900" indent="-342900" algn="just">
              <a:defRPr/>
            </a:pPr>
            <a:r>
              <a:rPr lang="zh-CN" altLang="zh-CN" sz="3000" b="1" noProof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8×3</a:t>
            </a:r>
            <a:r>
              <a:rPr lang="zh-CN" altLang="zh-CN" sz="3000" noProof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÷</a:t>
            </a:r>
            <a:r>
              <a:rPr lang="zh-CN" altLang="zh-CN" sz="3000" b="1" noProof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6=</a:t>
            </a:r>
            <a:r>
              <a:rPr lang="en-US" altLang="zh-CN" sz="3000" b="1" noProof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4</a:t>
            </a:r>
            <a:endParaRPr lang="en-US" altLang="zh-CN" sz="3000" b="1" noProof="1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华文新魏" panose="020108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04240" y="1385570"/>
            <a:ext cx="64262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b="1" ker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连乘</a:t>
            </a:r>
            <a:endParaRPr lang="zh-CN" altLang="en-US" b="1" ker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75995" y="2071370"/>
            <a:ext cx="64262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b="1" ker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连除</a:t>
            </a:r>
            <a:endParaRPr lang="zh-CN" altLang="en-US" b="1" ker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809105" y="1582420"/>
            <a:ext cx="110236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b="1" ker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乘除混合</a:t>
            </a:r>
            <a:endParaRPr lang="zh-CN" altLang="en-US" b="1" ker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 idx="4294967295"/>
          </p:nvPr>
        </p:nvSpPr>
        <p:spPr>
          <a:xfrm>
            <a:off x="467544" y="771550"/>
            <a:ext cx="10515600" cy="1325563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79512" y="339502"/>
            <a:ext cx="4572000" cy="368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l">
              <a:buFont typeface="Wingdings" panose="05000000000000000000" charset="0"/>
              <a:buChar char="Ø"/>
            </a:pPr>
            <a:r>
              <a:rPr lang="zh-CN" altLang="en-US" sz="18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巩固练习</a:t>
            </a:r>
            <a:endParaRPr lang="zh-CN" altLang="en-US" sz="18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37" name="图片 36" descr="6－2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43608" y="844145"/>
            <a:ext cx="7200800" cy="2613286"/>
          </a:xfrm>
          <a:prstGeom prst="rect">
            <a:avLst/>
          </a:prstGeom>
        </p:spPr>
      </p:pic>
      <p:sp>
        <p:nvSpPr>
          <p:cNvPr id="42" name="文本框 10245"/>
          <p:cNvSpPr txBox="1">
            <a:spLocks noChangeArrowheads="1"/>
          </p:cNvSpPr>
          <p:nvPr/>
        </p:nvSpPr>
        <p:spPr bwMode="auto">
          <a:xfrm>
            <a:off x="800950" y="1060789"/>
            <a:ext cx="504056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1</a:t>
            </a:r>
            <a:r>
              <a:rPr lang="en-US" altLang="zh-CN" sz="2400" b="1">
                <a:latin typeface="Times New Roman" panose="02020603050405020304" pitchFamily="18" charset="0"/>
                <a:ea typeface="楷体" panose="02010609060101010101" pitchFamily="49" charset="-122"/>
                <a:sym typeface="宋体" panose="02010600030101010101" pitchFamily="2" charset="-122"/>
              </a:rPr>
              <a:t>.</a:t>
            </a:r>
            <a:endParaRPr lang="zh-CN" altLang="en-US" sz="2400" b="1">
              <a:solidFill>
                <a:srgbClr val="0000FF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58" name="标题 3"/>
          <p:cNvSpPr>
            <a:spLocks noGrp="1" noChangeArrowheads="1"/>
          </p:cNvSpPr>
          <p:nvPr/>
        </p:nvSpPr>
        <p:spPr bwMode="auto">
          <a:xfrm>
            <a:off x="2411760" y="1789747"/>
            <a:ext cx="431477" cy="43266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rPr>
              <a:t>9</a:t>
            </a:r>
            <a:endParaRPr lang="zh-CN" altLang="en-US" sz="2400">
              <a:latin typeface="Times New Roman" panose="02020603050405020304" pitchFamily="18" charset="0"/>
              <a:ea typeface="楷体_GB2312" panose="0201060903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7" name="标题 3"/>
          <p:cNvSpPr>
            <a:spLocks noGrp="1" noChangeArrowheads="1"/>
          </p:cNvSpPr>
          <p:nvPr/>
        </p:nvSpPr>
        <p:spPr bwMode="auto">
          <a:xfrm>
            <a:off x="2313118" y="2402307"/>
            <a:ext cx="576063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rPr>
              <a:t>45</a:t>
            </a:r>
            <a:endParaRPr lang="zh-CN" altLang="en-US" sz="2400">
              <a:latin typeface="Times New Roman" panose="02020603050405020304" pitchFamily="18" charset="0"/>
              <a:ea typeface="楷体_GB2312" panose="0201060903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8" name="标题 3"/>
          <p:cNvSpPr>
            <a:spLocks noGrp="1" noChangeArrowheads="1"/>
          </p:cNvSpPr>
          <p:nvPr/>
        </p:nvSpPr>
        <p:spPr bwMode="auto">
          <a:xfrm>
            <a:off x="4860032" y="1789747"/>
            <a:ext cx="431477" cy="43266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rPr>
              <a:t>6</a:t>
            </a:r>
            <a:endParaRPr lang="zh-CN" altLang="en-US" sz="2400">
              <a:latin typeface="Times New Roman" panose="02020603050405020304" pitchFamily="18" charset="0"/>
              <a:ea typeface="楷体_GB2312" panose="0201060903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9" name="标题 3"/>
          <p:cNvSpPr>
            <a:spLocks noGrp="1" noChangeArrowheads="1"/>
          </p:cNvSpPr>
          <p:nvPr/>
        </p:nvSpPr>
        <p:spPr bwMode="auto">
          <a:xfrm>
            <a:off x="7281670" y="1789747"/>
            <a:ext cx="431477" cy="43266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rPr>
              <a:t>4</a:t>
            </a:r>
            <a:endParaRPr lang="zh-CN" altLang="en-US" sz="2400">
              <a:latin typeface="Times New Roman" panose="02020603050405020304" pitchFamily="18" charset="0"/>
              <a:ea typeface="楷体_GB2312" panose="0201060903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0" name="标题 3"/>
          <p:cNvSpPr>
            <a:spLocks noGrp="1" noChangeArrowheads="1"/>
          </p:cNvSpPr>
          <p:nvPr/>
        </p:nvSpPr>
        <p:spPr bwMode="auto">
          <a:xfrm>
            <a:off x="4713635" y="2402307"/>
            <a:ext cx="576063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rPr>
              <a:t>48</a:t>
            </a:r>
            <a:endParaRPr lang="zh-CN" altLang="en-US" sz="2400">
              <a:latin typeface="Times New Roman" panose="02020603050405020304" pitchFamily="18" charset="0"/>
              <a:ea typeface="楷体_GB2312" panose="0201060903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2" name="标题 3"/>
          <p:cNvSpPr>
            <a:spLocks noGrp="1" noChangeArrowheads="1"/>
          </p:cNvSpPr>
          <p:nvPr/>
        </p:nvSpPr>
        <p:spPr bwMode="auto">
          <a:xfrm>
            <a:off x="7128798" y="2402307"/>
            <a:ext cx="576063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rPr>
              <a:t>2</a:t>
            </a:r>
            <a:endParaRPr lang="zh-CN" altLang="en-US" sz="2400">
              <a:latin typeface="Times New Roman" panose="02020603050405020304" pitchFamily="18" charset="0"/>
              <a:ea typeface="楷体_GB2312" panose="0201060903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3" name="标题 3"/>
          <p:cNvSpPr>
            <a:spLocks noGrp="1" noChangeArrowheads="1"/>
          </p:cNvSpPr>
          <p:nvPr/>
        </p:nvSpPr>
        <p:spPr bwMode="auto">
          <a:xfrm>
            <a:off x="2595637" y="2995143"/>
            <a:ext cx="576063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rPr>
              <a:t>45</a:t>
            </a:r>
            <a:endParaRPr lang="zh-CN" altLang="en-US" sz="2400">
              <a:latin typeface="Times New Roman" panose="02020603050405020304" pitchFamily="18" charset="0"/>
              <a:ea typeface="楷体_GB2312" panose="0201060903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4" name="标题 3"/>
          <p:cNvSpPr>
            <a:spLocks noGrp="1" noChangeArrowheads="1"/>
          </p:cNvSpPr>
          <p:nvPr/>
        </p:nvSpPr>
        <p:spPr bwMode="auto">
          <a:xfrm>
            <a:off x="5013910" y="2995143"/>
            <a:ext cx="576063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rPr>
              <a:t>48</a:t>
            </a:r>
            <a:endParaRPr lang="zh-CN" altLang="en-US" sz="2400">
              <a:latin typeface="Times New Roman" panose="02020603050405020304" pitchFamily="18" charset="0"/>
              <a:ea typeface="楷体_GB2312" panose="0201060903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5" name="标题 3"/>
          <p:cNvSpPr>
            <a:spLocks noGrp="1" noChangeArrowheads="1"/>
          </p:cNvSpPr>
          <p:nvPr/>
        </p:nvSpPr>
        <p:spPr bwMode="auto">
          <a:xfrm>
            <a:off x="7429073" y="2995143"/>
            <a:ext cx="576063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rPr>
              <a:t>2</a:t>
            </a:r>
            <a:endParaRPr lang="zh-CN" altLang="en-US" sz="2400">
              <a:latin typeface="Times New Roman" panose="02020603050405020304" pitchFamily="18" charset="0"/>
              <a:ea typeface="楷体_GB2312" panose="0201060903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87450" y="3867785"/>
            <a:ext cx="63684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想一想：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每组的三道算式之间有什么联系？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58" grpId="0"/>
      <p:bldP spid="77" grpId="0"/>
      <p:bldP spid="38" grpId="0"/>
      <p:bldP spid="39" grpId="0"/>
      <p:bldP spid="40" grpId="0"/>
      <p:bldP spid="62" grpId="0"/>
      <p:bldP spid="63" grpId="0"/>
      <p:bldP spid="64" grpId="0"/>
      <p:bldP spid="65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467544" y="771550"/>
            <a:ext cx="10515600" cy="1325563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79512" y="339502"/>
            <a:ext cx="4572000" cy="368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l">
              <a:buFont typeface="Wingdings" panose="05000000000000000000" charset="0"/>
              <a:buChar char="Ø"/>
            </a:pPr>
            <a:r>
              <a:rPr lang="zh-CN" altLang="en-US" sz="18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巩固练习</a:t>
            </a:r>
            <a:endParaRPr lang="zh-CN" altLang="en-US" sz="1800" b="1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9" name="文本框 10245"/>
          <p:cNvSpPr txBox="1">
            <a:spLocks noChangeArrowheads="1"/>
          </p:cNvSpPr>
          <p:nvPr/>
        </p:nvSpPr>
        <p:spPr bwMode="auto">
          <a:xfrm>
            <a:off x="705405" y="1923783"/>
            <a:ext cx="504056" cy="504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2</a:t>
            </a:r>
            <a:r>
              <a:rPr lang="en-US" altLang="zh-CN" sz="2400" b="1">
                <a:latin typeface="Times New Roman" panose="02020603050405020304" pitchFamily="18" charset="0"/>
                <a:ea typeface="楷体" panose="02010609060101010101" pitchFamily="49" charset="-122"/>
                <a:sym typeface="宋体" panose="02010600030101010101" pitchFamily="2" charset="-122"/>
              </a:rPr>
              <a:t>.</a:t>
            </a:r>
            <a:endParaRPr lang="zh-CN" altLang="en-US" sz="2400" b="1">
              <a:solidFill>
                <a:srgbClr val="0000FF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6" name="标题 3"/>
          <p:cNvSpPr>
            <a:spLocks noGrp="1" noChangeArrowheads="1"/>
          </p:cNvSpPr>
          <p:nvPr/>
        </p:nvSpPr>
        <p:spPr bwMode="auto">
          <a:xfrm>
            <a:off x="1237080" y="1923783"/>
            <a:ext cx="1818657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en-US" altLang="zh-CN" sz="2400" dirty="0"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rPr>
              <a:t>6×3÷9</a:t>
            </a:r>
            <a:r>
              <a:rPr lang="zh-CN" altLang="en-US" sz="2400" dirty="0"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rPr>
              <a:t>＝</a:t>
            </a:r>
            <a:endParaRPr lang="zh-CN" altLang="en-US" sz="2400" dirty="0">
              <a:latin typeface="Times New Roman" panose="02020603050405020304" pitchFamily="18" charset="0"/>
              <a:ea typeface="楷体_GB2312" panose="0201060903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7" name="标题 3"/>
          <p:cNvSpPr>
            <a:spLocks noGrp="1" noChangeArrowheads="1"/>
          </p:cNvSpPr>
          <p:nvPr/>
        </p:nvSpPr>
        <p:spPr bwMode="auto">
          <a:xfrm>
            <a:off x="2596354" y="1923783"/>
            <a:ext cx="576064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rPr>
              <a:t>2</a:t>
            </a:r>
            <a:endParaRPr lang="en-US" altLang="zh-CN" sz="2400">
              <a:solidFill>
                <a:srgbClr val="FF0000"/>
              </a:solidFill>
              <a:latin typeface="Times New Roman" panose="02020603050405020304" pitchFamily="18" charset="0"/>
              <a:ea typeface="楷体_GB2312" panose="0201060903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0" name="标题 3"/>
          <p:cNvSpPr>
            <a:spLocks noGrp="1" noChangeArrowheads="1"/>
          </p:cNvSpPr>
          <p:nvPr/>
        </p:nvSpPr>
        <p:spPr bwMode="auto">
          <a:xfrm>
            <a:off x="3563530" y="1923783"/>
            <a:ext cx="1818657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en-US" altLang="zh-CN" sz="2400" dirty="0"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rPr>
              <a:t>2×4×9</a:t>
            </a:r>
            <a:r>
              <a:rPr lang="zh-CN" altLang="en-US" sz="2400" dirty="0"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rPr>
              <a:t>＝</a:t>
            </a:r>
            <a:endParaRPr lang="zh-CN" altLang="en-US" sz="2400" dirty="0">
              <a:latin typeface="Times New Roman" panose="02020603050405020304" pitchFamily="18" charset="0"/>
              <a:ea typeface="楷体_GB2312" panose="0201060903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1" name="标题 3"/>
          <p:cNvSpPr>
            <a:spLocks noGrp="1" noChangeArrowheads="1"/>
          </p:cNvSpPr>
          <p:nvPr/>
        </p:nvSpPr>
        <p:spPr bwMode="auto">
          <a:xfrm>
            <a:off x="4909488" y="1923783"/>
            <a:ext cx="576064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rPr>
              <a:t>72</a:t>
            </a:r>
            <a:endParaRPr lang="en-US" altLang="zh-CN" sz="2400">
              <a:solidFill>
                <a:srgbClr val="FF0000"/>
              </a:solidFill>
              <a:latin typeface="Times New Roman" panose="02020603050405020304" pitchFamily="18" charset="0"/>
              <a:ea typeface="楷体_GB2312" panose="0201060903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2" name="标题 3"/>
          <p:cNvSpPr>
            <a:spLocks noGrp="1" noChangeArrowheads="1"/>
          </p:cNvSpPr>
          <p:nvPr/>
        </p:nvSpPr>
        <p:spPr bwMode="auto">
          <a:xfrm>
            <a:off x="5889981" y="1923783"/>
            <a:ext cx="1818657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en-US" altLang="zh-CN" sz="2400" dirty="0"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rPr>
              <a:t>16÷4÷2</a:t>
            </a:r>
            <a:r>
              <a:rPr lang="zh-CN" altLang="en-US" sz="2400" dirty="0"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rPr>
              <a:t>＝</a:t>
            </a:r>
            <a:endParaRPr lang="zh-CN" altLang="en-US" sz="2400" dirty="0">
              <a:latin typeface="Times New Roman" panose="02020603050405020304" pitchFamily="18" charset="0"/>
              <a:ea typeface="楷体_GB2312" panose="0201060903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3" name="标题 3"/>
          <p:cNvSpPr>
            <a:spLocks noGrp="1" noChangeArrowheads="1"/>
          </p:cNvSpPr>
          <p:nvPr/>
        </p:nvSpPr>
        <p:spPr bwMode="auto">
          <a:xfrm>
            <a:off x="7393272" y="1923783"/>
            <a:ext cx="576064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rPr>
              <a:t>2</a:t>
            </a:r>
            <a:endParaRPr lang="en-US" altLang="zh-CN" sz="2400">
              <a:solidFill>
                <a:srgbClr val="FF0000"/>
              </a:solidFill>
              <a:latin typeface="Times New Roman" panose="02020603050405020304" pitchFamily="18" charset="0"/>
              <a:ea typeface="楷体_GB2312" panose="0201060903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4" name="标题 3"/>
          <p:cNvSpPr>
            <a:spLocks noGrp="1" noChangeArrowheads="1"/>
          </p:cNvSpPr>
          <p:nvPr/>
        </p:nvSpPr>
        <p:spPr bwMode="auto">
          <a:xfrm>
            <a:off x="1237080" y="2626107"/>
            <a:ext cx="1818657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en-US" altLang="zh-CN" sz="2400" dirty="0"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rPr>
              <a:t>36÷6×8</a:t>
            </a:r>
            <a:r>
              <a:rPr lang="zh-CN" altLang="en-US" sz="2400" dirty="0"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rPr>
              <a:t>＝</a:t>
            </a:r>
            <a:endParaRPr lang="zh-CN" altLang="en-US" sz="2400" dirty="0">
              <a:latin typeface="Times New Roman" panose="02020603050405020304" pitchFamily="18" charset="0"/>
              <a:ea typeface="楷体_GB2312" panose="0201060903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8" name="标题 3"/>
          <p:cNvSpPr>
            <a:spLocks noGrp="1" noChangeArrowheads="1"/>
          </p:cNvSpPr>
          <p:nvPr/>
        </p:nvSpPr>
        <p:spPr bwMode="auto">
          <a:xfrm>
            <a:off x="3563531" y="2626107"/>
            <a:ext cx="1818657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en-US" altLang="zh-CN" sz="2400" dirty="0"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rPr>
              <a:t>9×2÷6</a:t>
            </a:r>
            <a:r>
              <a:rPr lang="zh-CN" altLang="en-US" sz="2400" dirty="0"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rPr>
              <a:t>＝</a:t>
            </a:r>
            <a:endParaRPr lang="zh-CN" altLang="en-US" sz="2400" dirty="0">
              <a:latin typeface="Times New Roman" panose="02020603050405020304" pitchFamily="18" charset="0"/>
              <a:ea typeface="楷体_GB2312" panose="0201060903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1" name="标题 3"/>
          <p:cNvSpPr>
            <a:spLocks noGrp="1" noChangeArrowheads="1"/>
          </p:cNvSpPr>
          <p:nvPr/>
        </p:nvSpPr>
        <p:spPr bwMode="auto">
          <a:xfrm>
            <a:off x="5889981" y="2626107"/>
            <a:ext cx="1818657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en-US" altLang="zh-CN" sz="2400" dirty="0"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rPr>
              <a:t>32÷4×9</a:t>
            </a:r>
            <a:r>
              <a:rPr lang="zh-CN" altLang="en-US" sz="2400" dirty="0"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rPr>
              <a:t>＝</a:t>
            </a:r>
            <a:endParaRPr lang="zh-CN" altLang="en-US" sz="2400" dirty="0">
              <a:latin typeface="Times New Roman" panose="02020603050405020304" pitchFamily="18" charset="0"/>
              <a:ea typeface="楷体_GB2312" panose="0201060903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2" name="标题 3"/>
          <p:cNvSpPr>
            <a:spLocks noGrp="1" noChangeArrowheads="1"/>
          </p:cNvSpPr>
          <p:nvPr/>
        </p:nvSpPr>
        <p:spPr bwMode="auto">
          <a:xfrm>
            <a:off x="2789442" y="2626107"/>
            <a:ext cx="576064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rPr>
              <a:t>48</a:t>
            </a:r>
            <a:endParaRPr lang="en-US" altLang="zh-CN" sz="2400">
              <a:solidFill>
                <a:srgbClr val="FF0000"/>
              </a:solidFill>
              <a:latin typeface="Times New Roman" panose="02020603050405020304" pitchFamily="18" charset="0"/>
              <a:ea typeface="楷体_GB2312" panose="0201060903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3" name="标题 3"/>
          <p:cNvSpPr>
            <a:spLocks noGrp="1" noChangeArrowheads="1"/>
          </p:cNvSpPr>
          <p:nvPr/>
        </p:nvSpPr>
        <p:spPr bwMode="auto">
          <a:xfrm>
            <a:off x="4851040" y="2626107"/>
            <a:ext cx="576064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rPr>
              <a:t>3</a:t>
            </a:r>
            <a:endParaRPr lang="en-US" altLang="zh-CN" sz="2400">
              <a:solidFill>
                <a:srgbClr val="FF0000"/>
              </a:solidFill>
              <a:latin typeface="Times New Roman" panose="02020603050405020304" pitchFamily="18" charset="0"/>
              <a:ea typeface="楷体_GB2312" panose="0201060903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5" name="标题 3"/>
          <p:cNvSpPr>
            <a:spLocks noGrp="1" noChangeArrowheads="1"/>
          </p:cNvSpPr>
          <p:nvPr/>
        </p:nvSpPr>
        <p:spPr bwMode="auto">
          <a:xfrm>
            <a:off x="7422857" y="2626107"/>
            <a:ext cx="576064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rPr>
              <a:t>72</a:t>
            </a:r>
            <a:endParaRPr lang="en-US" altLang="zh-CN" sz="2400">
              <a:solidFill>
                <a:srgbClr val="FF0000"/>
              </a:solidFill>
              <a:latin typeface="Times New Roman" panose="02020603050405020304" pitchFamily="18" charset="0"/>
              <a:ea typeface="楷体_GB2312" panose="0201060903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6" grpId="0"/>
      <p:bldP spid="17" grpId="0"/>
      <p:bldP spid="20" grpId="0"/>
      <p:bldP spid="21" grpId="0"/>
      <p:bldP spid="22" grpId="0"/>
      <p:bldP spid="23" grpId="0"/>
      <p:bldP spid="24" grpId="0"/>
      <p:bldP spid="28" grpId="0"/>
      <p:bldP spid="31" grpId="0"/>
      <p:bldP spid="32" grpId="0"/>
      <p:bldP spid="33" grpId="0"/>
      <p:bldP spid="3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467544" y="771550"/>
            <a:ext cx="10515600" cy="1325563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79512" y="339502"/>
            <a:ext cx="4572000" cy="368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l">
              <a:buFont typeface="Wingdings" panose="05000000000000000000" charset="0"/>
              <a:buChar char="Ø"/>
            </a:pPr>
            <a:r>
              <a:rPr lang="zh-CN" altLang="en-US" sz="18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巩固练习</a:t>
            </a:r>
            <a:endParaRPr lang="zh-CN" altLang="en-US" sz="1800" b="1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18" name="Picture 9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662860" y="843558"/>
            <a:ext cx="1152000" cy="360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文本框 10245"/>
          <p:cNvSpPr txBox="1">
            <a:spLocks noChangeArrowheads="1"/>
          </p:cNvSpPr>
          <p:nvPr/>
        </p:nvSpPr>
        <p:spPr bwMode="auto">
          <a:xfrm>
            <a:off x="611560" y="1334952"/>
            <a:ext cx="504056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3</a:t>
            </a:r>
            <a:r>
              <a:rPr lang="en-US" altLang="zh-CN" sz="2400" b="1">
                <a:latin typeface="Times New Roman" panose="02020603050405020304" pitchFamily="18" charset="0"/>
                <a:ea typeface="楷体" panose="02010609060101010101" pitchFamily="49" charset="-122"/>
                <a:sym typeface="宋体" panose="02010600030101010101" pitchFamily="2" charset="-122"/>
              </a:rPr>
              <a:t>.</a:t>
            </a:r>
            <a:endParaRPr lang="zh-CN" altLang="en-US" sz="2400" b="1">
              <a:solidFill>
                <a:srgbClr val="0000FF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pic>
        <p:nvPicPr>
          <p:cNvPr id="25" name="图片 24" descr="6－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163" y="1419622"/>
            <a:ext cx="7488799" cy="2860889"/>
          </a:xfrm>
          <a:prstGeom prst="rect">
            <a:avLst/>
          </a:prstGeom>
        </p:spPr>
      </p:pic>
      <p:sp>
        <p:nvSpPr>
          <p:cNvPr id="26" name="标题 3"/>
          <p:cNvSpPr>
            <a:spLocks noGrp="1" noChangeArrowheads="1"/>
          </p:cNvSpPr>
          <p:nvPr/>
        </p:nvSpPr>
        <p:spPr bwMode="auto">
          <a:xfrm>
            <a:off x="8154644" y="3787008"/>
            <a:ext cx="576064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rPr>
              <a:t>56</a:t>
            </a:r>
            <a:endParaRPr lang="zh-CN" altLang="en-US" sz="2400">
              <a:solidFill>
                <a:srgbClr val="FF0000"/>
              </a:solidFill>
              <a:latin typeface="Times New Roman" panose="02020603050405020304" pitchFamily="18" charset="0"/>
              <a:ea typeface="楷体_GB2312" panose="0201060903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522372" y="3795886"/>
            <a:ext cx="1666800" cy="4320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标题 3"/>
          <p:cNvSpPr>
            <a:spLocks noGrp="1" noChangeArrowheads="1"/>
          </p:cNvSpPr>
          <p:nvPr/>
        </p:nvSpPr>
        <p:spPr bwMode="auto">
          <a:xfrm>
            <a:off x="251520" y="3766664"/>
            <a:ext cx="576064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rPr>
              <a:t>24</a:t>
            </a:r>
            <a:endParaRPr lang="zh-CN" altLang="en-US" sz="2400">
              <a:solidFill>
                <a:srgbClr val="FF0000"/>
              </a:solidFill>
              <a:latin typeface="Times New Roman" panose="02020603050405020304" pitchFamily="18" charset="0"/>
              <a:ea typeface="楷体_GB2312" panose="0201060903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0" name="标题 3"/>
          <p:cNvSpPr>
            <a:spLocks noGrp="1" noChangeArrowheads="1"/>
          </p:cNvSpPr>
          <p:nvPr/>
        </p:nvSpPr>
        <p:spPr bwMode="auto">
          <a:xfrm>
            <a:off x="5436096" y="2067694"/>
            <a:ext cx="576064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rPr>
              <a:t>38</a:t>
            </a:r>
            <a:endParaRPr lang="zh-CN" altLang="en-US" sz="2400">
              <a:solidFill>
                <a:srgbClr val="FF0000"/>
              </a:solidFill>
              <a:latin typeface="Times New Roman" panose="02020603050405020304" pitchFamily="18" charset="0"/>
              <a:ea typeface="楷体_GB2312" panose="0201060903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4" name="标题 3"/>
          <p:cNvSpPr>
            <a:spLocks noGrp="1" noChangeArrowheads="1"/>
          </p:cNvSpPr>
          <p:nvPr/>
        </p:nvSpPr>
        <p:spPr bwMode="auto">
          <a:xfrm>
            <a:off x="6372200" y="2490864"/>
            <a:ext cx="432048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rPr>
              <a:t>3</a:t>
            </a:r>
            <a:endParaRPr lang="zh-CN" altLang="en-US" sz="2400">
              <a:solidFill>
                <a:srgbClr val="FF0000"/>
              </a:solidFill>
              <a:latin typeface="Times New Roman" panose="02020603050405020304" pitchFamily="18" charset="0"/>
              <a:ea typeface="楷体_GB2312" panose="0201060903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6" name="标题 3"/>
          <p:cNvSpPr>
            <a:spLocks noGrp="1" noChangeArrowheads="1"/>
          </p:cNvSpPr>
          <p:nvPr/>
        </p:nvSpPr>
        <p:spPr bwMode="auto">
          <a:xfrm>
            <a:off x="6948264" y="2914034"/>
            <a:ext cx="576064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rPr>
              <a:t>40</a:t>
            </a:r>
            <a:endParaRPr lang="zh-CN" altLang="en-US" sz="2400">
              <a:solidFill>
                <a:srgbClr val="FF0000"/>
              </a:solidFill>
              <a:latin typeface="Times New Roman" panose="02020603050405020304" pitchFamily="18" charset="0"/>
              <a:ea typeface="楷体_GB2312" panose="0201060903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7" name="标题 3"/>
          <p:cNvSpPr>
            <a:spLocks noGrp="1" noChangeArrowheads="1"/>
          </p:cNvSpPr>
          <p:nvPr/>
        </p:nvSpPr>
        <p:spPr bwMode="auto">
          <a:xfrm>
            <a:off x="7569702" y="3300708"/>
            <a:ext cx="576064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rPr>
              <a:t>44</a:t>
            </a:r>
            <a:endParaRPr lang="zh-CN" altLang="en-US" sz="2400">
              <a:solidFill>
                <a:srgbClr val="FF0000"/>
              </a:solidFill>
              <a:latin typeface="Times New Roman" panose="02020603050405020304" pitchFamily="18" charset="0"/>
              <a:ea typeface="楷体_GB2312" panose="0201060903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8" name="标题 3"/>
          <p:cNvSpPr>
            <a:spLocks noGrp="1" noChangeArrowheads="1"/>
          </p:cNvSpPr>
          <p:nvPr/>
        </p:nvSpPr>
        <p:spPr bwMode="auto">
          <a:xfrm>
            <a:off x="1115616" y="3318464"/>
            <a:ext cx="449804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rPr>
              <a:t>2</a:t>
            </a:r>
            <a:endParaRPr lang="zh-CN" altLang="en-US" sz="2400">
              <a:solidFill>
                <a:srgbClr val="FF0000"/>
              </a:solidFill>
              <a:latin typeface="Times New Roman" panose="02020603050405020304" pitchFamily="18" charset="0"/>
              <a:ea typeface="楷体_GB2312" panose="0201060903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9" name="标题 3"/>
          <p:cNvSpPr>
            <a:spLocks noGrp="1" noChangeArrowheads="1"/>
          </p:cNvSpPr>
          <p:nvPr/>
        </p:nvSpPr>
        <p:spPr bwMode="auto">
          <a:xfrm>
            <a:off x="1835696" y="2914034"/>
            <a:ext cx="458682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rPr>
              <a:t>9</a:t>
            </a:r>
            <a:endParaRPr lang="zh-CN" altLang="en-US" sz="2400">
              <a:solidFill>
                <a:srgbClr val="FF0000"/>
              </a:solidFill>
              <a:latin typeface="Times New Roman" panose="02020603050405020304" pitchFamily="18" charset="0"/>
              <a:ea typeface="楷体_GB2312" panose="0201060903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0" name="标题 3"/>
          <p:cNvSpPr>
            <a:spLocks noGrp="1" noChangeArrowheads="1"/>
          </p:cNvSpPr>
          <p:nvPr/>
        </p:nvSpPr>
        <p:spPr bwMode="auto">
          <a:xfrm>
            <a:off x="2501524" y="2508620"/>
            <a:ext cx="576064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rPr>
              <a:t>32</a:t>
            </a:r>
            <a:endParaRPr lang="zh-CN" altLang="en-US" sz="2400">
              <a:solidFill>
                <a:srgbClr val="FF0000"/>
              </a:solidFill>
              <a:latin typeface="Times New Roman" panose="02020603050405020304" pitchFamily="18" charset="0"/>
              <a:ea typeface="楷体_GB2312" panose="0201060903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795024" y="3795886"/>
            <a:ext cx="1666800" cy="4320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>
            <a:off x="5925348" y="3363838"/>
            <a:ext cx="1666800" cy="4320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1542250" y="3363838"/>
            <a:ext cx="1666800" cy="4320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5323118" y="2948046"/>
            <a:ext cx="1666800" cy="4320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2289476" y="2948046"/>
            <a:ext cx="1666800" cy="4320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4720888" y="2527408"/>
            <a:ext cx="1666800" cy="4320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>
            <a:off x="3054458" y="2527408"/>
            <a:ext cx="1666800" cy="4320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3792806" y="2107142"/>
            <a:ext cx="1666800" cy="4320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6" grpId="0"/>
      <p:bldP spid="27" grpId="0" animBg="1"/>
      <p:bldP spid="27" grpId="1" animBg="1"/>
      <p:bldP spid="27" grpId="2" animBg="1"/>
      <p:bldP spid="29" grpId="0"/>
      <p:bldP spid="30" grpId="0"/>
      <p:bldP spid="34" grpId="0"/>
      <p:bldP spid="36" grpId="0"/>
      <p:bldP spid="37" grpId="0"/>
      <p:bldP spid="38" grpId="0"/>
      <p:bldP spid="39" grpId="0"/>
      <p:bldP spid="40" grpId="0"/>
      <p:bldP spid="41" grpId="0" animBg="1"/>
      <p:bldP spid="41" grpId="1" animBg="1"/>
      <p:bldP spid="41" grpId="2" animBg="1"/>
      <p:bldP spid="42" grpId="0" animBg="1"/>
      <p:bldP spid="42" grpId="1" animBg="1"/>
      <p:bldP spid="42" grpId="2" animBg="1"/>
      <p:bldP spid="43" grpId="0" animBg="1"/>
      <p:bldP spid="43" grpId="1" animBg="1"/>
      <p:bldP spid="43" grpId="2" animBg="1"/>
      <p:bldP spid="44" grpId="0" animBg="1"/>
      <p:bldP spid="44" grpId="1" animBg="1"/>
      <p:bldP spid="44" grpId="2" animBg="1"/>
      <p:bldP spid="45" grpId="0" animBg="1"/>
      <p:bldP spid="45" grpId="1" animBg="1"/>
      <p:bldP spid="45" grpId="2" animBg="1"/>
      <p:bldP spid="46" grpId="0" animBg="1"/>
      <p:bldP spid="46" grpId="1" animBg="1"/>
      <p:bldP spid="46" grpId="2" animBg="1"/>
      <p:bldP spid="47" grpId="0" animBg="1"/>
      <p:bldP spid="47" grpId="1" animBg="1"/>
      <p:bldP spid="47" grpId="2" animBg="1"/>
      <p:bldP spid="48" grpId="0" animBg="1"/>
    </p:bldLst>
  </p:timing>
</p:sld>
</file>

<file path=ppt/tags/tag1.xml><?xml version="1.0" encoding="utf-8"?>
<p:tagLst xmlns:p="http://schemas.openxmlformats.org/presentationml/2006/main">
  <p:tag name="KSO_WM_UNIT_PLACING_PICTURE_USER_VIEWPORT" val="{&quot;height&quot;:4440,&quot;width&quot;:4011.428346456693}"/>
</p:tagLst>
</file>

<file path=ppt/tags/tag2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GVkZWFiMWFiMGYxNjMzNDYzMmJjMTg2ZmI1YWU0YzA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495</Words>
  <Application>WPS 演示</Application>
  <PresentationFormat>全屏显示(16:9)</PresentationFormat>
  <Paragraphs>206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5" baseType="lpstr">
      <vt:lpstr>Arial</vt:lpstr>
      <vt:lpstr>宋体</vt:lpstr>
      <vt:lpstr>Wingdings</vt:lpstr>
      <vt:lpstr>Calibri</vt:lpstr>
      <vt:lpstr>微软雅黑</vt:lpstr>
      <vt:lpstr>楷体</vt:lpstr>
      <vt:lpstr>Wingdings</vt:lpstr>
      <vt:lpstr>Times New Roman</vt:lpstr>
      <vt:lpstr>华文新魏</vt:lpstr>
      <vt:lpstr>楷体_GB2312</vt:lpstr>
      <vt:lpstr>新宋体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2022-09-08T19:40:00Z</cp:lastPrinted>
  <dcterms:created xsi:type="dcterms:W3CDTF">2022-09-08T19:40:00Z</dcterms:created>
  <dcterms:modified xsi:type="dcterms:W3CDTF">2023-11-02T09:15:24Z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F3FEA07F85CA41B0A2600298F5A1F55A_12</vt:lpwstr>
  </property>
  <property fmtid="{D5CDD505-2E9C-101B-9397-08002B2CF9AE}" pid="3" name="KSOProductBuildVer">
    <vt:lpwstr>2052-12.1.0.15712</vt:lpwstr>
  </property>
</Properties>
</file>